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7"/>
  </p:notesMasterIdLst>
  <p:sldIdLst>
    <p:sldId id="268" r:id="rId5"/>
    <p:sldId id="269" r:id="rId6"/>
    <p:sldId id="271" r:id="rId7"/>
    <p:sldId id="272" r:id="rId8"/>
    <p:sldId id="273" r:id="rId9"/>
    <p:sldId id="274" r:id="rId10"/>
    <p:sldId id="276" r:id="rId11"/>
    <p:sldId id="275" r:id="rId12"/>
    <p:sldId id="277" r:id="rId13"/>
    <p:sldId id="279" r:id="rId14"/>
    <p:sldId id="278" r:id="rId15"/>
    <p:sldId id="28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6F149C-C310-F042-9340-4692DD2971CF}" v="96" dt="2026-01-27T03:20:07.647"/>
    <p1510:client id="{497FFBC1-A57F-633A-410C-7AC52090AF6C}" v="32" dt="2026-01-27T16:30:47.839"/>
    <p1510:client id="{94670EFE-C053-3ED4-CEA2-99629B7779B1}" v="20" dt="2026-01-27T03:16:00.592"/>
    <p1510:client id="{E5D57489-4602-9243-B63D-0ED1C88633E4}" v="248" dt="2026-01-27T16:16:55.5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26"/>
    <p:restoredTop sz="94518"/>
  </p:normalViewPr>
  <p:slideViewPr>
    <p:cSldViewPr snapToGrid="0">
      <p:cViewPr varScale="1">
        <p:scale>
          <a:sx n="175" d="100"/>
          <a:sy n="175" d="100"/>
        </p:scale>
        <p:origin x="416" y="3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zabeth Marzocco" userId="S::emarzocco@medicalaffairs.org::ad259f7f-4144-4689-8473-2d6369ebe103" providerId="AD" clId="Web-{94670EFE-C053-3ED4-CEA2-99629B7779B1}"/>
    <pc:docChg chg="addSld modSld sldOrd">
      <pc:chgData name="Elizabeth Marzocco" userId="S::emarzocco@medicalaffairs.org::ad259f7f-4144-4689-8473-2d6369ebe103" providerId="AD" clId="Web-{94670EFE-C053-3ED4-CEA2-99629B7779B1}" dt="2026-01-27T03:15:56.451" v="17" actId="1076"/>
      <pc:docMkLst>
        <pc:docMk/>
      </pc:docMkLst>
      <pc:sldChg chg="addSp delSp modSp new ord">
        <pc:chgData name="Elizabeth Marzocco" userId="S::emarzocco@medicalaffairs.org::ad259f7f-4144-4689-8473-2d6369ebe103" providerId="AD" clId="Web-{94670EFE-C053-3ED4-CEA2-99629B7779B1}" dt="2026-01-27T03:15:56.451" v="17" actId="1076"/>
        <pc:sldMkLst>
          <pc:docMk/>
          <pc:sldMk cId="1457875399" sldId="266"/>
        </pc:sldMkLst>
        <pc:spChg chg="del">
          <ac:chgData name="Elizabeth Marzocco" userId="S::emarzocco@medicalaffairs.org::ad259f7f-4144-4689-8473-2d6369ebe103" providerId="AD" clId="Web-{94670EFE-C053-3ED4-CEA2-99629B7779B1}" dt="2026-01-27T03:15:44.170" v="14"/>
          <ac:spMkLst>
            <pc:docMk/>
            <pc:sldMk cId="1457875399" sldId="266"/>
            <ac:spMk id="2" creationId="{83DBBAF0-FF07-321B-4AB2-950C63FDB728}"/>
          </ac:spMkLst>
        </pc:spChg>
        <pc:spChg chg="mod">
          <ac:chgData name="Elizabeth Marzocco" userId="S::emarzocco@medicalaffairs.org::ad259f7f-4144-4689-8473-2d6369ebe103" providerId="AD" clId="Web-{94670EFE-C053-3ED4-CEA2-99629B7779B1}" dt="2026-01-27T03:15:40.060" v="13" actId="20577"/>
          <ac:spMkLst>
            <pc:docMk/>
            <pc:sldMk cId="1457875399" sldId="266"/>
            <ac:spMk id="4" creationId="{6CC5387F-90BB-3A22-5138-A37D4C09C67B}"/>
          </ac:spMkLst>
        </pc:spChg>
        <pc:picChg chg="add mod">
          <ac:chgData name="Elizabeth Marzocco" userId="S::emarzocco@medicalaffairs.org::ad259f7f-4144-4689-8473-2d6369ebe103" providerId="AD" clId="Web-{94670EFE-C053-3ED4-CEA2-99629B7779B1}" dt="2026-01-27T03:15:56.451" v="17" actId="1076"/>
          <ac:picMkLst>
            <pc:docMk/>
            <pc:sldMk cId="1457875399" sldId="266"/>
            <ac:picMk id="5" creationId="{3073AA6E-D30A-AE3E-0362-C6F019D8B206}"/>
          </ac:picMkLst>
        </pc:picChg>
      </pc:sldChg>
    </pc:docChg>
  </pc:docChgLst>
  <pc:docChgLst>
    <pc:chgData name="Elizabeth Marzocco" userId="ad259f7f-4144-4689-8473-2d6369ebe103" providerId="ADAL" clId="{9FDF1570-7A4C-51C0-BB19-F143817E9F10}"/>
    <pc:docChg chg="undo custSel modSld modMainMaster">
      <pc:chgData name="Elizabeth Marzocco" userId="ad259f7f-4144-4689-8473-2d6369ebe103" providerId="ADAL" clId="{9FDF1570-7A4C-51C0-BB19-F143817E9F10}" dt="2026-01-27T03:20:07.647" v="183" actId="1036"/>
      <pc:docMkLst>
        <pc:docMk/>
      </pc:docMkLst>
      <pc:sldChg chg="modSp mod">
        <pc:chgData name="Elizabeth Marzocco" userId="ad259f7f-4144-4689-8473-2d6369ebe103" providerId="ADAL" clId="{9FDF1570-7A4C-51C0-BB19-F143817E9F10}" dt="2026-01-27T03:19:21.190" v="178" actId="20577"/>
        <pc:sldMkLst>
          <pc:docMk/>
          <pc:sldMk cId="3792868837" sldId="257"/>
        </pc:sldMkLst>
        <pc:spChg chg="mod">
          <ac:chgData name="Elizabeth Marzocco" userId="ad259f7f-4144-4689-8473-2d6369ebe103" providerId="ADAL" clId="{9FDF1570-7A4C-51C0-BB19-F143817E9F10}" dt="2026-01-27T03:19:21.190" v="178" actId="20577"/>
          <ac:spMkLst>
            <pc:docMk/>
            <pc:sldMk cId="3792868837" sldId="257"/>
            <ac:spMk id="4" creationId="{512F717A-7BDA-3732-1148-73365DFCF50D}"/>
          </ac:spMkLst>
        </pc:spChg>
      </pc:sldChg>
      <pc:sldChg chg="addSp delSp modSp mod">
        <pc:chgData name="Elizabeth Marzocco" userId="ad259f7f-4144-4689-8473-2d6369ebe103" providerId="ADAL" clId="{9FDF1570-7A4C-51C0-BB19-F143817E9F10}" dt="2026-01-27T03:20:07.647" v="183" actId="1036"/>
        <pc:sldMkLst>
          <pc:docMk/>
          <pc:sldMk cId="1457875399" sldId="266"/>
        </pc:sldMkLst>
        <pc:spChg chg="mod">
          <ac:chgData name="Elizabeth Marzocco" userId="ad259f7f-4144-4689-8473-2d6369ebe103" providerId="ADAL" clId="{9FDF1570-7A4C-51C0-BB19-F143817E9F10}" dt="2026-01-27T03:19:31.772" v="180" actId="1076"/>
          <ac:spMkLst>
            <pc:docMk/>
            <pc:sldMk cId="1457875399" sldId="266"/>
            <ac:spMk id="4" creationId="{6CC5387F-90BB-3A22-5138-A37D4C09C67B}"/>
          </ac:spMkLst>
        </pc:spChg>
        <pc:spChg chg="del mod topLvl">
          <ac:chgData name="Elizabeth Marzocco" userId="ad259f7f-4144-4689-8473-2d6369ebe103" providerId="ADAL" clId="{9FDF1570-7A4C-51C0-BB19-F143817E9F10}" dt="2026-01-27T03:17:10.785" v="119" actId="478"/>
          <ac:spMkLst>
            <pc:docMk/>
            <pc:sldMk cId="1457875399" sldId="266"/>
            <ac:spMk id="8" creationId="{D101F4A8-E8F9-4C66-67E7-BD1ACBBB52A3}"/>
          </ac:spMkLst>
        </pc:spChg>
        <pc:spChg chg="add mod">
          <ac:chgData name="Elizabeth Marzocco" userId="ad259f7f-4144-4689-8473-2d6369ebe103" providerId="ADAL" clId="{9FDF1570-7A4C-51C0-BB19-F143817E9F10}" dt="2026-01-27T03:16:50.859" v="91" actId="767"/>
          <ac:spMkLst>
            <pc:docMk/>
            <pc:sldMk cId="1457875399" sldId="266"/>
            <ac:spMk id="9" creationId="{CA49E27B-36AE-B0D4-59F1-36CD3FA6A07A}"/>
          </ac:spMkLst>
        </pc:spChg>
        <pc:spChg chg="add mod">
          <ac:chgData name="Elizabeth Marzocco" userId="ad259f7f-4144-4689-8473-2d6369ebe103" providerId="ADAL" clId="{9FDF1570-7A4C-51C0-BB19-F143817E9F10}" dt="2026-01-27T03:20:07.647" v="183" actId="1036"/>
          <ac:spMkLst>
            <pc:docMk/>
            <pc:sldMk cId="1457875399" sldId="266"/>
            <ac:spMk id="10" creationId="{63758BBB-C445-B8F5-F6EE-F7E929BADA11}"/>
          </ac:spMkLst>
        </pc:spChg>
        <pc:grpChg chg="add del mod">
          <ac:chgData name="Elizabeth Marzocco" userId="ad259f7f-4144-4689-8473-2d6369ebe103" providerId="ADAL" clId="{9FDF1570-7A4C-51C0-BB19-F143817E9F10}" dt="2026-01-27T03:16:50.478" v="90" actId="165"/>
          <ac:grpSpMkLst>
            <pc:docMk/>
            <pc:sldMk cId="1457875399" sldId="266"/>
            <ac:grpSpMk id="6" creationId="{BB9471CB-169C-F862-7C34-E262C402855C}"/>
          </ac:grpSpMkLst>
        </pc:grpChg>
        <pc:picChg chg="mod">
          <ac:chgData name="Elizabeth Marzocco" userId="ad259f7f-4144-4689-8473-2d6369ebe103" providerId="ADAL" clId="{9FDF1570-7A4C-51C0-BB19-F143817E9F10}" dt="2026-01-27T03:17:19.534" v="123" actId="1076"/>
          <ac:picMkLst>
            <pc:docMk/>
            <pc:sldMk cId="1457875399" sldId="266"/>
            <ac:picMk id="5" creationId="{3073AA6E-D30A-AE3E-0362-C6F019D8B206}"/>
          </ac:picMkLst>
        </pc:picChg>
        <pc:picChg chg="mod topLvl">
          <ac:chgData name="Elizabeth Marzocco" userId="ad259f7f-4144-4689-8473-2d6369ebe103" providerId="ADAL" clId="{9FDF1570-7A4C-51C0-BB19-F143817E9F10}" dt="2026-01-27T03:19:17.568" v="177" actId="1076"/>
          <ac:picMkLst>
            <pc:docMk/>
            <pc:sldMk cId="1457875399" sldId="266"/>
            <ac:picMk id="7" creationId="{D14523DD-CE22-2AC3-97A6-DEDE71258681}"/>
          </ac:picMkLst>
        </pc:picChg>
      </pc:sldChg>
      <pc:sldMasterChg chg="modSp mod modSldLayout">
        <pc:chgData name="Elizabeth Marzocco" userId="ad259f7f-4144-4689-8473-2d6369ebe103" providerId="ADAL" clId="{9FDF1570-7A4C-51C0-BB19-F143817E9F10}" dt="2026-01-20T16:46:53.594" v="87" actId="1076"/>
        <pc:sldMasterMkLst>
          <pc:docMk/>
          <pc:sldMasterMk cId="6098596" sldId="2147483660"/>
        </pc:sldMasterMkLst>
        <pc:picChg chg="mod">
          <ac:chgData name="Elizabeth Marzocco" userId="ad259f7f-4144-4689-8473-2d6369ebe103" providerId="ADAL" clId="{9FDF1570-7A4C-51C0-BB19-F143817E9F10}" dt="2026-01-20T16:46:08.971" v="80" actId="1076"/>
          <ac:picMkLst>
            <pc:docMk/>
            <pc:sldMasterMk cId="6098596" sldId="2147483660"/>
            <ac:picMk id="4" creationId="{66AB3ED4-EE26-C1B2-1A19-C605926A54A5}"/>
          </ac:picMkLst>
        </pc:picChg>
        <pc:sldLayoutChg chg="addSp delSp modSp mod">
          <pc:chgData name="Elizabeth Marzocco" userId="ad259f7f-4144-4689-8473-2d6369ebe103" providerId="ADAL" clId="{9FDF1570-7A4C-51C0-BB19-F143817E9F10}" dt="2026-01-20T16:45:09.627" v="69"/>
          <pc:sldLayoutMkLst>
            <pc:docMk/>
            <pc:sldMasterMk cId="6098596" sldId="2147483660"/>
            <pc:sldLayoutMk cId="3592480458" sldId="2147483661"/>
          </pc:sldLayoutMkLst>
          <pc:picChg chg="add mod">
            <ac:chgData name="Elizabeth Marzocco" userId="ad259f7f-4144-4689-8473-2d6369ebe103" providerId="ADAL" clId="{9FDF1570-7A4C-51C0-BB19-F143817E9F10}" dt="2026-01-20T16:45:09.627" v="69"/>
            <ac:picMkLst>
              <pc:docMk/>
              <pc:sldMasterMk cId="6098596" sldId="2147483660"/>
              <pc:sldLayoutMk cId="3592480458" sldId="2147483661"/>
              <ac:picMk id="5" creationId="{547B91BE-4BFF-A554-CFC9-0F3D987557A0}"/>
            </ac:picMkLst>
          </pc:picChg>
        </pc:sldLayoutChg>
        <pc:sldLayoutChg chg="addSp delSp modSp mod">
          <pc:chgData name="Elizabeth Marzocco" userId="ad259f7f-4144-4689-8473-2d6369ebe103" providerId="ADAL" clId="{9FDF1570-7A4C-51C0-BB19-F143817E9F10}" dt="2026-01-20T16:45:15.889" v="74"/>
          <pc:sldLayoutMkLst>
            <pc:docMk/>
            <pc:sldMasterMk cId="6098596" sldId="2147483660"/>
            <pc:sldLayoutMk cId="3454183555" sldId="2147483662"/>
          </pc:sldLayoutMkLst>
          <pc:picChg chg="add mod">
            <ac:chgData name="Elizabeth Marzocco" userId="ad259f7f-4144-4689-8473-2d6369ebe103" providerId="ADAL" clId="{9FDF1570-7A4C-51C0-BB19-F143817E9F10}" dt="2026-01-20T16:45:15.889" v="74"/>
            <ac:picMkLst>
              <pc:docMk/>
              <pc:sldMasterMk cId="6098596" sldId="2147483660"/>
              <pc:sldLayoutMk cId="3454183555" sldId="2147483662"/>
              <ac:picMk id="4" creationId="{A89FDE73-F5CA-7285-BAC4-357467486692}"/>
            </ac:picMkLst>
          </pc:picChg>
        </pc:sldLayoutChg>
        <pc:sldLayoutChg chg="modSp">
          <pc:chgData name="Elizabeth Marzocco" userId="ad259f7f-4144-4689-8473-2d6369ebe103" providerId="ADAL" clId="{9FDF1570-7A4C-51C0-BB19-F143817E9F10}" dt="2026-01-20T16:45:33.621" v="76" actId="14826"/>
          <pc:sldLayoutMkLst>
            <pc:docMk/>
            <pc:sldMasterMk cId="6098596" sldId="2147483660"/>
            <pc:sldLayoutMk cId="478247737" sldId="2147483665"/>
          </pc:sldLayoutMkLst>
          <pc:picChg chg="mod">
            <ac:chgData name="Elizabeth Marzocco" userId="ad259f7f-4144-4689-8473-2d6369ebe103" providerId="ADAL" clId="{9FDF1570-7A4C-51C0-BB19-F143817E9F10}" dt="2026-01-20T16:45:33.621" v="76" actId="14826"/>
            <ac:picMkLst>
              <pc:docMk/>
              <pc:sldMasterMk cId="6098596" sldId="2147483660"/>
              <pc:sldLayoutMk cId="478247737" sldId="2147483665"/>
              <ac:picMk id="6" creationId="{63246437-E76F-BEAA-CAC1-9095133D755E}"/>
            </ac:picMkLst>
          </pc:picChg>
        </pc:sldLayoutChg>
        <pc:sldLayoutChg chg="addSp delSp modSp mod">
          <pc:chgData name="Elizabeth Marzocco" userId="ad259f7f-4144-4689-8473-2d6369ebe103" providerId="ADAL" clId="{9FDF1570-7A4C-51C0-BB19-F143817E9F10}" dt="2026-01-20T16:45:12.760" v="71"/>
          <pc:sldLayoutMkLst>
            <pc:docMk/>
            <pc:sldMasterMk cId="6098596" sldId="2147483660"/>
            <pc:sldLayoutMk cId="3881379185" sldId="2147483675"/>
          </pc:sldLayoutMkLst>
          <pc:grpChg chg="mod modVis">
            <ac:chgData name="Elizabeth Marzocco" userId="ad259f7f-4144-4689-8473-2d6369ebe103" providerId="ADAL" clId="{9FDF1570-7A4C-51C0-BB19-F143817E9F10}" dt="2026-01-20T16:26:44.735" v="60" actId="14430"/>
            <ac:grpSpMkLst>
              <pc:docMk/>
              <pc:sldMasterMk cId="6098596" sldId="2147483660"/>
              <pc:sldLayoutMk cId="3881379185" sldId="2147483675"/>
              <ac:grpSpMk id="37" creationId="{67CD2FCE-2C37-DDAD-8664-B301C541AC5B}"/>
            </ac:grpSpMkLst>
          </pc:grpChg>
          <pc:grpChg chg="mod modVis">
            <ac:chgData name="Elizabeth Marzocco" userId="ad259f7f-4144-4689-8473-2d6369ebe103" providerId="ADAL" clId="{9FDF1570-7A4C-51C0-BB19-F143817E9F10}" dt="2026-01-20T16:26:52.881" v="64" actId="14429"/>
            <ac:grpSpMkLst>
              <pc:docMk/>
              <pc:sldMasterMk cId="6098596" sldId="2147483660"/>
              <pc:sldLayoutMk cId="3881379185" sldId="2147483675"/>
              <ac:grpSpMk id="40" creationId="{A6805A48-D41F-7D93-53FE-4C1CEBA0B252}"/>
            </ac:grpSpMkLst>
          </pc:grpChg>
          <pc:grpChg chg="mod modVis">
            <ac:chgData name="Elizabeth Marzocco" userId="ad259f7f-4144-4689-8473-2d6369ebe103" providerId="ADAL" clId="{9FDF1570-7A4C-51C0-BB19-F143817E9F10}" dt="2026-01-20T16:26:50.978" v="62" actId="14429"/>
            <ac:grpSpMkLst>
              <pc:docMk/>
              <pc:sldMasterMk cId="6098596" sldId="2147483660"/>
              <pc:sldLayoutMk cId="3881379185" sldId="2147483675"/>
              <ac:grpSpMk id="41" creationId="{C534444F-077F-D467-E024-D1ED884C40E8}"/>
            </ac:grpSpMkLst>
          </pc:grpChg>
          <pc:picChg chg="add mod">
            <ac:chgData name="Elizabeth Marzocco" userId="ad259f7f-4144-4689-8473-2d6369ebe103" providerId="ADAL" clId="{9FDF1570-7A4C-51C0-BB19-F143817E9F10}" dt="2026-01-20T16:45:12.760" v="71"/>
            <ac:picMkLst>
              <pc:docMk/>
              <pc:sldMasterMk cId="6098596" sldId="2147483660"/>
              <pc:sldLayoutMk cId="3881379185" sldId="2147483675"/>
              <ac:picMk id="4" creationId="{86A8F9D9-858C-C446-4B00-A6E64A6794F1}"/>
            </ac:picMkLst>
          </pc:picChg>
        </pc:sldLayoutChg>
        <pc:sldLayoutChg chg="addSp delSp modSp mod">
          <pc:chgData name="Elizabeth Marzocco" userId="ad259f7f-4144-4689-8473-2d6369ebe103" providerId="ADAL" clId="{9FDF1570-7A4C-51C0-BB19-F143817E9F10}" dt="2026-01-20T16:46:26.203" v="82"/>
          <pc:sldLayoutMkLst>
            <pc:docMk/>
            <pc:sldMasterMk cId="6098596" sldId="2147483660"/>
            <pc:sldLayoutMk cId="1124132949" sldId="2147483684"/>
          </pc:sldLayoutMkLst>
          <pc:picChg chg="add mod">
            <ac:chgData name="Elizabeth Marzocco" userId="ad259f7f-4144-4689-8473-2d6369ebe103" providerId="ADAL" clId="{9FDF1570-7A4C-51C0-BB19-F143817E9F10}" dt="2026-01-20T16:46:26.203" v="82"/>
            <ac:picMkLst>
              <pc:docMk/>
              <pc:sldMasterMk cId="6098596" sldId="2147483660"/>
              <pc:sldLayoutMk cId="1124132949" sldId="2147483684"/>
              <ac:picMk id="4" creationId="{2B75ED7D-130F-3B9E-523D-94341D5B9BAB}"/>
            </ac:picMkLst>
          </pc:picChg>
        </pc:sldLayoutChg>
        <pc:sldLayoutChg chg="modSp mod">
          <pc:chgData name="Elizabeth Marzocco" userId="ad259f7f-4144-4689-8473-2d6369ebe103" providerId="ADAL" clId="{9FDF1570-7A4C-51C0-BB19-F143817E9F10}" dt="2026-01-20T16:46:53.594" v="87" actId="1076"/>
          <pc:sldLayoutMkLst>
            <pc:docMk/>
            <pc:sldMasterMk cId="6098596" sldId="2147483660"/>
            <pc:sldLayoutMk cId="882981072" sldId="2147483690"/>
          </pc:sldLayoutMkLst>
          <pc:picChg chg="mod">
            <ac:chgData name="Elizabeth Marzocco" userId="ad259f7f-4144-4689-8473-2d6369ebe103" providerId="ADAL" clId="{9FDF1570-7A4C-51C0-BB19-F143817E9F10}" dt="2026-01-20T16:46:53.594" v="87" actId="1076"/>
            <ac:picMkLst>
              <pc:docMk/>
              <pc:sldMasterMk cId="6098596" sldId="2147483660"/>
              <pc:sldLayoutMk cId="882981072" sldId="2147483690"/>
              <ac:picMk id="3" creationId="{489C424D-3E71-555F-4535-810ADE78DECE}"/>
            </ac:picMkLst>
          </pc:picChg>
        </pc:sldLayoutChg>
        <pc:sldLayoutChg chg="addSp delSp modSp mod">
          <pc:chgData name="Elizabeth Marzocco" userId="ad259f7f-4144-4689-8473-2d6369ebe103" providerId="ADAL" clId="{9FDF1570-7A4C-51C0-BB19-F143817E9F10}" dt="2026-01-20T16:46:32.292" v="84"/>
          <pc:sldLayoutMkLst>
            <pc:docMk/>
            <pc:sldMasterMk cId="6098596" sldId="2147483660"/>
            <pc:sldLayoutMk cId="976540171" sldId="2147483691"/>
          </pc:sldLayoutMkLst>
          <pc:picChg chg="add mod">
            <ac:chgData name="Elizabeth Marzocco" userId="ad259f7f-4144-4689-8473-2d6369ebe103" providerId="ADAL" clId="{9FDF1570-7A4C-51C0-BB19-F143817E9F10}" dt="2026-01-20T16:46:32.292" v="84"/>
            <ac:picMkLst>
              <pc:docMk/>
              <pc:sldMasterMk cId="6098596" sldId="2147483660"/>
              <pc:sldLayoutMk cId="976540171" sldId="2147483691"/>
              <ac:picMk id="4" creationId="{218F724E-F64B-96D1-4983-ABB0B589F9AD}"/>
            </ac:picMkLst>
          </pc:picChg>
        </pc:sldLayoutChg>
      </pc:sldMasterChg>
    </pc:docChg>
  </pc:docChgLst>
  <pc:docChgLst>
    <pc:chgData name="Jalene Kaiser" userId="S::jkaiser@medicalaffairs.org::0d37deac-f0bd-4803-aec2-79f08935e2af" providerId="AD" clId="Web-{67CB15AE-B7A1-86B9-2FD1-6506CBD82F63}"/>
    <pc:docChg chg="addSld delSld modSld">
      <pc:chgData name="Jalene Kaiser" userId="S::jkaiser@medicalaffairs.org::0d37deac-f0bd-4803-aec2-79f08935e2af" providerId="AD" clId="Web-{67CB15AE-B7A1-86B9-2FD1-6506CBD82F63}" dt="2026-01-23T16:25:44.292" v="577" actId="1076"/>
      <pc:docMkLst>
        <pc:docMk/>
      </pc:docMkLst>
      <pc:sldChg chg="modSp add del mod modShow">
        <pc:chgData name="Jalene Kaiser" userId="S::jkaiser@medicalaffairs.org::0d37deac-f0bd-4803-aec2-79f08935e2af" providerId="AD" clId="Web-{67CB15AE-B7A1-86B9-2FD1-6506CBD82F63}" dt="2026-01-23T16:01:07.293" v="444"/>
        <pc:sldMkLst>
          <pc:docMk/>
          <pc:sldMk cId="686232809" sldId="264"/>
        </pc:sldMkLst>
        <pc:spChg chg="mod">
          <ac:chgData name="Jalene Kaiser" userId="S::jkaiser@medicalaffairs.org::0d37deac-f0bd-4803-aec2-79f08935e2af" providerId="AD" clId="Web-{67CB15AE-B7A1-86B9-2FD1-6506CBD82F63}" dt="2026-01-23T16:01:04.558" v="443" actId="20577"/>
          <ac:spMkLst>
            <pc:docMk/>
            <pc:sldMk cId="686232809" sldId="264"/>
            <ac:spMk id="2" creationId="{39A66784-B091-EBBA-AB20-70669E0D514C}"/>
          </ac:spMkLst>
        </pc:spChg>
        <pc:spChg chg="mod">
          <ac:chgData name="Jalene Kaiser" userId="S::jkaiser@medicalaffairs.org::0d37deac-f0bd-4803-aec2-79f08935e2af" providerId="AD" clId="Web-{67CB15AE-B7A1-86B9-2FD1-6506CBD82F63}" dt="2026-01-23T16:01:00.261" v="442" actId="20577"/>
          <ac:spMkLst>
            <pc:docMk/>
            <pc:sldMk cId="686232809" sldId="264"/>
            <ac:spMk id="3" creationId="{C6B8B59C-99CA-532F-BF9C-9C4830141CFB}"/>
          </ac:spMkLst>
        </pc:spChg>
        <pc:graphicFrameChg chg="mod modGraphic">
          <ac:chgData name="Jalene Kaiser" userId="S::jkaiser@medicalaffairs.org::0d37deac-f0bd-4803-aec2-79f08935e2af" providerId="AD" clId="Web-{67CB15AE-B7A1-86B9-2FD1-6506CBD82F63}" dt="2026-01-23T16:00:52.526" v="441"/>
          <ac:graphicFrameMkLst>
            <pc:docMk/>
            <pc:sldMk cId="686232809" sldId="264"/>
            <ac:graphicFrameMk id="13" creationId="{1C1A0332-4DF1-C7EF-252C-0530676B5D10}"/>
          </ac:graphicFrameMkLst>
        </pc:graphicFrameChg>
      </pc:sldChg>
      <pc:sldChg chg="addSp delSp modSp new">
        <pc:chgData name="Jalene Kaiser" userId="S::jkaiser@medicalaffairs.org::0d37deac-f0bd-4803-aec2-79f08935e2af" providerId="AD" clId="Web-{67CB15AE-B7A1-86B9-2FD1-6506CBD82F63}" dt="2026-01-23T16:25:44.292" v="577" actId="1076"/>
        <pc:sldMkLst>
          <pc:docMk/>
          <pc:sldMk cId="1234756767" sldId="265"/>
        </pc:sldMkLst>
        <pc:spChg chg="mod">
          <ac:chgData name="Jalene Kaiser" userId="S::jkaiser@medicalaffairs.org::0d37deac-f0bd-4803-aec2-79f08935e2af" providerId="AD" clId="Web-{67CB15AE-B7A1-86B9-2FD1-6506CBD82F63}" dt="2026-01-23T16:02:16.314" v="466" actId="20577"/>
          <ac:spMkLst>
            <pc:docMk/>
            <pc:sldMk cId="1234756767" sldId="265"/>
            <ac:spMk id="2" creationId="{B502D352-F64C-25CB-E331-C81D03E9645F}"/>
          </ac:spMkLst>
        </pc:spChg>
        <pc:spChg chg="mod">
          <ac:chgData name="Jalene Kaiser" userId="S::jkaiser@medicalaffairs.org::0d37deac-f0bd-4803-aec2-79f08935e2af" providerId="AD" clId="Web-{67CB15AE-B7A1-86B9-2FD1-6506CBD82F63}" dt="2026-01-23T16:25:23.807" v="576" actId="20577"/>
          <ac:spMkLst>
            <pc:docMk/>
            <pc:sldMk cId="1234756767" sldId="265"/>
            <ac:spMk id="4" creationId="{85180720-A5B6-EDC8-1004-CFCBB5C2CF90}"/>
          </ac:spMkLst>
        </pc:spChg>
        <pc:picChg chg="add mod ord">
          <ac:chgData name="Jalene Kaiser" userId="S::jkaiser@medicalaffairs.org::0d37deac-f0bd-4803-aec2-79f08935e2af" providerId="AD" clId="Web-{67CB15AE-B7A1-86B9-2FD1-6506CBD82F63}" dt="2026-01-23T16:25:44.292" v="577" actId="1076"/>
          <ac:picMkLst>
            <pc:docMk/>
            <pc:sldMk cId="1234756767" sldId="265"/>
            <ac:picMk id="6" creationId="{4F6343D4-DB02-99A7-7E37-69CB3A7D0A42}"/>
          </ac:picMkLst>
        </pc:picChg>
      </pc:sldChg>
    </pc:docChg>
  </pc:docChgLst>
  <pc:docChgLst>
    <pc:chgData name="Elizabeth Jones" userId="d059ada7-e583-4fcd-a5f9-4dbdf7473d93" providerId="ADAL" clId="{78C5E11E-E6A0-5C06-AA48-9F2A94AE5624}"/>
    <pc:docChg chg="custSel delSld modSld">
      <pc:chgData name="Elizabeth Jones" userId="d059ada7-e583-4fcd-a5f9-4dbdf7473d93" providerId="ADAL" clId="{78C5E11E-E6A0-5C06-AA48-9F2A94AE5624}" dt="2026-01-27T16:16:55.550" v="247" actId="20577"/>
      <pc:docMkLst>
        <pc:docMk/>
      </pc:docMkLst>
      <pc:sldChg chg="modSp mod">
        <pc:chgData name="Elizabeth Jones" userId="d059ada7-e583-4fcd-a5f9-4dbdf7473d93" providerId="ADAL" clId="{78C5E11E-E6A0-5C06-AA48-9F2A94AE5624}" dt="2026-01-27T16:16:55.550" v="247" actId="20577"/>
        <pc:sldMkLst>
          <pc:docMk/>
          <pc:sldMk cId="3021502665" sldId="261"/>
        </pc:sldMkLst>
        <pc:spChg chg="mod">
          <ac:chgData name="Elizabeth Jones" userId="d059ada7-e583-4fcd-a5f9-4dbdf7473d93" providerId="ADAL" clId="{78C5E11E-E6A0-5C06-AA48-9F2A94AE5624}" dt="2026-01-27T16:16:55.550" v="247" actId="20577"/>
          <ac:spMkLst>
            <pc:docMk/>
            <pc:sldMk cId="3021502665" sldId="261"/>
            <ac:spMk id="3" creationId="{12DA8132-67C4-0ADC-9D32-3537E8C23E9A}"/>
          </ac:spMkLst>
        </pc:spChg>
      </pc:sldChg>
      <pc:sldChg chg="del">
        <pc:chgData name="Elizabeth Jones" userId="d059ada7-e583-4fcd-a5f9-4dbdf7473d93" providerId="ADAL" clId="{78C5E11E-E6A0-5C06-AA48-9F2A94AE5624}" dt="2026-01-27T16:16:43.129" v="213" actId="2696"/>
        <pc:sldMkLst>
          <pc:docMk/>
          <pc:sldMk cId="1503797236" sldId="263"/>
        </pc:sldMkLst>
      </pc:sldChg>
    </pc:docChg>
  </pc:docChgLst>
  <pc:docChgLst>
    <pc:chgData name="Jason Acord" userId="S::jacord@medicalaffairs.org::5a06ac1e-4886-44cf-8782-644e13e701f6" providerId="AD" clId="Web-{497FFBC1-A57F-633A-410C-7AC52090AF6C}"/>
    <pc:docChg chg="addSld modSld">
      <pc:chgData name="Jason Acord" userId="S::jacord@medicalaffairs.org::5a06ac1e-4886-44cf-8782-644e13e701f6" providerId="AD" clId="Web-{497FFBC1-A57F-633A-410C-7AC52090AF6C}" dt="2026-01-27T16:30:47.839" v="37" actId="1076"/>
      <pc:docMkLst>
        <pc:docMk/>
      </pc:docMkLst>
      <pc:sldChg chg="addSp delSp modSp add">
        <pc:chgData name="Jason Acord" userId="S::jacord@medicalaffairs.org::5a06ac1e-4886-44cf-8782-644e13e701f6" providerId="AD" clId="Web-{497FFBC1-A57F-633A-410C-7AC52090AF6C}" dt="2026-01-27T16:23:30.039" v="18"/>
        <pc:sldMkLst>
          <pc:docMk/>
          <pc:sldMk cId="2332959132" sldId="2145707152"/>
        </pc:sldMkLst>
        <pc:spChg chg="del">
          <ac:chgData name="Jason Acord" userId="S::jacord@medicalaffairs.org::5a06ac1e-4886-44cf-8782-644e13e701f6" providerId="AD" clId="Web-{497FFBC1-A57F-633A-410C-7AC52090AF6C}" dt="2026-01-27T16:22:17.101" v="6"/>
          <ac:spMkLst>
            <pc:docMk/>
            <pc:sldMk cId="2332959132" sldId="2145707152"/>
            <ac:spMk id="3" creationId="{21942C5F-DA11-8256-A41E-7DDC106DA812}"/>
          </ac:spMkLst>
        </pc:spChg>
        <pc:spChg chg="add mod ord">
          <ac:chgData name="Jason Acord" userId="S::jacord@medicalaffairs.org::5a06ac1e-4886-44cf-8782-644e13e701f6" providerId="AD" clId="Web-{497FFBC1-A57F-633A-410C-7AC52090AF6C}" dt="2026-01-27T16:23:30.039" v="18"/>
          <ac:spMkLst>
            <pc:docMk/>
            <pc:sldMk cId="2332959132" sldId="2145707152"/>
            <ac:spMk id="4" creationId="{8D0B1460-EC93-A269-CF99-F14CA53E8ABD}"/>
          </ac:spMkLst>
        </pc:spChg>
        <pc:spChg chg="mod">
          <ac:chgData name="Jason Acord" userId="S::jacord@medicalaffairs.org::5a06ac1e-4886-44cf-8782-644e13e701f6" providerId="AD" clId="Web-{497FFBC1-A57F-633A-410C-7AC52090AF6C}" dt="2026-01-27T16:23:03.508" v="15" actId="1076"/>
          <ac:spMkLst>
            <pc:docMk/>
            <pc:sldMk cId="2332959132" sldId="2145707152"/>
            <ac:spMk id="7" creationId="{E0FCDAE8-2B1A-111C-4A18-8221BA88A9F3}"/>
          </ac:spMkLst>
        </pc:spChg>
        <pc:graphicFrameChg chg="mod">
          <ac:chgData name="Jason Acord" userId="S::jacord@medicalaffairs.org::5a06ac1e-4886-44cf-8782-644e13e701f6" providerId="AD" clId="Web-{497FFBC1-A57F-633A-410C-7AC52090AF6C}" dt="2026-01-27T16:22:42.023" v="12" actId="1076"/>
          <ac:graphicFrameMkLst>
            <pc:docMk/>
            <pc:sldMk cId="2332959132" sldId="2145707152"/>
            <ac:graphicFrameMk id="5" creationId="{37F80D56-8FA9-67E2-C8B2-08157EA0CB4F}"/>
          </ac:graphicFrameMkLst>
        </pc:graphicFrameChg>
        <pc:picChg chg="mod">
          <ac:chgData name="Jason Acord" userId="S::jacord@medicalaffairs.org::5a06ac1e-4886-44cf-8782-644e13e701f6" providerId="AD" clId="Web-{497FFBC1-A57F-633A-410C-7AC52090AF6C}" dt="2026-01-27T16:22:04.695" v="3" actId="1076"/>
          <ac:picMkLst>
            <pc:docMk/>
            <pc:sldMk cId="2332959132" sldId="2145707152"/>
            <ac:picMk id="2" creationId="{02436E94-74D1-BDDA-F9B6-B21BED797C3F}"/>
          </ac:picMkLst>
        </pc:picChg>
      </pc:sldChg>
      <pc:sldChg chg="delSp modSp add">
        <pc:chgData name="Jason Acord" userId="S::jacord@medicalaffairs.org::5a06ac1e-4886-44cf-8782-644e13e701f6" providerId="AD" clId="Web-{497FFBC1-A57F-633A-410C-7AC52090AF6C}" dt="2026-01-27T16:30:47.839" v="37" actId="1076"/>
        <pc:sldMkLst>
          <pc:docMk/>
          <pc:sldMk cId="385167053" sldId="2145707153"/>
        </pc:sldMkLst>
        <pc:spChg chg="del">
          <ac:chgData name="Jason Acord" userId="S::jacord@medicalaffairs.org::5a06ac1e-4886-44cf-8782-644e13e701f6" providerId="AD" clId="Web-{497FFBC1-A57F-633A-410C-7AC52090AF6C}" dt="2026-01-27T16:24:32.665" v="33"/>
          <ac:spMkLst>
            <pc:docMk/>
            <pc:sldMk cId="385167053" sldId="2145707153"/>
            <ac:spMk id="3" creationId="{1C155ACA-C8B8-F4F4-C5E2-5F3D3EEDD1C1}"/>
          </ac:spMkLst>
        </pc:spChg>
        <pc:graphicFrameChg chg="mod">
          <ac:chgData name="Jason Acord" userId="S::jacord@medicalaffairs.org::5a06ac1e-4886-44cf-8782-644e13e701f6" providerId="AD" clId="Web-{497FFBC1-A57F-633A-410C-7AC52090AF6C}" dt="2026-01-27T16:24:42.118" v="36" actId="14100"/>
          <ac:graphicFrameMkLst>
            <pc:docMk/>
            <pc:sldMk cId="385167053" sldId="2145707153"/>
            <ac:graphicFrameMk id="4" creationId="{E714C3AF-397E-2CA3-4669-2825B01C3A46}"/>
          </ac:graphicFrameMkLst>
        </pc:graphicFrameChg>
        <pc:picChg chg="mod">
          <ac:chgData name="Jason Acord" userId="S::jacord@medicalaffairs.org::5a06ac1e-4886-44cf-8782-644e13e701f6" providerId="AD" clId="Web-{497FFBC1-A57F-633A-410C-7AC52090AF6C}" dt="2026-01-27T16:30:47.839" v="37" actId="1076"/>
          <ac:picMkLst>
            <pc:docMk/>
            <pc:sldMk cId="385167053" sldId="2145707153"/>
            <ac:picMk id="2" creationId="{D9E423D0-23A6-D254-ECE2-03F25DCD7614}"/>
          </ac:picMkLst>
        </pc:picChg>
      </pc:sldChg>
      <pc:sldChg chg="delSp modSp add">
        <pc:chgData name="Jason Acord" userId="S::jacord@medicalaffairs.org::5a06ac1e-4886-44cf-8782-644e13e701f6" providerId="AD" clId="Web-{497FFBC1-A57F-633A-410C-7AC52090AF6C}" dt="2026-01-27T16:24:27.321" v="32" actId="1076"/>
        <pc:sldMkLst>
          <pc:docMk/>
          <pc:sldMk cId="2239565767" sldId="2145707154"/>
        </pc:sldMkLst>
        <pc:spChg chg="del mod">
          <ac:chgData name="Jason Acord" userId="S::jacord@medicalaffairs.org::5a06ac1e-4886-44cf-8782-644e13e701f6" providerId="AD" clId="Web-{497FFBC1-A57F-633A-410C-7AC52090AF6C}" dt="2026-01-27T16:24:20.227" v="30"/>
          <ac:spMkLst>
            <pc:docMk/>
            <pc:sldMk cId="2239565767" sldId="2145707154"/>
            <ac:spMk id="3" creationId="{F33D41AE-173C-B722-592D-7AF4676F0B66}"/>
          </ac:spMkLst>
        </pc:spChg>
        <pc:spChg chg="del">
          <ac:chgData name="Jason Acord" userId="S::jacord@medicalaffairs.org::5a06ac1e-4886-44cf-8782-644e13e701f6" providerId="AD" clId="Web-{497FFBC1-A57F-633A-410C-7AC52090AF6C}" dt="2026-01-27T16:24:10.321" v="26"/>
          <ac:spMkLst>
            <pc:docMk/>
            <pc:sldMk cId="2239565767" sldId="2145707154"/>
            <ac:spMk id="6" creationId="{8D0B1460-EC93-A269-CF99-F14CA53E8ABD}"/>
          </ac:spMkLst>
        </pc:spChg>
        <pc:spChg chg="del mod">
          <ac:chgData name="Jason Acord" userId="S::jacord@medicalaffairs.org::5a06ac1e-4886-44cf-8782-644e13e701f6" providerId="AD" clId="Web-{497FFBC1-A57F-633A-410C-7AC52090AF6C}" dt="2026-01-27T16:24:05.227" v="24"/>
          <ac:spMkLst>
            <pc:docMk/>
            <pc:sldMk cId="2239565767" sldId="2145707154"/>
            <ac:spMk id="7" creationId="{32355201-739F-4BAC-EA7D-C257CF41FDE3}"/>
          </ac:spMkLst>
        </pc:spChg>
        <pc:graphicFrameChg chg="mod">
          <ac:chgData name="Jason Acord" userId="S::jacord@medicalaffairs.org::5a06ac1e-4886-44cf-8782-644e13e701f6" providerId="AD" clId="Web-{497FFBC1-A57F-633A-410C-7AC52090AF6C}" dt="2026-01-27T16:24:27.321" v="32" actId="1076"/>
          <ac:graphicFrameMkLst>
            <pc:docMk/>
            <pc:sldMk cId="2239565767" sldId="2145707154"/>
            <ac:graphicFrameMk id="4" creationId="{DB50EAFC-BECA-70AD-A762-882BFE64E060}"/>
          </ac:graphicFrameMkLst>
        </pc:graphicFrameChg>
        <pc:picChg chg="mod">
          <ac:chgData name="Jason Acord" userId="S::jacord@medicalaffairs.org::5a06ac1e-4886-44cf-8782-644e13e701f6" providerId="AD" clId="Web-{497FFBC1-A57F-633A-410C-7AC52090AF6C}" dt="2026-01-27T16:24:23.728" v="31" actId="1076"/>
          <ac:picMkLst>
            <pc:docMk/>
            <pc:sldMk cId="2239565767" sldId="2145707154"/>
            <ac:picMk id="2" creationId="{3D79347A-DAB6-2A7F-F059-BCB1203A8AF2}"/>
          </ac:picMkLst>
        </pc:picChg>
      </pc:sldChg>
      <pc:sldMasterChg chg="addSldLayout">
        <pc:chgData name="Jason Acord" userId="S::jacord@medicalaffairs.org::5a06ac1e-4886-44cf-8782-644e13e701f6" providerId="AD" clId="Web-{497FFBC1-A57F-633A-410C-7AC52090AF6C}" dt="2026-01-27T16:21:49.819" v="0"/>
        <pc:sldMasterMkLst>
          <pc:docMk/>
          <pc:sldMasterMk cId="6098596" sldId="2147483660"/>
        </pc:sldMasterMkLst>
        <pc:sldLayoutChg chg="add">
          <pc:chgData name="Jason Acord" userId="S::jacord@medicalaffairs.org::5a06ac1e-4886-44cf-8782-644e13e701f6" providerId="AD" clId="Web-{497FFBC1-A57F-633A-410C-7AC52090AF6C}" dt="2026-01-27T16:21:49.819" v="0"/>
          <pc:sldLayoutMkLst>
            <pc:docMk/>
            <pc:sldMasterMk cId="6098596" sldId="2147483660"/>
            <pc:sldLayoutMk cId="3561235570" sldId="214748369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2F6EE9-89F7-D04E-83D0-DA54233440E4}" type="datetimeFigureOut">
              <a:rPr lang="en-US" smtClean="0"/>
              <a:t>4/21/26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5A6174-9664-DC49-848A-F899DECA70D0}" type="slidenum">
              <a:rPr lang="en-US" smtClean="0"/>
              <a:t>‹#›</a:t>
            </a:fld>
            <a:endParaRPr lang="en-US"/>
          </a:p>
        </p:txBody>
      </p:sp>
    </p:spTree>
    <p:extLst>
      <p:ext uri="{BB962C8B-B14F-4D97-AF65-F5344CB8AC3E}">
        <p14:creationId xmlns:p14="http://schemas.microsoft.com/office/powerpoint/2010/main" val="3200642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sv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sv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Webinar Title">
    <p:bg>
      <p:bgPr>
        <a:solidFill>
          <a:schemeClr val="bg2"/>
        </a:solidFill>
        <a:effectLst/>
      </p:bgPr>
    </p:bg>
    <p:spTree>
      <p:nvGrpSpPr>
        <p:cNvPr id="1" name=""/>
        <p:cNvGrpSpPr/>
        <p:nvPr/>
      </p:nvGrpSpPr>
      <p:grpSpPr>
        <a:xfrm>
          <a:off x="0" y="0"/>
          <a:ext cx="0" cy="0"/>
          <a:chOff x="0" y="0"/>
          <a:chExt cx="0" cy="0"/>
        </a:xfrm>
      </p:grpSpPr>
      <p:sp>
        <p:nvSpPr>
          <p:cNvPr id="21" name="Graphic 15">
            <a:extLst>
              <a:ext uri="{FF2B5EF4-FFF2-40B4-BE49-F238E27FC236}">
                <a16:creationId xmlns:a16="http://schemas.microsoft.com/office/drawing/2014/main" id="{40ADA599-8BDD-9A0C-8119-0B311E60DA4E}"/>
              </a:ext>
            </a:extLst>
          </p:cNvPr>
          <p:cNvSpPr/>
          <p:nvPr userDrawn="1"/>
        </p:nvSpPr>
        <p:spPr>
          <a:xfrm>
            <a:off x="349250" y="0"/>
            <a:ext cx="11842750" cy="2050489"/>
          </a:xfrm>
          <a:custGeom>
            <a:avLst/>
            <a:gdLst>
              <a:gd name="connsiteX0" fmla="*/ 0 w 12191016"/>
              <a:gd name="connsiteY0" fmla="*/ 0 h 2084641"/>
              <a:gd name="connsiteX1" fmla="*/ 1842441 w 12191016"/>
              <a:gd name="connsiteY1" fmla="*/ 1470451 h 2084641"/>
              <a:gd name="connsiteX2" fmla="*/ 2062606 w 12191016"/>
              <a:gd name="connsiteY2" fmla="*/ 1551578 h 2084641"/>
              <a:gd name="connsiteX3" fmla="*/ 3453110 w 12191016"/>
              <a:gd name="connsiteY3" fmla="*/ 1493668 h 2084641"/>
              <a:gd name="connsiteX4" fmla="*/ 4275857 w 12191016"/>
              <a:gd name="connsiteY4" fmla="*/ 1192376 h 2084641"/>
              <a:gd name="connsiteX5" fmla="*/ 9455588 w 12191016"/>
              <a:gd name="connsiteY5" fmla="*/ 2084642 h 2084641"/>
              <a:gd name="connsiteX6" fmla="*/ 9768487 w 12191016"/>
              <a:gd name="connsiteY6" fmla="*/ 1968756 h 2084641"/>
              <a:gd name="connsiteX7" fmla="*/ 10730272 w 12191016"/>
              <a:gd name="connsiteY7" fmla="*/ 1586337 h 2084641"/>
              <a:gd name="connsiteX8" fmla="*/ 11576169 w 12191016"/>
              <a:gd name="connsiteY8" fmla="*/ 1331414 h 2084641"/>
              <a:gd name="connsiteX9" fmla="*/ 12191016 w 12191016"/>
              <a:gd name="connsiteY9" fmla="*/ 1180768 h 2084641"/>
              <a:gd name="connsiteX10" fmla="*/ 12191016 w 12191016"/>
              <a:gd name="connsiteY10" fmla="*/ 0 h 2084641"/>
              <a:gd name="connsiteX11" fmla="*/ 0 w 12191016"/>
              <a:gd name="connsiteY11" fmla="*/ 0 h 208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1016" h="2084641">
                <a:moveTo>
                  <a:pt x="0" y="0"/>
                </a:moveTo>
                <a:cubicBezTo>
                  <a:pt x="367334" y="390682"/>
                  <a:pt x="1143582" y="1169094"/>
                  <a:pt x="1842441" y="1470451"/>
                </a:cubicBezTo>
                <a:cubicBezTo>
                  <a:pt x="1887235" y="1489798"/>
                  <a:pt x="1960164" y="1520950"/>
                  <a:pt x="2062606" y="1551578"/>
                </a:cubicBezTo>
                <a:cubicBezTo>
                  <a:pt x="2621116" y="1718554"/>
                  <a:pt x="3128340" y="1627589"/>
                  <a:pt x="3453110" y="1493668"/>
                </a:cubicBezTo>
                <a:cubicBezTo>
                  <a:pt x="3560799" y="1449267"/>
                  <a:pt x="3488460" y="1438118"/>
                  <a:pt x="4275857" y="1192376"/>
                </a:cubicBezTo>
                <a:cubicBezTo>
                  <a:pt x="7060801" y="323262"/>
                  <a:pt x="8821656" y="1679007"/>
                  <a:pt x="9455588" y="2084642"/>
                </a:cubicBezTo>
                <a:lnTo>
                  <a:pt x="9768487" y="1968756"/>
                </a:lnTo>
                <a:lnTo>
                  <a:pt x="10730272" y="1586337"/>
                </a:lnTo>
                <a:lnTo>
                  <a:pt x="11576169" y="1331414"/>
                </a:lnTo>
                <a:lnTo>
                  <a:pt x="12191016" y="1180768"/>
                </a:lnTo>
                <a:lnTo>
                  <a:pt x="12191016" y="0"/>
                </a:lnTo>
                <a:lnTo>
                  <a:pt x="0" y="0"/>
                </a:lnTo>
              </a:path>
            </a:pathLst>
          </a:custGeom>
          <a:gradFill>
            <a:gsLst>
              <a:gs pos="54000">
                <a:srgbClr val="1E728F">
                  <a:alpha val="71000"/>
                </a:srgbClr>
              </a:gs>
              <a:gs pos="0">
                <a:schemeClr val="accent1">
                  <a:alpha val="0"/>
                </a:schemeClr>
              </a:gs>
              <a:gs pos="100000">
                <a:schemeClr val="accent2">
                  <a:alpha val="0"/>
                </a:schemeClr>
              </a:gs>
            </a:gsLst>
            <a:lin ang="0" scaled="1"/>
          </a:gradFill>
          <a:ln w="6558" cap="flat">
            <a:noFill/>
            <a:prstDash val="solid"/>
            <a:miter/>
          </a:ln>
        </p:spPr>
        <p:txBody>
          <a:bodyPr rtlCol="0" anchor="ctr"/>
          <a:lstStyle/>
          <a:p>
            <a:endParaRPr lang="en-US"/>
          </a:p>
        </p:txBody>
      </p:sp>
      <p:pic>
        <p:nvPicPr>
          <p:cNvPr id="22" name="Graphic 21">
            <a:extLst>
              <a:ext uri="{FF2B5EF4-FFF2-40B4-BE49-F238E27FC236}">
                <a16:creationId xmlns:a16="http://schemas.microsoft.com/office/drawing/2014/main" id="{C16E2CDA-AFA1-6EC3-7C20-59DAC3CBD4F5}"/>
              </a:ext>
            </a:extLst>
          </p:cNvPr>
          <p:cNvPicPr>
            <a:picLocks noChangeAspect="1"/>
          </p:cNvPicPr>
          <p:nvPr userDrawn="1"/>
        </p:nvPicPr>
        <p:blipFill>
          <a:blip>
            <a:extLst>
              <a:ext uri="{96DAC541-7B7A-43D3-8B79-37D633B846F1}">
                <asvg:svgBlip xmlns:asvg="http://schemas.microsoft.com/office/drawing/2016/SVG/main" r:embed="rId2"/>
              </a:ext>
            </a:extLst>
          </a:blip>
          <a:srcRect l="19051" t="25872" r="6029"/>
          <a:stretch>
            <a:fillRect/>
          </a:stretch>
        </p:blipFill>
        <p:spPr>
          <a:xfrm>
            <a:off x="0" y="1"/>
            <a:ext cx="12192001" cy="4558173"/>
          </a:xfrm>
          <a:custGeom>
            <a:avLst/>
            <a:gdLst>
              <a:gd name="connsiteX0" fmla="*/ 0 w 12192001"/>
              <a:gd name="connsiteY0" fmla="*/ 0 h 4558173"/>
              <a:gd name="connsiteX1" fmla="*/ 12192001 w 12192001"/>
              <a:gd name="connsiteY1" fmla="*/ 0 h 4558173"/>
              <a:gd name="connsiteX2" fmla="*/ 12192001 w 12192001"/>
              <a:gd name="connsiteY2" fmla="*/ 4558173 h 4558173"/>
              <a:gd name="connsiteX3" fmla="*/ 0 w 12192001"/>
              <a:gd name="connsiteY3" fmla="*/ 4558173 h 4558173"/>
            </a:gdLst>
            <a:ahLst/>
            <a:cxnLst>
              <a:cxn ang="0">
                <a:pos x="connsiteX0" y="connsiteY0"/>
              </a:cxn>
              <a:cxn ang="0">
                <a:pos x="connsiteX1" y="connsiteY1"/>
              </a:cxn>
              <a:cxn ang="0">
                <a:pos x="connsiteX2" y="connsiteY2"/>
              </a:cxn>
              <a:cxn ang="0">
                <a:pos x="connsiteX3" y="connsiteY3"/>
              </a:cxn>
            </a:cxnLst>
            <a:rect l="l" t="t" r="r" b="b"/>
            <a:pathLst>
              <a:path w="12192001" h="4558173">
                <a:moveTo>
                  <a:pt x="0" y="0"/>
                </a:moveTo>
                <a:lnTo>
                  <a:pt x="12192001" y="0"/>
                </a:lnTo>
                <a:lnTo>
                  <a:pt x="12192001" y="4558173"/>
                </a:lnTo>
                <a:lnTo>
                  <a:pt x="0" y="4558173"/>
                </a:lnTo>
                <a:close/>
              </a:path>
            </a:pathLst>
          </a:custGeom>
        </p:spPr>
      </p:pic>
      <p:sp>
        <p:nvSpPr>
          <p:cNvPr id="23" name="Rectangle 22">
            <a:extLst>
              <a:ext uri="{FF2B5EF4-FFF2-40B4-BE49-F238E27FC236}">
                <a16:creationId xmlns:a16="http://schemas.microsoft.com/office/drawing/2014/main" id="{7A80255A-EBD9-1CCA-461C-D285FFC2D967}"/>
              </a:ext>
            </a:extLst>
          </p:cNvPr>
          <p:cNvSpPr/>
          <p:nvPr userDrawn="1"/>
        </p:nvSpPr>
        <p:spPr>
          <a:xfrm>
            <a:off x="0" y="0"/>
            <a:ext cx="5867400" cy="6858000"/>
          </a:xfrm>
          <a:prstGeom prst="rect">
            <a:avLst/>
          </a:prstGeom>
          <a:gradFill flip="none" rotWithShape="1">
            <a:gsLst>
              <a:gs pos="0">
                <a:schemeClr val="bg2"/>
              </a:gs>
              <a:gs pos="100000">
                <a:schemeClr val="bg2">
                  <a:alpha val="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itle 35">
            <a:extLst>
              <a:ext uri="{FF2B5EF4-FFF2-40B4-BE49-F238E27FC236}">
                <a16:creationId xmlns:a16="http://schemas.microsoft.com/office/drawing/2014/main" id="{9C0F3F98-C801-5E30-41D6-035CC2EFA037}"/>
              </a:ext>
            </a:extLst>
          </p:cNvPr>
          <p:cNvSpPr>
            <a:spLocks noGrp="1"/>
          </p:cNvSpPr>
          <p:nvPr>
            <p:ph type="title" hasCustomPrompt="1"/>
          </p:nvPr>
        </p:nvSpPr>
        <p:spPr>
          <a:xfrm>
            <a:off x="1219200" y="2336826"/>
            <a:ext cx="9753599" cy="2062870"/>
          </a:xfrm>
        </p:spPr>
        <p:txBody>
          <a:bodyPr anchor="b"/>
          <a:lstStyle>
            <a:lvl1pPr>
              <a:defRPr sz="5000">
                <a:solidFill>
                  <a:schemeClr val="tx1"/>
                </a:solidFill>
              </a:defRPr>
            </a:lvl1pPr>
          </a:lstStyle>
          <a:p>
            <a:r>
              <a:rPr lang="en-US" dirty="0"/>
              <a:t>Click to</a:t>
            </a:r>
            <a:br>
              <a:rPr lang="en-US" dirty="0"/>
            </a:br>
            <a:r>
              <a:rPr lang="en-US" dirty="0"/>
              <a:t>edit Master title style</a:t>
            </a:r>
          </a:p>
        </p:txBody>
      </p:sp>
      <p:sp>
        <p:nvSpPr>
          <p:cNvPr id="151" name="Text Placeholder 150">
            <a:extLst>
              <a:ext uri="{FF2B5EF4-FFF2-40B4-BE49-F238E27FC236}">
                <a16:creationId xmlns:a16="http://schemas.microsoft.com/office/drawing/2014/main" id="{BFBF73DA-A560-A046-F3BD-D6592C33ED6E}"/>
              </a:ext>
            </a:extLst>
          </p:cNvPr>
          <p:cNvSpPr>
            <a:spLocks noGrp="1"/>
          </p:cNvSpPr>
          <p:nvPr>
            <p:ph type="body" sz="quarter" idx="13" hasCustomPrompt="1"/>
          </p:nvPr>
        </p:nvSpPr>
        <p:spPr>
          <a:xfrm>
            <a:off x="1219200" y="4542670"/>
            <a:ext cx="9753600" cy="607661"/>
          </a:xfrm>
        </p:spPr>
        <p:txBody>
          <a:bodyPr>
            <a:normAutofit/>
          </a:bodyPr>
          <a:lstStyle>
            <a:lvl1pPr marL="0" indent="0">
              <a:lnSpc>
                <a:spcPct val="100000"/>
              </a:lnSpc>
              <a:spcAft>
                <a:spcPts val="0"/>
              </a:spcAft>
              <a:buNone/>
              <a:defRPr sz="1800">
                <a:solidFill>
                  <a:schemeClr val="accent3"/>
                </a:solidFill>
              </a:defRPr>
            </a:lvl1pPr>
          </a:lstStyle>
          <a:p>
            <a:pPr lvl="0"/>
            <a:r>
              <a:rPr lang="en-US" dirty="0"/>
              <a:t>Click to edit </a:t>
            </a:r>
            <a:br>
              <a:rPr lang="en-US" dirty="0"/>
            </a:br>
            <a:r>
              <a:rPr lang="en-US" dirty="0"/>
              <a:t>Master text styles</a:t>
            </a:r>
          </a:p>
        </p:txBody>
      </p:sp>
      <p:sp>
        <p:nvSpPr>
          <p:cNvPr id="152" name="Text Placeholder 72">
            <a:extLst>
              <a:ext uri="{FF2B5EF4-FFF2-40B4-BE49-F238E27FC236}">
                <a16:creationId xmlns:a16="http://schemas.microsoft.com/office/drawing/2014/main" id="{19A610A8-CE41-2705-C253-22BDC368FA6F}"/>
              </a:ext>
            </a:extLst>
          </p:cNvPr>
          <p:cNvSpPr>
            <a:spLocks noGrp="1"/>
          </p:cNvSpPr>
          <p:nvPr>
            <p:ph type="body" sz="quarter" idx="14" hasCustomPrompt="1"/>
          </p:nvPr>
        </p:nvSpPr>
        <p:spPr>
          <a:xfrm>
            <a:off x="1044575" y="587375"/>
            <a:ext cx="2750457" cy="365572"/>
          </a:xfrm>
          <a:prstGeom prst="roundRect">
            <a:avLst>
              <a:gd name="adj" fmla="val 50000"/>
            </a:avLst>
          </a:prstGeom>
          <a:gradFill flip="none" rotWithShape="1">
            <a:gsLst>
              <a:gs pos="0">
                <a:schemeClr val="bg2"/>
              </a:gs>
              <a:gs pos="51300">
                <a:srgbClr val="054668"/>
              </a:gs>
              <a:gs pos="100000">
                <a:srgbClr val="0B4F71">
                  <a:alpha val="0"/>
                </a:srgbClr>
              </a:gs>
            </a:gsLst>
            <a:lin ang="0" scaled="1"/>
            <a:tileRect/>
          </a:gradFill>
        </p:spPr>
        <p:txBody>
          <a:bodyPr lIns="91440" anchor="ctr">
            <a:noAutofit/>
          </a:bodyPr>
          <a:lstStyle>
            <a:lvl1pPr marL="0" indent="0" algn="l">
              <a:buNone/>
              <a:defRPr sz="1600" cap="all" baseline="0">
                <a:solidFill>
                  <a:schemeClr val="tx1"/>
                </a:solidFill>
              </a:defRPr>
            </a:lvl1pPr>
          </a:lstStyle>
          <a:p>
            <a:pPr lvl="0"/>
            <a:r>
              <a:rPr lang="en-US" dirty="0"/>
              <a:t>APRIL 17, 2026</a:t>
            </a:r>
          </a:p>
        </p:txBody>
      </p:sp>
      <p:grpSp>
        <p:nvGrpSpPr>
          <p:cNvPr id="37" name="MAPS LOGO W/FULL COPY" hidden="1">
            <a:extLst>
              <a:ext uri="{FF2B5EF4-FFF2-40B4-BE49-F238E27FC236}">
                <a16:creationId xmlns:a16="http://schemas.microsoft.com/office/drawing/2014/main" id="{67CD2FCE-2C37-DDAD-8664-B301C541AC5B}"/>
              </a:ext>
            </a:extLst>
          </p:cNvPr>
          <p:cNvGrpSpPr/>
          <p:nvPr userDrawn="1"/>
        </p:nvGrpSpPr>
        <p:grpSpPr>
          <a:xfrm>
            <a:off x="8803482" y="484586"/>
            <a:ext cx="2171700" cy="795719"/>
            <a:chOff x="8802053" y="481013"/>
            <a:chExt cx="2186484" cy="801136"/>
          </a:xfrm>
        </p:grpSpPr>
        <p:grpSp>
          <p:nvGrpSpPr>
            <p:cNvPr id="38" name="Graphic 34">
              <a:extLst>
                <a:ext uri="{FF2B5EF4-FFF2-40B4-BE49-F238E27FC236}">
                  <a16:creationId xmlns:a16="http://schemas.microsoft.com/office/drawing/2014/main" id="{E0771C1D-694B-2C6B-994F-0120676FBE9B}"/>
                </a:ext>
              </a:extLst>
            </p:cNvPr>
            <p:cNvGrpSpPr/>
            <p:nvPr userDrawn="1"/>
          </p:nvGrpSpPr>
          <p:grpSpPr>
            <a:xfrm>
              <a:off x="8803306" y="1098443"/>
              <a:ext cx="2183977" cy="91330"/>
              <a:chOff x="8803306" y="1098443"/>
              <a:chExt cx="2183977" cy="91330"/>
            </a:xfrm>
            <a:solidFill>
              <a:schemeClr val="tx1"/>
            </a:solidFill>
          </p:grpSpPr>
          <p:grpSp>
            <p:nvGrpSpPr>
              <p:cNvPr id="111" name="Graphic 34">
                <a:extLst>
                  <a:ext uri="{FF2B5EF4-FFF2-40B4-BE49-F238E27FC236}">
                    <a16:creationId xmlns:a16="http://schemas.microsoft.com/office/drawing/2014/main" id="{E5F53BAA-083B-E5D3-EA17-587E3C894269}"/>
                  </a:ext>
                </a:extLst>
              </p:cNvPr>
              <p:cNvGrpSpPr/>
              <p:nvPr/>
            </p:nvGrpSpPr>
            <p:grpSpPr>
              <a:xfrm>
                <a:off x="8803306" y="1121060"/>
                <a:ext cx="2134668" cy="68713"/>
                <a:chOff x="8803306" y="1121060"/>
                <a:chExt cx="2134668" cy="68713"/>
              </a:xfrm>
              <a:grpFill/>
            </p:grpSpPr>
            <p:sp>
              <p:nvSpPr>
                <p:cNvPr id="113" name="Freeform: Shape 112">
                  <a:extLst>
                    <a:ext uri="{FF2B5EF4-FFF2-40B4-BE49-F238E27FC236}">
                      <a16:creationId xmlns:a16="http://schemas.microsoft.com/office/drawing/2014/main" id="{277A74B6-290A-B704-E494-34593BD4C39F}"/>
                    </a:ext>
                  </a:extLst>
                </p:cNvPr>
                <p:cNvSpPr/>
                <p:nvPr/>
              </p:nvSpPr>
              <p:spPr>
                <a:xfrm>
                  <a:off x="8803306" y="1121687"/>
                  <a:ext cx="70071" cy="67460"/>
                </a:xfrm>
                <a:custGeom>
                  <a:avLst/>
                  <a:gdLst>
                    <a:gd name="connsiteX0" fmla="*/ 70072 w 70071"/>
                    <a:gd name="connsiteY0" fmla="*/ 0 h 67460"/>
                    <a:gd name="connsiteX1" fmla="*/ 70072 w 70071"/>
                    <a:gd name="connsiteY1" fmla="*/ 67460 h 67460"/>
                    <a:gd name="connsiteX2" fmla="*/ 63229 w 70071"/>
                    <a:gd name="connsiteY2" fmla="*/ 67460 h 67460"/>
                    <a:gd name="connsiteX3" fmla="*/ 63229 w 70071"/>
                    <a:gd name="connsiteY3" fmla="*/ 13476 h 67460"/>
                    <a:gd name="connsiteX4" fmla="*/ 36720 w 70071"/>
                    <a:gd name="connsiteY4" fmla="*/ 58868 h 67460"/>
                    <a:gd name="connsiteX5" fmla="*/ 33351 w 70071"/>
                    <a:gd name="connsiteY5" fmla="*/ 58868 h 67460"/>
                    <a:gd name="connsiteX6" fmla="*/ 6843 w 70071"/>
                    <a:gd name="connsiteY6" fmla="*/ 13764 h 67460"/>
                    <a:gd name="connsiteX7" fmla="*/ 6843 w 70071"/>
                    <a:gd name="connsiteY7" fmla="*/ 67460 h 67460"/>
                    <a:gd name="connsiteX8" fmla="*/ 0 w 70071"/>
                    <a:gd name="connsiteY8" fmla="*/ 67460 h 67460"/>
                    <a:gd name="connsiteX9" fmla="*/ 0 w 70071"/>
                    <a:gd name="connsiteY9" fmla="*/ 0 h 67460"/>
                    <a:gd name="connsiteX10" fmla="*/ 5876 w 70071"/>
                    <a:gd name="connsiteY10" fmla="*/ 0 h 67460"/>
                    <a:gd name="connsiteX11" fmla="*/ 35180 w 70071"/>
                    <a:gd name="connsiteY11" fmla="*/ 50014 h 67460"/>
                    <a:gd name="connsiteX12" fmla="*/ 64195 w 70071"/>
                    <a:gd name="connsiteY12" fmla="*/ 0 h 67460"/>
                    <a:gd name="connsiteX13" fmla="*/ 70072 w 70071"/>
                    <a:gd name="connsiteY13" fmla="*/ 0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0071" h="67460">
                      <a:moveTo>
                        <a:pt x="70072" y="0"/>
                      </a:moveTo>
                      <a:lnTo>
                        <a:pt x="70072" y="67460"/>
                      </a:lnTo>
                      <a:lnTo>
                        <a:pt x="63229" y="67460"/>
                      </a:lnTo>
                      <a:lnTo>
                        <a:pt x="63229" y="13476"/>
                      </a:lnTo>
                      <a:lnTo>
                        <a:pt x="36720" y="58868"/>
                      </a:lnTo>
                      <a:lnTo>
                        <a:pt x="33351" y="58868"/>
                      </a:lnTo>
                      <a:lnTo>
                        <a:pt x="6843" y="13764"/>
                      </a:lnTo>
                      <a:lnTo>
                        <a:pt x="6843" y="67460"/>
                      </a:lnTo>
                      <a:lnTo>
                        <a:pt x="0" y="67460"/>
                      </a:lnTo>
                      <a:lnTo>
                        <a:pt x="0" y="0"/>
                      </a:lnTo>
                      <a:lnTo>
                        <a:pt x="5876" y="0"/>
                      </a:lnTo>
                      <a:lnTo>
                        <a:pt x="35180" y="50014"/>
                      </a:lnTo>
                      <a:lnTo>
                        <a:pt x="64195" y="0"/>
                      </a:lnTo>
                      <a:lnTo>
                        <a:pt x="70072" y="0"/>
                      </a:lnTo>
                      <a:close/>
                    </a:path>
                  </a:pathLst>
                </a:custGeom>
                <a:grpFill/>
                <a:ln w="2606" cap="flat">
                  <a:noFill/>
                  <a:prstDash val="solid"/>
                  <a:miter/>
                </a:ln>
              </p:spPr>
              <p:txBody>
                <a:bodyPr rtlCol="0" anchor="ctr"/>
                <a:lstStyle/>
                <a:p>
                  <a:endParaRPr lang="en-US"/>
                </a:p>
              </p:txBody>
            </p:sp>
            <p:sp>
              <p:nvSpPr>
                <p:cNvPr id="114" name="Freeform: Shape 113">
                  <a:extLst>
                    <a:ext uri="{FF2B5EF4-FFF2-40B4-BE49-F238E27FC236}">
                      <a16:creationId xmlns:a16="http://schemas.microsoft.com/office/drawing/2014/main" id="{78EB7FB4-D7A4-D35D-76DE-2B1FCDCBBCBD}"/>
                    </a:ext>
                  </a:extLst>
                </p:cNvPr>
                <p:cNvSpPr/>
                <p:nvPr/>
              </p:nvSpPr>
              <p:spPr>
                <a:xfrm>
                  <a:off x="8895342" y="1121687"/>
                  <a:ext cx="47741" cy="67460"/>
                </a:xfrm>
                <a:custGeom>
                  <a:avLst/>
                  <a:gdLst>
                    <a:gd name="connsiteX0" fmla="*/ 47716 w 47741"/>
                    <a:gd name="connsiteY0" fmla="*/ 61296 h 67460"/>
                    <a:gd name="connsiteX1" fmla="*/ 47716 w 47741"/>
                    <a:gd name="connsiteY1" fmla="*/ 67460 h 67460"/>
                    <a:gd name="connsiteX2" fmla="*/ 0 w 47741"/>
                    <a:gd name="connsiteY2" fmla="*/ 67460 h 67460"/>
                    <a:gd name="connsiteX3" fmla="*/ 0 w 47741"/>
                    <a:gd name="connsiteY3" fmla="*/ 0 h 67460"/>
                    <a:gd name="connsiteX4" fmla="*/ 46279 w 47741"/>
                    <a:gd name="connsiteY4" fmla="*/ 0 h 67460"/>
                    <a:gd name="connsiteX5" fmla="*/ 46279 w 47741"/>
                    <a:gd name="connsiteY5" fmla="*/ 6164 h 67460"/>
                    <a:gd name="connsiteX6" fmla="*/ 7156 w 47741"/>
                    <a:gd name="connsiteY6" fmla="*/ 6164 h 67460"/>
                    <a:gd name="connsiteX7" fmla="*/ 7156 w 47741"/>
                    <a:gd name="connsiteY7" fmla="*/ 30165 h 67460"/>
                    <a:gd name="connsiteX8" fmla="*/ 42048 w 47741"/>
                    <a:gd name="connsiteY8" fmla="*/ 30165 h 67460"/>
                    <a:gd name="connsiteX9" fmla="*/ 42048 w 47741"/>
                    <a:gd name="connsiteY9" fmla="*/ 36250 h 67460"/>
                    <a:gd name="connsiteX10" fmla="*/ 7156 w 47741"/>
                    <a:gd name="connsiteY10" fmla="*/ 36250 h 67460"/>
                    <a:gd name="connsiteX11" fmla="*/ 7156 w 47741"/>
                    <a:gd name="connsiteY11" fmla="*/ 61323 h 67460"/>
                    <a:gd name="connsiteX12" fmla="*/ 47742 w 47741"/>
                    <a:gd name="connsiteY12" fmla="*/ 61323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7741" h="67460">
                      <a:moveTo>
                        <a:pt x="47716" y="61296"/>
                      </a:moveTo>
                      <a:lnTo>
                        <a:pt x="47716" y="67460"/>
                      </a:lnTo>
                      <a:lnTo>
                        <a:pt x="0" y="67460"/>
                      </a:lnTo>
                      <a:lnTo>
                        <a:pt x="0" y="0"/>
                      </a:lnTo>
                      <a:lnTo>
                        <a:pt x="46279" y="0"/>
                      </a:lnTo>
                      <a:lnTo>
                        <a:pt x="46279" y="6164"/>
                      </a:lnTo>
                      <a:lnTo>
                        <a:pt x="7156" y="6164"/>
                      </a:lnTo>
                      <a:lnTo>
                        <a:pt x="7156" y="30165"/>
                      </a:lnTo>
                      <a:lnTo>
                        <a:pt x="42048" y="30165"/>
                      </a:lnTo>
                      <a:lnTo>
                        <a:pt x="42048" y="36250"/>
                      </a:lnTo>
                      <a:lnTo>
                        <a:pt x="7156" y="36250"/>
                      </a:lnTo>
                      <a:lnTo>
                        <a:pt x="7156" y="61323"/>
                      </a:lnTo>
                      <a:lnTo>
                        <a:pt x="47742" y="61323"/>
                      </a:lnTo>
                      <a:close/>
                    </a:path>
                  </a:pathLst>
                </a:custGeom>
                <a:grpFill/>
                <a:ln w="2606" cap="flat">
                  <a:noFill/>
                  <a:prstDash val="solid"/>
                  <a:miter/>
                </a:ln>
              </p:spPr>
              <p:txBody>
                <a:bodyPr rtlCol="0" anchor="ctr"/>
                <a:lstStyle/>
                <a:p>
                  <a:endParaRPr lang="en-US"/>
                </a:p>
              </p:txBody>
            </p:sp>
            <p:sp>
              <p:nvSpPr>
                <p:cNvPr id="115" name="Freeform: Shape 114">
                  <a:extLst>
                    <a:ext uri="{FF2B5EF4-FFF2-40B4-BE49-F238E27FC236}">
                      <a16:creationId xmlns:a16="http://schemas.microsoft.com/office/drawing/2014/main" id="{3CADECD7-AC90-0696-DB86-5E78EA9DFBE9}"/>
                    </a:ext>
                  </a:extLst>
                </p:cNvPr>
                <p:cNvSpPr/>
                <p:nvPr/>
              </p:nvSpPr>
              <p:spPr>
                <a:xfrm>
                  <a:off x="8959825" y="1121687"/>
                  <a:ext cx="63594" cy="67486"/>
                </a:xfrm>
                <a:custGeom>
                  <a:avLst/>
                  <a:gdLst>
                    <a:gd name="connsiteX0" fmla="*/ 0 w 63594"/>
                    <a:gd name="connsiteY0" fmla="*/ 0 h 67486"/>
                    <a:gd name="connsiteX1" fmla="*/ 27475 w 63594"/>
                    <a:gd name="connsiteY1" fmla="*/ 0 h 67486"/>
                    <a:gd name="connsiteX2" fmla="*/ 46358 w 63594"/>
                    <a:gd name="connsiteY2" fmla="*/ 4283 h 67486"/>
                    <a:gd name="connsiteX3" fmla="*/ 59077 w 63594"/>
                    <a:gd name="connsiteY3" fmla="*/ 16245 h 67486"/>
                    <a:gd name="connsiteX4" fmla="*/ 63595 w 63594"/>
                    <a:gd name="connsiteY4" fmla="*/ 33743 h 67486"/>
                    <a:gd name="connsiteX5" fmla="*/ 59077 w 63594"/>
                    <a:gd name="connsiteY5" fmla="*/ 51241 h 67486"/>
                    <a:gd name="connsiteX6" fmla="*/ 46358 w 63594"/>
                    <a:gd name="connsiteY6" fmla="*/ 63203 h 67486"/>
                    <a:gd name="connsiteX7" fmla="*/ 27475 w 63594"/>
                    <a:gd name="connsiteY7" fmla="*/ 67486 h 67486"/>
                    <a:gd name="connsiteX8" fmla="*/ 0 w 63594"/>
                    <a:gd name="connsiteY8" fmla="*/ 67486 h 67486"/>
                    <a:gd name="connsiteX9" fmla="*/ 0 w 63594"/>
                    <a:gd name="connsiteY9" fmla="*/ 26 h 67486"/>
                    <a:gd name="connsiteX10" fmla="*/ 27083 w 63594"/>
                    <a:gd name="connsiteY10" fmla="*/ 61296 h 67486"/>
                    <a:gd name="connsiteX11" fmla="*/ 42597 w 63594"/>
                    <a:gd name="connsiteY11" fmla="*/ 57771 h 67486"/>
                    <a:gd name="connsiteX12" fmla="*/ 52913 w 63594"/>
                    <a:gd name="connsiteY12" fmla="*/ 48029 h 67486"/>
                    <a:gd name="connsiteX13" fmla="*/ 56569 w 63594"/>
                    <a:gd name="connsiteY13" fmla="*/ 33717 h 67486"/>
                    <a:gd name="connsiteX14" fmla="*/ 52913 w 63594"/>
                    <a:gd name="connsiteY14" fmla="*/ 19405 h 67486"/>
                    <a:gd name="connsiteX15" fmla="*/ 42597 w 63594"/>
                    <a:gd name="connsiteY15" fmla="*/ 9663 h 67486"/>
                    <a:gd name="connsiteX16" fmla="*/ 27083 w 63594"/>
                    <a:gd name="connsiteY16" fmla="*/ 6137 h 67486"/>
                    <a:gd name="connsiteX17" fmla="*/ 7130 w 63594"/>
                    <a:gd name="connsiteY17" fmla="*/ 6137 h 67486"/>
                    <a:gd name="connsiteX18" fmla="*/ 7130 w 63594"/>
                    <a:gd name="connsiteY18" fmla="*/ 61270 h 67486"/>
                    <a:gd name="connsiteX19" fmla="*/ 27083 w 63594"/>
                    <a:gd name="connsiteY19" fmla="*/ 61270 h 67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3594" h="67486">
                      <a:moveTo>
                        <a:pt x="0" y="0"/>
                      </a:moveTo>
                      <a:lnTo>
                        <a:pt x="27475" y="0"/>
                      </a:lnTo>
                      <a:cubicBezTo>
                        <a:pt x="34605" y="0"/>
                        <a:pt x="40899" y="1436"/>
                        <a:pt x="46358" y="4283"/>
                      </a:cubicBezTo>
                      <a:cubicBezTo>
                        <a:pt x="51816" y="7156"/>
                        <a:pt x="56073" y="11126"/>
                        <a:pt x="59077" y="16245"/>
                      </a:cubicBezTo>
                      <a:cubicBezTo>
                        <a:pt x="62106" y="21364"/>
                        <a:pt x="63595" y="27188"/>
                        <a:pt x="63595" y="33743"/>
                      </a:cubicBezTo>
                      <a:cubicBezTo>
                        <a:pt x="63595" y="40298"/>
                        <a:pt x="62080" y="46123"/>
                        <a:pt x="59077" y="51241"/>
                      </a:cubicBezTo>
                      <a:cubicBezTo>
                        <a:pt x="56047" y="56360"/>
                        <a:pt x="51816" y="60330"/>
                        <a:pt x="46358" y="63203"/>
                      </a:cubicBezTo>
                      <a:cubicBezTo>
                        <a:pt x="40899" y="66076"/>
                        <a:pt x="34605" y="67486"/>
                        <a:pt x="27475" y="67486"/>
                      </a:cubicBezTo>
                      <a:lnTo>
                        <a:pt x="0" y="67486"/>
                      </a:lnTo>
                      <a:lnTo>
                        <a:pt x="0" y="26"/>
                      </a:lnTo>
                      <a:close/>
                      <a:moveTo>
                        <a:pt x="27083" y="61296"/>
                      </a:moveTo>
                      <a:cubicBezTo>
                        <a:pt x="32986" y="61296"/>
                        <a:pt x="38157" y="60121"/>
                        <a:pt x="42597" y="57771"/>
                      </a:cubicBezTo>
                      <a:cubicBezTo>
                        <a:pt x="47037" y="55420"/>
                        <a:pt x="50458" y="52182"/>
                        <a:pt x="52913" y="48029"/>
                      </a:cubicBezTo>
                      <a:cubicBezTo>
                        <a:pt x="55368" y="43876"/>
                        <a:pt x="56569" y="39123"/>
                        <a:pt x="56569" y="33717"/>
                      </a:cubicBezTo>
                      <a:cubicBezTo>
                        <a:pt x="56569" y="28311"/>
                        <a:pt x="55342" y="23557"/>
                        <a:pt x="52913" y="19405"/>
                      </a:cubicBezTo>
                      <a:cubicBezTo>
                        <a:pt x="50458" y="15252"/>
                        <a:pt x="47037" y="12014"/>
                        <a:pt x="42597" y="9663"/>
                      </a:cubicBezTo>
                      <a:cubicBezTo>
                        <a:pt x="38157" y="7313"/>
                        <a:pt x="32986" y="6137"/>
                        <a:pt x="27083" y="6137"/>
                      </a:cubicBezTo>
                      <a:lnTo>
                        <a:pt x="7130" y="6137"/>
                      </a:lnTo>
                      <a:lnTo>
                        <a:pt x="7130" y="61270"/>
                      </a:lnTo>
                      <a:lnTo>
                        <a:pt x="27083" y="61270"/>
                      </a:lnTo>
                      <a:close/>
                    </a:path>
                  </a:pathLst>
                </a:custGeom>
                <a:grpFill/>
                <a:ln w="2606" cap="flat">
                  <a:noFill/>
                  <a:prstDash val="solid"/>
                  <a:miter/>
                </a:ln>
              </p:spPr>
              <p:txBody>
                <a:bodyPr rtlCol="0" anchor="ctr"/>
                <a:lstStyle/>
                <a:p>
                  <a:endParaRPr lang="en-US"/>
                </a:p>
              </p:txBody>
            </p:sp>
            <p:sp>
              <p:nvSpPr>
                <p:cNvPr id="116" name="Freeform: Shape 115">
                  <a:extLst>
                    <a:ext uri="{FF2B5EF4-FFF2-40B4-BE49-F238E27FC236}">
                      <a16:creationId xmlns:a16="http://schemas.microsoft.com/office/drawing/2014/main" id="{EA5298CC-6F98-BADB-5D83-E8D442B79609}"/>
                    </a:ext>
                  </a:extLst>
                </p:cNvPr>
                <p:cNvSpPr/>
                <p:nvPr/>
              </p:nvSpPr>
              <p:spPr>
                <a:xfrm>
                  <a:off x="9039456" y="1121687"/>
                  <a:ext cx="7129" cy="67460"/>
                </a:xfrm>
                <a:custGeom>
                  <a:avLst/>
                  <a:gdLst>
                    <a:gd name="connsiteX0" fmla="*/ 0 w 7129"/>
                    <a:gd name="connsiteY0" fmla="*/ 0 h 67460"/>
                    <a:gd name="connsiteX1" fmla="*/ 7130 w 7129"/>
                    <a:gd name="connsiteY1" fmla="*/ 0 h 67460"/>
                    <a:gd name="connsiteX2" fmla="*/ 7130 w 7129"/>
                    <a:gd name="connsiteY2" fmla="*/ 67460 h 67460"/>
                    <a:gd name="connsiteX3" fmla="*/ 0 w 7129"/>
                    <a:gd name="connsiteY3" fmla="*/ 67460 h 67460"/>
                    <a:gd name="connsiteX4" fmla="*/ 0 w 7129"/>
                    <a:gd name="connsiteY4" fmla="*/ 0 h 67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29" h="67460">
                      <a:moveTo>
                        <a:pt x="0" y="0"/>
                      </a:moveTo>
                      <a:lnTo>
                        <a:pt x="7130" y="0"/>
                      </a:lnTo>
                      <a:lnTo>
                        <a:pt x="7130" y="67460"/>
                      </a:lnTo>
                      <a:lnTo>
                        <a:pt x="0" y="67460"/>
                      </a:lnTo>
                      <a:lnTo>
                        <a:pt x="0" y="0"/>
                      </a:lnTo>
                      <a:close/>
                    </a:path>
                  </a:pathLst>
                </a:custGeom>
                <a:grpFill/>
                <a:ln w="2606" cap="flat">
                  <a:noFill/>
                  <a:prstDash val="solid"/>
                  <a:miter/>
                </a:ln>
              </p:spPr>
              <p:txBody>
                <a:bodyPr rtlCol="0" anchor="ctr"/>
                <a:lstStyle/>
                <a:p>
                  <a:endParaRPr lang="en-US"/>
                </a:p>
              </p:txBody>
            </p:sp>
            <p:sp>
              <p:nvSpPr>
                <p:cNvPr id="117" name="Freeform: Shape 116">
                  <a:extLst>
                    <a:ext uri="{FF2B5EF4-FFF2-40B4-BE49-F238E27FC236}">
                      <a16:creationId xmlns:a16="http://schemas.microsoft.com/office/drawing/2014/main" id="{13333566-6ABA-2A49-7FDA-4BB93A9C9092}"/>
                    </a:ext>
                  </a:extLst>
                </p:cNvPr>
                <p:cNvSpPr/>
                <p:nvPr/>
              </p:nvSpPr>
              <p:spPr>
                <a:xfrm>
                  <a:off x="9062595" y="1121060"/>
                  <a:ext cx="60016" cy="68583"/>
                </a:xfrm>
                <a:custGeom>
                  <a:avLst/>
                  <a:gdLst>
                    <a:gd name="connsiteX0" fmla="*/ 17185 w 60016"/>
                    <a:gd name="connsiteY0" fmla="*/ 64248 h 68583"/>
                    <a:gd name="connsiteX1" fmla="*/ 4570 w 60016"/>
                    <a:gd name="connsiteY1" fmla="*/ 51947 h 68583"/>
                    <a:gd name="connsiteX2" fmla="*/ 0 w 60016"/>
                    <a:gd name="connsiteY2" fmla="*/ 34344 h 68583"/>
                    <a:gd name="connsiteX3" fmla="*/ 4570 w 60016"/>
                    <a:gd name="connsiteY3" fmla="*/ 16741 h 68583"/>
                    <a:gd name="connsiteX4" fmla="*/ 17237 w 60016"/>
                    <a:gd name="connsiteY4" fmla="*/ 4440 h 68583"/>
                    <a:gd name="connsiteX5" fmla="*/ 35362 w 60016"/>
                    <a:gd name="connsiteY5" fmla="*/ 0 h 68583"/>
                    <a:gd name="connsiteX6" fmla="*/ 49230 w 60016"/>
                    <a:gd name="connsiteY6" fmla="*/ 2507 h 68583"/>
                    <a:gd name="connsiteX7" fmla="*/ 60017 w 60016"/>
                    <a:gd name="connsiteY7" fmla="*/ 9820 h 68583"/>
                    <a:gd name="connsiteX8" fmla="*/ 55499 w 60016"/>
                    <a:gd name="connsiteY8" fmla="*/ 14338 h 68583"/>
                    <a:gd name="connsiteX9" fmla="*/ 35545 w 60016"/>
                    <a:gd name="connsiteY9" fmla="*/ 6346 h 68583"/>
                    <a:gd name="connsiteX10" fmla="*/ 20998 w 60016"/>
                    <a:gd name="connsiteY10" fmla="*/ 10003 h 68583"/>
                    <a:gd name="connsiteX11" fmla="*/ 10734 w 60016"/>
                    <a:gd name="connsiteY11" fmla="*/ 20032 h 68583"/>
                    <a:gd name="connsiteX12" fmla="*/ 7025 w 60016"/>
                    <a:gd name="connsiteY12" fmla="*/ 34292 h 68583"/>
                    <a:gd name="connsiteX13" fmla="*/ 10734 w 60016"/>
                    <a:gd name="connsiteY13" fmla="*/ 48551 h 68583"/>
                    <a:gd name="connsiteX14" fmla="*/ 20998 w 60016"/>
                    <a:gd name="connsiteY14" fmla="*/ 58580 h 68583"/>
                    <a:gd name="connsiteX15" fmla="*/ 35545 w 60016"/>
                    <a:gd name="connsiteY15" fmla="*/ 62237 h 68583"/>
                    <a:gd name="connsiteX16" fmla="*/ 55499 w 60016"/>
                    <a:gd name="connsiteY16" fmla="*/ 54140 h 68583"/>
                    <a:gd name="connsiteX17" fmla="*/ 60017 w 60016"/>
                    <a:gd name="connsiteY17" fmla="*/ 58659 h 68583"/>
                    <a:gd name="connsiteX18" fmla="*/ 49178 w 60016"/>
                    <a:gd name="connsiteY18" fmla="*/ 66024 h 68583"/>
                    <a:gd name="connsiteX19" fmla="*/ 35258 w 60016"/>
                    <a:gd name="connsiteY19" fmla="*/ 68583 h 68583"/>
                    <a:gd name="connsiteX20" fmla="*/ 17185 w 60016"/>
                    <a:gd name="connsiteY20" fmla="*/ 64143 h 68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0016" h="68583">
                      <a:moveTo>
                        <a:pt x="17185" y="64248"/>
                      </a:moveTo>
                      <a:cubicBezTo>
                        <a:pt x="11831" y="61296"/>
                        <a:pt x="7600" y="57196"/>
                        <a:pt x="4570" y="51947"/>
                      </a:cubicBezTo>
                      <a:cubicBezTo>
                        <a:pt x="1515" y="46723"/>
                        <a:pt x="0" y="40847"/>
                        <a:pt x="0" y="34344"/>
                      </a:cubicBezTo>
                      <a:cubicBezTo>
                        <a:pt x="0" y="27841"/>
                        <a:pt x="1515" y="21990"/>
                        <a:pt x="4570" y="16741"/>
                      </a:cubicBezTo>
                      <a:cubicBezTo>
                        <a:pt x="7626" y="11518"/>
                        <a:pt x="11857" y="7417"/>
                        <a:pt x="17237" y="4440"/>
                      </a:cubicBezTo>
                      <a:cubicBezTo>
                        <a:pt x="22643" y="1489"/>
                        <a:pt x="28676" y="0"/>
                        <a:pt x="35362" y="0"/>
                      </a:cubicBezTo>
                      <a:cubicBezTo>
                        <a:pt x="40377" y="0"/>
                        <a:pt x="44999" y="836"/>
                        <a:pt x="49230" y="2507"/>
                      </a:cubicBezTo>
                      <a:cubicBezTo>
                        <a:pt x="53461" y="4179"/>
                        <a:pt x="57066" y="6608"/>
                        <a:pt x="60017" y="9820"/>
                      </a:cubicBezTo>
                      <a:lnTo>
                        <a:pt x="55499" y="14338"/>
                      </a:lnTo>
                      <a:cubicBezTo>
                        <a:pt x="50223" y="9010"/>
                        <a:pt x="43589" y="6346"/>
                        <a:pt x="35545" y="6346"/>
                      </a:cubicBezTo>
                      <a:cubicBezTo>
                        <a:pt x="30217" y="6346"/>
                        <a:pt x="25360" y="7574"/>
                        <a:pt x="20998" y="10003"/>
                      </a:cubicBezTo>
                      <a:cubicBezTo>
                        <a:pt x="16636" y="12458"/>
                        <a:pt x="13215" y="15775"/>
                        <a:pt x="10734" y="20032"/>
                      </a:cubicBezTo>
                      <a:cubicBezTo>
                        <a:pt x="8253" y="24263"/>
                        <a:pt x="7025" y="29016"/>
                        <a:pt x="7025" y="34292"/>
                      </a:cubicBezTo>
                      <a:cubicBezTo>
                        <a:pt x="7025" y="39567"/>
                        <a:pt x="8253" y="44320"/>
                        <a:pt x="10734" y="48551"/>
                      </a:cubicBezTo>
                      <a:cubicBezTo>
                        <a:pt x="13215" y="52782"/>
                        <a:pt x="16636" y="56125"/>
                        <a:pt x="20998" y="58580"/>
                      </a:cubicBezTo>
                      <a:cubicBezTo>
                        <a:pt x="25360" y="61035"/>
                        <a:pt x="30217" y="62237"/>
                        <a:pt x="35545" y="62237"/>
                      </a:cubicBezTo>
                      <a:cubicBezTo>
                        <a:pt x="43641" y="62237"/>
                        <a:pt x="50301" y="59547"/>
                        <a:pt x="55499" y="54140"/>
                      </a:cubicBezTo>
                      <a:lnTo>
                        <a:pt x="60017" y="58659"/>
                      </a:lnTo>
                      <a:cubicBezTo>
                        <a:pt x="57066" y="61871"/>
                        <a:pt x="53435" y="64326"/>
                        <a:pt x="49178" y="66024"/>
                      </a:cubicBezTo>
                      <a:cubicBezTo>
                        <a:pt x="44895" y="67721"/>
                        <a:pt x="40272" y="68583"/>
                        <a:pt x="35258" y="68583"/>
                      </a:cubicBezTo>
                      <a:cubicBezTo>
                        <a:pt x="28572" y="68583"/>
                        <a:pt x="22539" y="67094"/>
                        <a:pt x="17185" y="64143"/>
                      </a:cubicBezTo>
                      <a:close/>
                    </a:path>
                  </a:pathLst>
                </a:custGeom>
                <a:grpFill/>
                <a:ln w="2606" cap="flat">
                  <a:noFill/>
                  <a:prstDash val="solid"/>
                  <a:miter/>
                </a:ln>
              </p:spPr>
              <p:txBody>
                <a:bodyPr rtlCol="0" anchor="ctr"/>
                <a:lstStyle/>
                <a:p>
                  <a:endParaRPr lang="en-US"/>
                </a:p>
              </p:txBody>
            </p:sp>
            <p:sp>
              <p:nvSpPr>
                <p:cNvPr id="118" name="Freeform: Shape 117">
                  <a:extLst>
                    <a:ext uri="{FF2B5EF4-FFF2-40B4-BE49-F238E27FC236}">
                      <a16:creationId xmlns:a16="http://schemas.microsoft.com/office/drawing/2014/main" id="{08E16022-92EC-11F6-1D46-0F7EC09C38E7}"/>
                    </a:ext>
                  </a:extLst>
                </p:cNvPr>
                <p:cNvSpPr/>
                <p:nvPr/>
              </p:nvSpPr>
              <p:spPr>
                <a:xfrm>
                  <a:off x="9125328" y="1121687"/>
                  <a:ext cx="68713" cy="67460"/>
                </a:xfrm>
                <a:custGeom>
                  <a:avLst/>
                  <a:gdLst>
                    <a:gd name="connsiteX0" fmla="*/ 53096 w 68713"/>
                    <a:gd name="connsiteY0" fmla="*/ 49439 h 67460"/>
                    <a:gd name="connsiteX1" fmla="*/ 15513 w 68713"/>
                    <a:gd name="connsiteY1" fmla="*/ 49439 h 67460"/>
                    <a:gd name="connsiteX2" fmla="*/ 7417 w 68713"/>
                    <a:gd name="connsiteY2" fmla="*/ 67460 h 67460"/>
                    <a:gd name="connsiteX3" fmla="*/ 0 w 68713"/>
                    <a:gd name="connsiteY3" fmla="*/ 67460 h 67460"/>
                    <a:gd name="connsiteX4" fmla="*/ 30844 w 68713"/>
                    <a:gd name="connsiteY4" fmla="*/ 0 h 67460"/>
                    <a:gd name="connsiteX5" fmla="*/ 37870 w 68713"/>
                    <a:gd name="connsiteY5" fmla="*/ 0 h 67460"/>
                    <a:gd name="connsiteX6" fmla="*/ 68714 w 68713"/>
                    <a:gd name="connsiteY6" fmla="*/ 67460 h 67460"/>
                    <a:gd name="connsiteX7" fmla="*/ 61192 w 68713"/>
                    <a:gd name="connsiteY7" fmla="*/ 67460 h 67460"/>
                    <a:gd name="connsiteX8" fmla="*/ 53096 w 68713"/>
                    <a:gd name="connsiteY8" fmla="*/ 49439 h 67460"/>
                    <a:gd name="connsiteX9" fmla="*/ 50510 w 68713"/>
                    <a:gd name="connsiteY9" fmla="*/ 43668 h 67460"/>
                    <a:gd name="connsiteX10" fmla="*/ 34318 w 68713"/>
                    <a:gd name="connsiteY10" fmla="*/ 7417 h 67460"/>
                    <a:gd name="connsiteX11" fmla="*/ 18125 w 68713"/>
                    <a:gd name="connsiteY11" fmla="*/ 43668 h 67460"/>
                    <a:gd name="connsiteX12" fmla="*/ 50510 w 68713"/>
                    <a:gd name="connsiteY12" fmla="*/ 43668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713" h="67460">
                      <a:moveTo>
                        <a:pt x="53096" y="49439"/>
                      </a:moveTo>
                      <a:lnTo>
                        <a:pt x="15513" y="49439"/>
                      </a:lnTo>
                      <a:lnTo>
                        <a:pt x="7417" y="67460"/>
                      </a:lnTo>
                      <a:lnTo>
                        <a:pt x="0" y="67460"/>
                      </a:lnTo>
                      <a:lnTo>
                        <a:pt x="30844" y="0"/>
                      </a:lnTo>
                      <a:lnTo>
                        <a:pt x="37870" y="0"/>
                      </a:lnTo>
                      <a:lnTo>
                        <a:pt x="68714" y="67460"/>
                      </a:lnTo>
                      <a:lnTo>
                        <a:pt x="61192" y="67460"/>
                      </a:lnTo>
                      <a:lnTo>
                        <a:pt x="53096" y="49439"/>
                      </a:lnTo>
                      <a:close/>
                      <a:moveTo>
                        <a:pt x="50510" y="43668"/>
                      </a:moveTo>
                      <a:lnTo>
                        <a:pt x="34318" y="7417"/>
                      </a:lnTo>
                      <a:lnTo>
                        <a:pt x="18125" y="43668"/>
                      </a:lnTo>
                      <a:lnTo>
                        <a:pt x="50510" y="43668"/>
                      </a:lnTo>
                      <a:close/>
                    </a:path>
                  </a:pathLst>
                </a:custGeom>
                <a:grpFill/>
                <a:ln w="2606" cap="flat">
                  <a:noFill/>
                  <a:prstDash val="solid"/>
                  <a:miter/>
                </a:ln>
              </p:spPr>
              <p:txBody>
                <a:bodyPr rtlCol="0" anchor="ctr"/>
                <a:lstStyle/>
                <a:p>
                  <a:endParaRPr lang="en-US"/>
                </a:p>
              </p:txBody>
            </p:sp>
            <p:sp>
              <p:nvSpPr>
                <p:cNvPr id="119" name="Freeform: Shape 118">
                  <a:extLst>
                    <a:ext uri="{FF2B5EF4-FFF2-40B4-BE49-F238E27FC236}">
                      <a16:creationId xmlns:a16="http://schemas.microsoft.com/office/drawing/2014/main" id="{C70995A8-6830-5E53-A414-0F97737A3DBA}"/>
                    </a:ext>
                  </a:extLst>
                </p:cNvPr>
                <p:cNvSpPr/>
                <p:nvPr/>
              </p:nvSpPr>
              <p:spPr>
                <a:xfrm>
                  <a:off x="9205220" y="1121687"/>
                  <a:ext cx="44921" cy="67460"/>
                </a:xfrm>
                <a:custGeom>
                  <a:avLst/>
                  <a:gdLst>
                    <a:gd name="connsiteX0" fmla="*/ 0 w 44921"/>
                    <a:gd name="connsiteY0" fmla="*/ 0 h 67460"/>
                    <a:gd name="connsiteX1" fmla="*/ 7130 w 44921"/>
                    <a:gd name="connsiteY1" fmla="*/ 0 h 67460"/>
                    <a:gd name="connsiteX2" fmla="*/ 7130 w 44921"/>
                    <a:gd name="connsiteY2" fmla="*/ 61296 h 67460"/>
                    <a:gd name="connsiteX3" fmla="*/ 44921 w 44921"/>
                    <a:gd name="connsiteY3" fmla="*/ 61296 h 67460"/>
                    <a:gd name="connsiteX4" fmla="*/ 44921 w 44921"/>
                    <a:gd name="connsiteY4" fmla="*/ 67460 h 67460"/>
                    <a:gd name="connsiteX5" fmla="*/ 0 w 44921"/>
                    <a:gd name="connsiteY5" fmla="*/ 67460 h 67460"/>
                    <a:gd name="connsiteX6" fmla="*/ 0 w 44921"/>
                    <a:gd name="connsiteY6" fmla="*/ 0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921" h="67460">
                      <a:moveTo>
                        <a:pt x="0" y="0"/>
                      </a:moveTo>
                      <a:lnTo>
                        <a:pt x="7130" y="0"/>
                      </a:lnTo>
                      <a:lnTo>
                        <a:pt x="7130" y="61296"/>
                      </a:lnTo>
                      <a:lnTo>
                        <a:pt x="44921" y="61296"/>
                      </a:lnTo>
                      <a:lnTo>
                        <a:pt x="44921" y="67460"/>
                      </a:lnTo>
                      <a:lnTo>
                        <a:pt x="0" y="67460"/>
                      </a:lnTo>
                      <a:lnTo>
                        <a:pt x="0" y="0"/>
                      </a:lnTo>
                      <a:close/>
                    </a:path>
                  </a:pathLst>
                </a:custGeom>
                <a:grpFill/>
                <a:ln w="2606" cap="flat">
                  <a:noFill/>
                  <a:prstDash val="solid"/>
                  <a:miter/>
                </a:ln>
              </p:spPr>
              <p:txBody>
                <a:bodyPr rtlCol="0" anchor="ctr"/>
                <a:lstStyle/>
                <a:p>
                  <a:endParaRPr lang="en-US"/>
                </a:p>
              </p:txBody>
            </p:sp>
            <p:sp>
              <p:nvSpPr>
                <p:cNvPr id="120" name="Freeform: Shape 119">
                  <a:extLst>
                    <a:ext uri="{FF2B5EF4-FFF2-40B4-BE49-F238E27FC236}">
                      <a16:creationId xmlns:a16="http://schemas.microsoft.com/office/drawing/2014/main" id="{1ECD63BD-BEA7-FD78-8859-F03D97A163C5}"/>
                    </a:ext>
                  </a:extLst>
                </p:cNvPr>
                <p:cNvSpPr/>
                <p:nvPr/>
              </p:nvSpPr>
              <p:spPr>
                <a:xfrm>
                  <a:off x="9276467" y="1121687"/>
                  <a:ext cx="68713" cy="67460"/>
                </a:xfrm>
                <a:custGeom>
                  <a:avLst/>
                  <a:gdLst>
                    <a:gd name="connsiteX0" fmla="*/ 53096 w 68713"/>
                    <a:gd name="connsiteY0" fmla="*/ 49439 h 67460"/>
                    <a:gd name="connsiteX1" fmla="*/ 15513 w 68713"/>
                    <a:gd name="connsiteY1" fmla="*/ 49439 h 67460"/>
                    <a:gd name="connsiteX2" fmla="*/ 7417 w 68713"/>
                    <a:gd name="connsiteY2" fmla="*/ 67460 h 67460"/>
                    <a:gd name="connsiteX3" fmla="*/ 0 w 68713"/>
                    <a:gd name="connsiteY3" fmla="*/ 67460 h 67460"/>
                    <a:gd name="connsiteX4" fmla="*/ 30844 w 68713"/>
                    <a:gd name="connsiteY4" fmla="*/ 0 h 67460"/>
                    <a:gd name="connsiteX5" fmla="*/ 37870 w 68713"/>
                    <a:gd name="connsiteY5" fmla="*/ 0 h 67460"/>
                    <a:gd name="connsiteX6" fmla="*/ 68714 w 68713"/>
                    <a:gd name="connsiteY6" fmla="*/ 67460 h 67460"/>
                    <a:gd name="connsiteX7" fmla="*/ 61192 w 68713"/>
                    <a:gd name="connsiteY7" fmla="*/ 67460 h 67460"/>
                    <a:gd name="connsiteX8" fmla="*/ 53096 w 68713"/>
                    <a:gd name="connsiteY8" fmla="*/ 49439 h 67460"/>
                    <a:gd name="connsiteX9" fmla="*/ 50484 w 68713"/>
                    <a:gd name="connsiteY9" fmla="*/ 43668 h 67460"/>
                    <a:gd name="connsiteX10" fmla="*/ 34292 w 68713"/>
                    <a:gd name="connsiteY10" fmla="*/ 7417 h 67460"/>
                    <a:gd name="connsiteX11" fmla="*/ 18099 w 68713"/>
                    <a:gd name="connsiteY11" fmla="*/ 43668 h 67460"/>
                    <a:gd name="connsiteX12" fmla="*/ 50484 w 68713"/>
                    <a:gd name="connsiteY12" fmla="*/ 43668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713" h="67460">
                      <a:moveTo>
                        <a:pt x="53096" y="49439"/>
                      </a:moveTo>
                      <a:lnTo>
                        <a:pt x="15513" y="49439"/>
                      </a:lnTo>
                      <a:lnTo>
                        <a:pt x="7417" y="67460"/>
                      </a:lnTo>
                      <a:lnTo>
                        <a:pt x="0" y="67460"/>
                      </a:lnTo>
                      <a:lnTo>
                        <a:pt x="30844" y="0"/>
                      </a:lnTo>
                      <a:lnTo>
                        <a:pt x="37870" y="0"/>
                      </a:lnTo>
                      <a:lnTo>
                        <a:pt x="68714" y="67460"/>
                      </a:lnTo>
                      <a:lnTo>
                        <a:pt x="61192" y="67460"/>
                      </a:lnTo>
                      <a:lnTo>
                        <a:pt x="53096" y="49439"/>
                      </a:lnTo>
                      <a:close/>
                      <a:moveTo>
                        <a:pt x="50484" y="43668"/>
                      </a:moveTo>
                      <a:lnTo>
                        <a:pt x="34292" y="7417"/>
                      </a:lnTo>
                      <a:lnTo>
                        <a:pt x="18099" y="43668"/>
                      </a:lnTo>
                      <a:lnTo>
                        <a:pt x="50484" y="43668"/>
                      </a:lnTo>
                      <a:close/>
                    </a:path>
                  </a:pathLst>
                </a:custGeom>
                <a:grpFill/>
                <a:ln w="2606" cap="flat">
                  <a:noFill/>
                  <a:prstDash val="solid"/>
                  <a:miter/>
                </a:ln>
              </p:spPr>
              <p:txBody>
                <a:bodyPr rtlCol="0" anchor="ctr"/>
                <a:lstStyle/>
                <a:p>
                  <a:endParaRPr lang="en-US"/>
                </a:p>
              </p:txBody>
            </p:sp>
            <p:sp>
              <p:nvSpPr>
                <p:cNvPr id="121" name="Freeform: Shape 120">
                  <a:extLst>
                    <a:ext uri="{FF2B5EF4-FFF2-40B4-BE49-F238E27FC236}">
                      <a16:creationId xmlns:a16="http://schemas.microsoft.com/office/drawing/2014/main" id="{33478809-267B-15EC-3271-2E6B47362000}"/>
                    </a:ext>
                  </a:extLst>
                </p:cNvPr>
                <p:cNvSpPr/>
                <p:nvPr/>
              </p:nvSpPr>
              <p:spPr>
                <a:xfrm>
                  <a:off x="9356358" y="1121687"/>
                  <a:ext cx="46279" cy="67460"/>
                </a:xfrm>
                <a:custGeom>
                  <a:avLst/>
                  <a:gdLst>
                    <a:gd name="connsiteX0" fmla="*/ 7130 w 46279"/>
                    <a:gd name="connsiteY0" fmla="*/ 6164 h 67460"/>
                    <a:gd name="connsiteX1" fmla="*/ 7130 w 46279"/>
                    <a:gd name="connsiteY1" fmla="*/ 32672 h 67460"/>
                    <a:gd name="connsiteX2" fmla="*/ 42022 w 46279"/>
                    <a:gd name="connsiteY2" fmla="*/ 32672 h 67460"/>
                    <a:gd name="connsiteX3" fmla="*/ 42022 w 46279"/>
                    <a:gd name="connsiteY3" fmla="*/ 38836 h 67460"/>
                    <a:gd name="connsiteX4" fmla="*/ 7130 w 46279"/>
                    <a:gd name="connsiteY4" fmla="*/ 38836 h 67460"/>
                    <a:gd name="connsiteX5" fmla="*/ 7130 w 46279"/>
                    <a:gd name="connsiteY5" fmla="*/ 67460 h 67460"/>
                    <a:gd name="connsiteX6" fmla="*/ 0 w 46279"/>
                    <a:gd name="connsiteY6" fmla="*/ 67460 h 67460"/>
                    <a:gd name="connsiteX7" fmla="*/ 0 w 46279"/>
                    <a:gd name="connsiteY7" fmla="*/ 0 h 67460"/>
                    <a:gd name="connsiteX8" fmla="*/ 46279 w 46279"/>
                    <a:gd name="connsiteY8" fmla="*/ 0 h 67460"/>
                    <a:gd name="connsiteX9" fmla="*/ 46279 w 46279"/>
                    <a:gd name="connsiteY9" fmla="*/ 6164 h 67460"/>
                    <a:gd name="connsiteX10" fmla="*/ 7156 w 46279"/>
                    <a:gd name="connsiteY10" fmla="*/ 6164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279" h="67460">
                      <a:moveTo>
                        <a:pt x="7130" y="6164"/>
                      </a:moveTo>
                      <a:lnTo>
                        <a:pt x="7130" y="32672"/>
                      </a:lnTo>
                      <a:lnTo>
                        <a:pt x="42022" y="32672"/>
                      </a:lnTo>
                      <a:lnTo>
                        <a:pt x="42022" y="38836"/>
                      </a:lnTo>
                      <a:lnTo>
                        <a:pt x="7130" y="38836"/>
                      </a:lnTo>
                      <a:lnTo>
                        <a:pt x="7130" y="67460"/>
                      </a:lnTo>
                      <a:lnTo>
                        <a:pt x="0" y="67460"/>
                      </a:lnTo>
                      <a:lnTo>
                        <a:pt x="0" y="0"/>
                      </a:lnTo>
                      <a:lnTo>
                        <a:pt x="46279" y="0"/>
                      </a:lnTo>
                      <a:lnTo>
                        <a:pt x="46279" y="6164"/>
                      </a:lnTo>
                      <a:lnTo>
                        <a:pt x="7156" y="6164"/>
                      </a:lnTo>
                      <a:close/>
                    </a:path>
                  </a:pathLst>
                </a:custGeom>
                <a:grpFill/>
                <a:ln w="2606" cap="flat">
                  <a:noFill/>
                  <a:prstDash val="solid"/>
                  <a:miter/>
                </a:ln>
              </p:spPr>
              <p:txBody>
                <a:bodyPr rtlCol="0" anchor="ctr"/>
                <a:lstStyle/>
                <a:p>
                  <a:endParaRPr lang="en-US"/>
                </a:p>
              </p:txBody>
            </p:sp>
            <p:sp>
              <p:nvSpPr>
                <p:cNvPr id="122" name="Freeform: Shape 121">
                  <a:extLst>
                    <a:ext uri="{FF2B5EF4-FFF2-40B4-BE49-F238E27FC236}">
                      <a16:creationId xmlns:a16="http://schemas.microsoft.com/office/drawing/2014/main" id="{BAD8C188-4C47-15EC-876A-A462EF479D94}"/>
                    </a:ext>
                  </a:extLst>
                </p:cNvPr>
                <p:cNvSpPr/>
                <p:nvPr/>
              </p:nvSpPr>
              <p:spPr>
                <a:xfrm>
                  <a:off x="9417368" y="1121687"/>
                  <a:ext cx="46279" cy="67460"/>
                </a:xfrm>
                <a:custGeom>
                  <a:avLst/>
                  <a:gdLst>
                    <a:gd name="connsiteX0" fmla="*/ 7130 w 46279"/>
                    <a:gd name="connsiteY0" fmla="*/ 6164 h 67460"/>
                    <a:gd name="connsiteX1" fmla="*/ 7130 w 46279"/>
                    <a:gd name="connsiteY1" fmla="*/ 32672 h 67460"/>
                    <a:gd name="connsiteX2" fmla="*/ 42022 w 46279"/>
                    <a:gd name="connsiteY2" fmla="*/ 32672 h 67460"/>
                    <a:gd name="connsiteX3" fmla="*/ 42022 w 46279"/>
                    <a:gd name="connsiteY3" fmla="*/ 38836 h 67460"/>
                    <a:gd name="connsiteX4" fmla="*/ 7130 w 46279"/>
                    <a:gd name="connsiteY4" fmla="*/ 38836 h 67460"/>
                    <a:gd name="connsiteX5" fmla="*/ 7130 w 46279"/>
                    <a:gd name="connsiteY5" fmla="*/ 67460 h 67460"/>
                    <a:gd name="connsiteX6" fmla="*/ 0 w 46279"/>
                    <a:gd name="connsiteY6" fmla="*/ 67460 h 67460"/>
                    <a:gd name="connsiteX7" fmla="*/ 0 w 46279"/>
                    <a:gd name="connsiteY7" fmla="*/ 0 h 67460"/>
                    <a:gd name="connsiteX8" fmla="*/ 46279 w 46279"/>
                    <a:gd name="connsiteY8" fmla="*/ 0 h 67460"/>
                    <a:gd name="connsiteX9" fmla="*/ 46279 w 46279"/>
                    <a:gd name="connsiteY9" fmla="*/ 6164 h 67460"/>
                    <a:gd name="connsiteX10" fmla="*/ 7156 w 46279"/>
                    <a:gd name="connsiteY10" fmla="*/ 6164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279" h="67460">
                      <a:moveTo>
                        <a:pt x="7130" y="6164"/>
                      </a:moveTo>
                      <a:lnTo>
                        <a:pt x="7130" y="32672"/>
                      </a:lnTo>
                      <a:lnTo>
                        <a:pt x="42022" y="32672"/>
                      </a:lnTo>
                      <a:lnTo>
                        <a:pt x="42022" y="38836"/>
                      </a:lnTo>
                      <a:lnTo>
                        <a:pt x="7130" y="38836"/>
                      </a:lnTo>
                      <a:lnTo>
                        <a:pt x="7130" y="67460"/>
                      </a:lnTo>
                      <a:lnTo>
                        <a:pt x="0" y="67460"/>
                      </a:lnTo>
                      <a:lnTo>
                        <a:pt x="0" y="0"/>
                      </a:lnTo>
                      <a:lnTo>
                        <a:pt x="46279" y="0"/>
                      </a:lnTo>
                      <a:lnTo>
                        <a:pt x="46279" y="6164"/>
                      </a:lnTo>
                      <a:lnTo>
                        <a:pt x="7156" y="6164"/>
                      </a:lnTo>
                      <a:close/>
                    </a:path>
                  </a:pathLst>
                </a:custGeom>
                <a:grpFill/>
                <a:ln w="2606" cap="flat">
                  <a:noFill/>
                  <a:prstDash val="solid"/>
                  <a:miter/>
                </a:ln>
              </p:spPr>
              <p:txBody>
                <a:bodyPr rtlCol="0" anchor="ctr"/>
                <a:lstStyle/>
                <a:p>
                  <a:endParaRPr lang="en-US"/>
                </a:p>
              </p:txBody>
            </p:sp>
            <p:sp>
              <p:nvSpPr>
                <p:cNvPr id="123" name="Freeform: Shape 122">
                  <a:extLst>
                    <a:ext uri="{FF2B5EF4-FFF2-40B4-BE49-F238E27FC236}">
                      <a16:creationId xmlns:a16="http://schemas.microsoft.com/office/drawing/2014/main" id="{F8BC088C-C81B-46B7-0DEA-E59B6D7B7F38}"/>
                    </a:ext>
                  </a:extLst>
                </p:cNvPr>
                <p:cNvSpPr/>
                <p:nvPr/>
              </p:nvSpPr>
              <p:spPr>
                <a:xfrm>
                  <a:off x="9464430" y="1121687"/>
                  <a:ext cx="68713" cy="67460"/>
                </a:xfrm>
                <a:custGeom>
                  <a:avLst/>
                  <a:gdLst>
                    <a:gd name="connsiteX0" fmla="*/ 53096 w 68713"/>
                    <a:gd name="connsiteY0" fmla="*/ 49439 h 67460"/>
                    <a:gd name="connsiteX1" fmla="*/ 15513 w 68713"/>
                    <a:gd name="connsiteY1" fmla="*/ 49439 h 67460"/>
                    <a:gd name="connsiteX2" fmla="*/ 7417 w 68713"/>
                    <a:gd name="connsiteY2" fmla="*/ 67460 h 67460"/>
                    <a:gd name="connsiteX3" fmla="*/ 0 w 68713"/>
                    <a:gd name="connsiteY3" fmla="*/ 67460 h 67460"/>
                    <a:gd name="connsiteX4" fmla="*/ 30844 w 68713"/>
                    <a:gd name="connsiteY4" fmla="*/ 0 h 67460"/>
                    <a:gd name="connsiteX5" fmla="*/ 37870 w 68713"/>
                    <a:gd name="connsiteY5" fmla="*/ 0 h 67460"/>
                    <a:gd name="connsiteX6" fmla="*/ 68714 w 68713"/>
                    <a:gd name="connsiteY6" fmla="*/ 67460 h 67460"/>
                    <a:gd name="connsiteX7" fmla="*/ 61192 w 68713"/>
                    <a:gd name="connsiteY7" fmla="*/ 67460 h 67460"/>
                    <a:gd name="connsiteX8" fmla="*/ 53096 w 68713"/>
                    <a:gd name="connsiteY8" fmla="*/ 49439 h 67460"/>
                    <a:gd name="connsiteX9" fmla="*/ 50484 w 68713"/>
                    <a:gd name="connsiteY9" fmla="*/ 43668 h 67460"/>
                    <a:gd name="connsiteX10" fmla="*/ 34292 w 68713"/>
                    <a:gd name="connsiteY10" fmla="*/ 7417 h 67460"/>
                    <a:gd name="connsiteX11" fmla="*/ 18099 w 68713"/>
                    <a:gd name="connsiteY11" fmla="*/ 43668 h 67460"/>
                    <a:gd name="connsiteX12" fmla="*/ 50484 w 68713"/>
                    <a:gd name="connsiteY12" fmla="*/ 43668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713" h="67460">
                      <a:moveTo>
                        <a:pt x="53096" y="49439"/>
                      </a:moveTo>
                      <a:lnTo>
                        <a:pt x="15513" y="49439"/>
                      </a:lnTo>
                      <a:lnTo>
                        <a:pt x="7417" y="67460"/>
                      </a:lnTo>
                      <a:lnTo>
                        <a:pt x="0" y="67460"/>
                      </a:lnTo>
                      <a:lnTo>
                        <a:pt x="30844" y="0"/>
                      </a:lnTo>
                      <a:lnTo>
                        <a:pt x="37870" y="0"/>
                      </a:lnTo>
                      <a:lnTo>
                        <a:pt x="68714" y="67460"/>
                      </a:lnTo>
                      <a:lnTo>
                        <a:pt x="61192" y="67460"/>
                      </a:lnTo>
                      <a:lnTo>
                        <a:pt x="53096" y="49439"/>
                      </a:lnTo>
                      <a:close/>
                      <a:moveTo>
                        <a:pt x="50484" y="43668"/>
                      </a:moveTo>
                      <a:lnTo>
                        <a:pt x="34292" y="7417"/>
                      </a:lnTo>
                      <a:lnTo>
                        <a:pt x="18099" y="43668"/>
                      </a:lnTo>
                      <a:lnTo>
                        <a:pt x="50484" y="43668"/>
                      </a:lnTo>
                      <a:close/>
                    </a:path>
                  </a:pathLst>
                </a:custGeom>
                <a:grpFill/>
                <a:ln w="2606" cap="flat">
                  <a:noFill/>
                  <a:prstDash val="solid"/>
                  <a:miter/>
                </a:ln>
              </p:spPr>
              <p:txBody>
                <a:bodyPr rtlCol="0" anchor="ctr"/>
                <a:lstStyle/>
                <a:p>
                  <a:endParaRPr lang="en-US"/>
                </a:p>
              </p:txBody>
            </p:sp>
            <p:sp>
              <p:nvSpPr>
                <p:cNvPr id="124" name="Freeform: Shape 123">
                  <a:extLst>
                    <a:ext uri="{FF2B5EF4-FFF2-40B4-BE49-F238E27FC236}">
                      <a16:creationId xmlns:a16="http://schemas.microsoft.com/office/drawing/2014/main" id="{A5FBCF50-11D0-E872-0548-5F95940A458E}"/>
                    </a:ext>
                  </a:extLst>
                </p:cNvPr>
                <p:cNvSpPr/>
                <p:nvPr/>
              </p:nvSpPr>
              <p:spPr>
                <a:xfrm>
                  <a:off x="9544322" y="1121687"/>
                  <a:ext cx="7129" cy="67460"/>
                </a:xfrm>
                <a:custGeom>
                  <a:avLst/>
                  <a:gdLst>
                    <a:gd name="connsiteX0" fmla="*/ 0 w 7129"/>
                    <a:gd name="connsiteY0" fmla="*/ 0 h 67460"/>
                    <a:gd name="connsiteX1" fmla="*/ 7130 w 7129"/>
                    <a:gd name="connsiteY1" fmla="*/ 0 h 67460"/>
                    <a:gd name="connsiteX2" fmla="*/ 7130 w 7129"/>
                    <a:gd name="connsiteY2" fmla="*/ 67460 h 67460"/>
                    <a:gd name="connsiteX3" fmla="*/ 0 w 7129"/>
                    <a:gd name="connsiteY3" fmla="*/ 67460 h 67460"/>
                    <a:gd name="connsiteX4" fmla="*/ 0 w 7129"/>
                    <a:gd name="connsiteY4" fmla="*/ 0 h 67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29" h="67460">
                      <a:moveTo>
                        <a:pt x="0" y="0"/>
                      </a:moveTo>
                      <a:lnTo>
                        <a:pt x="7130" y="0"/>
                      </a:lnTo>
                      <a:lnTo>
                        <a:pt x="7130" y="67460"/>
                      </a:lnTo>
                      <a:lnTo>
                        <a:pt x="0" y="67460"/>
                      </a:lnTo>
                      <a:lnTo>
                        <a:pt x="0" y="0"/>
                      </a:lnTo>
                      <a:close/>
                    </a:path>
                  </a:pathLst>
                </a:custGeom>
                <a:grpFill/>
                <a:ln w="2606" cap="flat">
                  <a:noFill/>
                  <a:prstDash val="solid"/>
                  <a:miter/>
                </a:ln>
              </p:spPr>
              <p:txBody>
                <a:bodyPr rtlCol="0" anchor="ctr"/>
                <a:lstStyle/>
                <a:p>
                  <a:endParaRPr lang="en-US"/>
                </a:p>
              </p:txBody>
            </p:sp>
            <p:sp>
              <p:nvSpPr>
                <p:cNvPr id="125" name="Freeform: Shape 124">
                  <a:extLst>
                    <a:ext uri="{FF2B5EF4-FFF2-40B4-BE49-F238E27FC236}">
                      <a16:creationId xmlns:a16="http://schemas.microsoft.com/office/drawing/2014/main" id="{1F7BD5FC-DE4F-7DBE-CF67-93B7F7AF7FE8}"/>
                    </a:ext>
                  </a:extLst>
                </p:cNvPr>
                <p:cNvSpPr/>
                <p:nvPr/>
              </p:nvSpPr>
              <p:spPr>
                <a:xfrm>
                  <a:off x="9573390" y="1121687"/>
                  <a:ext cx="53905" cy="67486"/>
                </a:xfrm>
                <a:custGeom>
                  <a:avLst/>
                  <a:gdLst>
                    <a:gd name="connsiteX0" fmla="*/ 46096 w 53905"/>
                    <a:gd name="connsiteY0" fmla="*/ 67460 h 67486"/>
                    <a:gd name="connsiteX1" fmla="*/ 30661 w 53905"/>
                    <a:gd name="connsiteY1" fmla="*/ 45783 h 67486"/>
                    <a:gd name="connsiteX2" fmla="*/ 25255 w 53905"/>
                    <a:gd name="connsiteY2" fmla="*/ 46070 h 67486"/>
                    <a:gd name="connsiteX3" fmla="*/ 7130 w 53905"/>
                    <a:gd name="connsiteY3" fmla="*/ 46070 h 67486"/>
                    <a:gd name="connsiteX4" fmla="*/ 7130 w 53905"/>
                    <a:gd name="connsiteY4" fmla="*/ 67460 h 67486"/>
                    <a:gd name="connsiteX5" fmla="*/ 0 w 53905"/>
                    <a:gd name="connsiteY5" fmla="*/ 67460 h 67486"/>
                    <a:gd name="connsiteX6" fmla="*/ 0 w 53905"/>
                    <a:gd name="connsiteY6" fmla="*/ 0 h 67486"/>
                    <a:gd name="connsiteX7" fmla="*/ 25255 w 53905"/>
                    <a:gd name="connsiteY7" fmla="*/ 0 h 67486"/>
                    <a:gd name="connsiteX8" fmla="*/ 45496 w 53905"/>
                    <a:gd name="connsiteY8" fmla="*/ 6164 h 67486"/>
                    <a:gd name="connsiteX9" fmla="*/ 52835 w 53905"/>
                    <a:gd name="connsiteY9" fmla="*/ 23140 h 67486"/>
                    <a:gd name="connsiteX10" fmla="*/ 48839 w 53905"/>
                    <a:gd name="connsiteY10" fmla="*/ 36485 h 67486"/>
                    <a:gd name="connsiteX11" fmla="*/ 37426 w 53905"/>
                    <a:gd name="connsiteY11" fmla="*/ 44347 h 67486"/>
                    <a:gd name="connsiteX12" fmla="*/ 53905 w 53905"/>
                    <a:gd name="connsiteY12" fmla="*/ 67486 h 67486"/>
                    <a:gd name="connsiteX13" fmla="*/ 46096 w 53905"/>
                    <a:gd name="connsiteY13" fmla="*/ 67486 h 67486"/>
                    <a:gd name="connsiteX14" fmla="*/ 40429 w 53905"/>
                    <a:gd name="connsiteY14" fmla="*/ 35571 h 67486"/>
                    <a:gd name="connsiteX15" fmla="*/ 45731 w 53905"/>
                    <a:gd name="connsiteY15" fmla="*/ 23140 h 67486"/>
                    <a:gd name="connsiteX16" fmla="*/ 40429 w 53905"/>
                    <a:gd name="connsiteY16" fmla="*/ 10551 h 67486"/>
                    <a:gd name="connsiteX17" fmla="*/ 25098 w 53905"/>
                    <a:gd name="connsiteY17" fmla="*/ 6164 h 67486"/>
                    <a:gd name="connsiteX18" fmla="*/ 7182 w 53905"/>
                    <a:gd name="connsiteY18" fmla="*/ 6164 h 67486"/>
                    <a:gd name="connsiteX19" fmla="*/ 7182 w 53905"/>
                    <a:gd name="connsiteY19" fmla="*/ 39985 h 67486"/>
                    <a:gd name="connsiteX20" fmla="*/ 25098 w 53905"/>
                    <a:gd name="connsiteY20" fmla="*/ 39985 h 67486"/>
                    <a:gd name="connsiteX21" fmla="*/ 40429 w 53905"/>
                    <a:gd name="connsiteY21" fmla="*/ 35545 h 67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3905" h="67486">
                      <a:moveTo>
                        <a:pt x="46096" y="67460"/>
                      </a:moveTo>
                      <a:lnTo>
                        <a:pt x="30661" y="45783"/>
                      </a:lnTo>
                      <a:cubicBezTo>
                        <a:pt x="28938" y="45966"/>
                        <a:pt x="27136" y="46070"/>
                        <a:pt x="25255" y="46070"/>
                      </a:cubicBezTo>
                      <a:lnTo>
                        <a:pt x="7130" y="46070"/>
                      </a:lnTo>
                      <a:lnTo>
                        <a:pt x="7130" y="67460"/>
                      </a:lnTo>
                      <a:lnTo>
                        <a:pt x="0" y="67460"/>
                      </a:lnTo>
                      <a:lnTo>
                        <a:pt x="0" y="0"/>
                      </a:lnTo>
                      <a:lnTo>
                        <a:pt x="25255" y="0"/>
                      </a:lnTo>
                      <a:cubicBezTo>
                        <a:pt x="33874" y="0"/>
                        <a:pt x="40612" y="2063"/>
                        <a:pt x="45496" y="6164"/>
                      </a:cubicBezTo>
                      <a:cubicBezTo>
                        <a:pt x="50380" y="10264"/>
                        <a:pt x="52835" y="15931"/>
                        <a:pt x="52835" y="23140"/>
                      </a:cubicBezTo>
                      <a:cubicBezTo>
                        <a:pt x="52835" y="28415"/>
                        <a:pt x="51503" y="32855"/>
                        <a:pt x="48839" y="36485"/>
                      </a:cubicBezTo>
                      <a:cubicBezTo>
                        <a:pt x="46175" y="40116"/>
                        <a:pt x="42362" y="42727"/>
                        <a:pt x="37426" y="44347"/>
                      </a:cubicBezTo>
                      <a:lnTo>
                        <a:pt x="53905" y="67486"/>
                      </a:lnTo>
                      <a:lnTo>
                        <a:pt x="46096" y="67486"/>
                      </a:lnTo>
                      <a:close/>
                      <a:moveTo>
                        <a:pt x="40429" y="35571"/>
                      </a:moveTo>
                      <a:cubicBezTo>
                        <a:pt x="43955" y="32620"/>
                        <a:pt x="45731" y="28467"/>
                        <a:pt x="45731" y="23140"/>
                      </a:cubicBezTo>
                      <a:cubicBezTo>
                        <a:pt x="45731" y="17812"/>
                        <a:pt x="43955" y="13476"/>
                        <a:pt x="40429" y="10551"/>
                      </a:cubicBezTo>
                      <a:cubicBezTo>
                        <a:pt x="36903" y="7626"/>
                        <a:pt x="31784" y="6164"/>
                        <a:pt x="25098" y="6164"/>
                      </a:cubicBezTo>
                      <a:lnTo>
                        <a:pt x="7182" y="6164"/>
                      </a:lnTo>
                      <a:lnTo>
                        <a:pt x="7182" y="39985"/>
                      </a:lnTo>
                      <a:lnTo>
                        <a:pt x="25098" y="39985"/>
                      </a:lnTo>
                      <a:cubicBezTo>
                        <a:pt x="31784" y="39985"/>
                        <a:pt x="36877" y="38496"/>
                        <a:pt x="40429" y="35545"/>
                      </a:cubicBezTo>
                      <a:close/>
                    </a:path>
                  </a:pathLst>
                </a:custGeom>
                <a:grpFill/>
                <a:ln w="2606" cap="flat">
                  <a:noFill/>
                  <a:prstDash val="solid"/>
                  <a:miter/>
                </a:ln>
              </p:spPr>
              <p:txBody>
                <a:bodyPr rtlCol="0" anchor="ctr"/>
                <a:lstStyle/>
                <a:p>
                  <a:endParaRPr lang="en-US"/>
                </a:p>
              </p:txBody>
            </p:sp>
            <p:sp>
              <p:nvSpPr>
                <p:cNvPr id="126" name="Freeform: Shape 125">
                  <a:extLst>
                    <a:ext uri="{FF2B5EF4-FFF2-40B4-BE49-F238E27FC236}">
                      <a16:creationId xmlns:a16="http://schemas.microsoft.com/office/drawing/2014/main" id="{B37D4362-D093-9511-3D89-D461B88F3237}"/>
                    </a:ext>
                  </a:extLst>
                </p:cNvPr>
                <p:cNvSpPr/>
                <p:nvPr/>
              </p:nvSpPr>
              <p:spPr>
                <a:xfrm>
                  <a:off x="9636645" y="1121113"/>
                  <a:ext cx="50144" cy="68661"/>
                </a:xfrm>
                <a:custGeom>
                  <a:avLst/>
                  <a:gdLst>
                    <a:gd name="connsiteX0" fmla="*/ 10656 w 50144"/>
                    <a:gd name="connsiteY0" fmla="*/ 66206 h 68661"/>
                    <a:gd name="connsiteX1" fmla="*/ 0 w 50144"/>
                    <a:gd name="connsiteY1" fmla="*/ 59834 h 68661"/>
                    <a:gd name="connsiteX2" fmla="*/ 2795 w 50144"/>
                    <a:gd name="connsiteY2" fmla="*/ 54349 h 68661"/>
                    <a:gd name="connsiteX3" fmla="*/ 12536 w 50144"/>
                    <a:gd name="connsiteY3" fmla="*/ 60278 h 68661"/>
                    <a:gd name="connsiteX4" fmla="*/ 25072 w 50144"/>
                    <a:gd name="connsiteY4" fmla="*/ 62550 h 68661"/>
                    <a:gd name="connsiteX5" fmla="*/ 38653 w 50144"/>
                    <a:gd name="connsiteY5" fmla="*/ 59233 h 68661"/>
                    <a:gd name="connsiteX6" fmla="*/ 43171 w 50144"/>
                    <a:gd name="connsiteY6" fmla="*/ 50615 h 68661"/>
                    <a:gd name="connsiteX7" fmla="*/ 40716 w 50144"/>
                    <a:gd name="connsiteY7" fmla="*/ 44164 h 68661"/>
                    <a:gd name="connsiteX8" fmla="*/ 34683 w 50144"/>
                    <a:gd name="connsiteY8" fmla="*/ 40455 h 68661"/>
                    <a:gd name="connsiteX9" fmla="*/ 24759 w 50144"/>
                    <a:gd name="connsiteY9" fmla="*/ 37608 h 68661"/>
                    <a:gd name="connsiteX10" fmla="*/ 12615 w 50144"/>
                    <a:gd name="connsiteY10" fmla="*/ 33900 h 68661"/>
                    <a:gd name="connsiteX11" fmla="*/ 4858 w 50144"/>
                    <a:gd name="connsiteY11" fmla="*/ 28441 h 68661"/>
                    <a:gd name="connsiteX12" fmla="*/ 1619 w 50144"/>
                    <a:gd name="connsiteY12" fmla="*/ 18517 h 68661"/>
                    <a:gd name="connsiteX13" fmla="*/ 4309 w 50144"/>
                    <a:gd name="connsiteY13" fmla="*/ 9219 h 68661"/>
                    <a:gd name="connsiteX14" fmla="*/ 12588 w 50144"/>
                    <a:gd name="connsiteY14" fmla="*/ 2507 h 68661"/>
                    <a:gd name="connsiteX15" fmla="*/ 26456 w 50144"/>
                    <a:gd name="connsiteY15" fmla="*/ 0 h 68661"/>
                    <a:gd name="connsiteX16" fmla="*/ 37791 w 50144"/>
                    <a:gd name="connsiteY16" fmla="*/ 1593 h 68661"/>
                    <a:gd name="connsiteX17" fmla="*/ 47376 w 50144"/>
                    <a:gd name="connsiteY17" fmla="*/ 5981 h 68661"/>
                    <a:gd name="connsiteX18" fmla="*/ 44973 w 50144"/>
                    <a:gd name="connsiteY18" fmla="*/ 11674 h 68661"/>
                    <a:gd name="connsiteX19" fmla="*/ 35911 w 50144"/>
                    <a:gd name="connsiteY19" fmla="*/ 7469 h 68661"/>
                    <a:gd name="connsiteX20" fmla="*/ 26456 w 50144"/>
                    <a:gd name="connsiteY20" fmla="*/ 6085 h 68661"/>
                    <a:gd name="connsiteX21" fmla="*/ 13111 w 50144"/>
                    <a:gd name="connsiteY21" fmla="*/ 9507 h 68661"/>
                    <a:gd name="connsiteX22" fmla="*/ 8619 w 50144"/>
                    <a:gd name="connsiteY22" fmla="*/ 18334 h 68661"/>
                    <a:gd name="connsiteX23" fmla="*/ 11074 w 50144"/>
                    <a:gd name="connsiteY23" fmla="*/ 24837 h 68661"/>
                    <a:gd name="connsiteX24" fmla="*/ 17237 w 50144"/>
                    <a:gd name="connsiteY24" fmla="*/ 28598 h 68661"/>
                    <a:gd name="connsiteX25" fmla="*/ 27214 w 50144"/>
                    <a:gd name="connsiteY25" fmla="*/ 31445 h 68661"/>
                    <a:gd name="connsiteX26" fmla="*/ 39202 w 50144"/>
                    <a:gd name="connsiteY26" fmla="*/ 35049 h 68661"/>
                    <a:gd name="connsiteX27" fmla="*/ 46958 w 50144"/>
                    <a:gd name="connsiteY27" fmla="*/ 40455 h 68661"/>
                    <a:gd name="connsiteX28" fmla="*/ 50145 w 50144"/>
                    <a:gd name="connsiteY28" fmla="*/ 50249 h 68661"/>
                    <a:gd name="connsiteX29" fmla="*/ 47402 w 50144"/>
                    <a:gd name="connsiteY29" fmla="*/ 59547 h 68661"/>
                    <a:gd name="connsiteX30" fmla="*/ 38967 w 50144"/>
                    <a:gd name="connsiteY30" fmla="*/ 66206 h 68661"/>
                    <a:gd name="connsiteX31" fmla="*/ 24994 w 50144"/>
                    <a:gd name="connsiteY31" fmla="*/ 68661 h 68661"/>
                    <a:gd name="connsiteX32" fmla="*/ 10577 w 50144"/>
                    <a:gd name="connsiteY32" fmla="*/ 66259 h 6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50144" h="68661">
                      <a:moveTo>
                        <a:pt x="10656" y="66206"/>
                      </a:moveTo>
                      <a:cubicBezTo>
                        <a:pt x="6059" y="64613"/>
                        <a:pt x="2507" y="62472"/>
                        <a:pt x="0" y="59834"/>
                      </a:cubicBezTo>
                      <a:lnTo>
                        <a:pt x="2795" y="54349"/>
                      </a:lnTo>
                      <a:cubicBezTo>
                        <a:pt x="5250" y="56804"/>
                        <a:pt x="8488" y="58763"/>
                        <a:pt x="12536" y="60278"/>
                      </a:cubicBezTo>
                      <a:cubicBezTo>
                        <a:pt x="16584" y="61793"/>
                        <a:pt x="20763" y="62550"/>
                        <a:pt x="25072" y="62550"/>
                      </a:cubicBezTo>
                      <a:cubicBezTo>
                        <a:pt x="31105" y="62550"/>
                        <a:pt x="35650" y="61453"/>
                        <a:pt x="38653" y="59233"/>
                      </a:cubicBezTo>
                      <a:cubicBezTo>
                        <a:pt x="41683" y="57013"/>
                        <a:pt x="43171" y="54140"/>
                        <a:pt x="43171" y="50615"/>
                      </a:cubicBezTo>
                      <a:cubicBezTo>
                        <a:pt x="43171" y="47925"/>
                        <a:pt x="42362" y="45757"/>
                        <a:pt x="40716" y="44164"/>
                      </a:cubicBezTo>
                      <a:cubicBezTo>
                        <a:pt x="39071" y="42571"/>
                        <a:pt x="37060" y="41317"/>
                        <a:pt x="34683" y="40455"/>
                      </a:cubicBezTo>
                      <a:cubicBezTo>
                        <a:pt x="32307" y="39593"/>
                        <a:pt x="28990" y="38653"/>
                        <a:pt x="24759" y="37608"/>
                      </a:cubicBezTo>
                      <a:cubicBezTo>
                        <a:pt x="19692" y="36329"/>
                        <a:pt x="15644" y="35075"/>
                        <a:pt x="12615" y="33900"/>
                      </a:cubicBezTo>
                      <a:cubicBezTo>
                        <a:pt x="9585" y="32698"/>
                        <a:pt x="6999" y="30896"/>
                        <a:pt x="4858" y="28441"/>
                      </a:cubicBezTo>
                      <a:cubicBezTo>
                        <a:pt x="2716" y="26012"/>
                        <a:pt x="1619" y="22696"/>
                        <a:pt x="1619" y="18517"/>
                      </a:cubicBezTo>
                      <a:cubicBezTo>
                        <a:pt x="1619" y="15122"/>
                        <a:pt x="2507" y="12014"/>
                        <a:pt x="4309" y="9219"/>
                      </a:cubicBezTo>
                      <a:cubicBezTo>
                        <a:pt x="6111" y="6425"/>
                        <a:pt x="8880" y="4205"/>
                        <a:pt x="12588" y="2507"/>
                      </a:cubicBezTo>
                      <a:cubicBezTo>
                        <a:pt x="16323" y="836"/>
                        <a:pt x="20946" y="0"/>
                        <a:pt x="26456" y="0"/>
                      </a:cubicBezTo>
                      <a:cubicBezTo>
                        <a:pt x="30322" y="0"/>
                        <a:pt x="34083" y="522"/>
                        <a:pt x="37791" y="1593"/>
                      </a:cubicBezTo>
                      <a:cubicBezTo>
                        <a:pt x="41474" y="2664"/>
                        <a:pt x="44686" y="4126"/>
                        <a:pt x="47376" y="5981"/>
                      </a:cubicBezTo>
                      <a:lnTo>
                        <a:pt x="44973" y="11674"/>
                      </a:lnTo>
                      <a:cubicBezTo>
                        <a:pt x="42153" y="9820"/>
                        <a:pt x="39123" y="8410"/>
                        <a:pt x="35911" y="7469"/>
                      </a:cubicBezTo>
                      <a:cubicBezTo>
                        <a:pt x="32698" y="6529"/>
                        <a:pt x="29538" y="6085"/>
                        <a:pt x="26456" y="6085"/>
                      </a:cubicBezTo>
                      <a:cubicBezTo>
                        <a:pt x="20554" y="6085"/>
                        <a:pt x="16088" y="7234"/>
                        <a:pt x="13111" y="9507"/>
                      </a:cubicBezTo>
                      <a:cubicBezTo>
                        <a:pt x="10133" y="11779"/>
                        <a:pt x="8619" y="14730"/>
                        <a:pt x="8619" y="18334"/>
                      </a:cubicBezTo>
                      <a:cubicBezTo>
                        <a:pt x="8619" y="21024"/>
                        <a:pt x="9428" y="23192"/>
                        <a:pt x="11074" y="24837"/>
                      </a:cubicBezTo>
                      <a:cubicBezTo>
                        <a:pt x="12719" y="26483"/>
                        <a:pt x="14756" y="27736"/>
                        <a:pt x="17237" y="28598"/>
                      </a:cubicBezTo>
                      <a:cubicBezTo>
                        <a:pt x="19718" y="29460"/>
                        <a:pt x="23035" y="30426"/>
                        <a:pt x="27214" y="31445"/>
                      </a:cubicBezTo>
                      <a:cubicBezTo>
                        <a:pt x="32150" y="32672"/>
                        <a:pt x="36172" y="33874"/>
                        <a:pt x="39202" y="35049"/>
                      </a:cubicBezTo>
                      <a:cubicBezTo>
                        <a:pt x="42257" y="36250"/>
                        <a:pt x="44843" y="38026"/>
                        <a:pt x="46958" y="40455"/>
                      </a:cubicBezTo>
                      <a:cubicBezTo>
                        <a:pt x="49074" y="42858"/>
                        <a:pt x="50145" y="46123"/>
                        <a:pt x="50145" y="50249"/>
                      </a:cubicBezTo>
                      <a:cubicBezTo>
                        <a:pt x="50145" y="53644"/>
                        <a:pt x="49230" y="56752"/>
                        <a:pt x="47402" y="59547"/>
                      </a:cubicBezTo>
                      <a:cubicBezTo>
                        <a:pt x="45574" y="62341"/>
                        <a:pt x="42753" y="64561"/>
                        <a:pt x="38967" y="66206"/>
                      </a:cubicBezTo>
                      <a:cubicBezTo>
                        <a:pt x="35180" y="67852"/>
                        <a:pt x="30505" y="68661"/>
                        <a:pt x="24994" y="68661"/>
                      </a:cubicBezTo>
                      <a:cubicBezTo>
                        <a:pt x="19979" y="68661"/>
                        <a:pt x="15174" y="67852"/>
                        <a:pt x="10577" y="66259"/>
                      </a:cubicBezTo>
                      <a:close/>
                    </a:path>
                  </a:pathLst>
                </a:custGeom>
                <a:grpFill/>
                <a:ln w="2606" cap="flat">
                  <a:noFill/>
                  <a:prstDash val="solid"/>
                  <a:miter/>
                </a:ln>
              </p:spPr>
              <p:txBody>
                <a:bodyPr rtlCol="0" anchor="ctr"/>
                <a:lstStyle/>
                <a:p>
                  <a:endParaRPr lang="en-US"/>
                </a:p>
              </p:txBody>
            </p:sp>
            <p:sp>
              <p:nvSpPr>
                <p:cNvPr id="127" name="Freeform: Shape 126">
                  <a:extLst>
                    <a:ext uri="{FF2B5EF4-FFF2-40B4-BE49-F238E27FC236}">
                      <a16:creationId xmlns:a16="http://schemas.microsoft.com/office/drawing/2014/main" id="{5F730926-5FDA-762D-7474-4B4BAF3C984E}"/>
                    </a:ext>
                  </a:extLst>
                </p:cNvPr>
                <p:cNvSpPr/>
                <p:nvPr/>
              </p:nvSpPr>
              <p:spPr>
                <a:xfrm>
                  <a:off x="9727637" y="1121713"/>
                  <a:ext cx="52834" cy="67460"/>
                </a:xfrm>
                <a:custGeom>
                  <a:avLst/>
                  <a:gdLst>
                    <a:gd name="connsiteX0" fmla="*/ 45496 w 52834"/>
                    <a:gd name="connsiteY0" fmla="*/ 6137 h 67460"/>
                    <a:gd name="connsiteX1" fmla="*/ 52835 w 52834"/>
                    <a:gd name="connsiteY1" fmla="*/ 23113 h 67460"/>
                    <a:gd name="connsiteX2" fmla="*/ 45496 w 52834"/>
                    <a:gd name="connsiteY2" fmla="*/ 40037 h 67460"/>
                    <a:gd name="connsiteX3" fmla="*/ 25255 w 52834"/>
                    <a:gd name="connsiteY3" fmla="*/ 46149 h 67460"/>
                    <a:gd name="connsiteX4" fmla="*/ 7130 w 52834"/>
                    <a:gd name="connsiteY4" fmla="*/ 46149 h 67460"/>
                    <a:gd name="connsiteX5" fmla="*/ 7130 w 52834"/>
                    <a:gd name="connsiteY5" fmla="*/ 67460 h 67460"/>
                    <a:gd name="connsiteX6" fmla="*/ 0 w 52834"/>
                    <a:gd name="connsiteY6" fmla="*/ 67460 h 67460"/>
                    <a:gd name="connsiteX7" fmla="*/ 0 w 52834"/>
                    <a:gd name="connsiteY7" fmla="*/ 0 h 67460"/>
                    <a:gd name="connsiteX8" fmla="*/ 25255 w 52834"/>
                    <a:gd name="connsiteY8" fmla="*/ 0 h 67460"/>
                    <a:gd name="connsiteX9" fmla="*/ 45496 w 52834"/>
                    <a:gd name="connsiteY9" fmla="*/ 6164 h 67460"/>
                    <a:gd name="connsiteX10" fmla="*/ 40377 w 52834"/>
                    <a:gd name="connsiteY10" fmla="*/ 35493 h 67460"/>
                    <a:gd name="connsiteX11" fmla="*/ 45679 w 52834"/>
                    <a:gd name="connsiteY11" fmla="*/ 23113 h 67460"/>
                    <a:gd name="connsiteX12" fmla="*/ 40377 w 52834"/>
                    <a:gd name="connsiteY12" fmla="*/ 10525 h 67460"/>
                    <a:gd name="connsiteX13" fmla="*/ 25046 w 52834"/>
                    <a:gd name="connsiteY13" fmla="*/ 6137 h 67460"/>
                    <a:gd name="connsiteX14" fmla="*/ 7130 w 52834"/>
                    <a:gd name="connsiteY14" fmla="*/ 6137 h 67460"/>
                    <a:gd name="connsiteX15" fmla="*/ 7130 w 52834"/>
                    <a:gd name="connsiteY15" fmla="*/ 39881 h 67460"/>
                    <a:gd name="connsiteX16" fmla="*/ 25046 w 52834"/>
                    <a:gd name="connsiteY16" fmla="*/ 39881 h 67460"/>
                    <a:gd name="connsiteX17" fmla="*/ 40377 w 52834"/>
                    <a:gd name="connsiteY17" fmla="*/ 35493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2834" h="67460">
                      <a:moveTo>
                        <a:pt x="45496" y="6137"/>
                      </a:moveTo>
                      <a:cubicBezTo>
                        <a:pt x="50380" y="10238"/>
                        <a:pt x="52835" y="15905"/>
                        <a:pt x="52835" y="23113"/>
                      </a:cubicBezTo>
                      <a:cubicBezTo>
                        <a:pt x="52835" y="30322"/>
                        <a:pt x="50380" y="35937"/>
                        <a:pt x="45496" y="40037"/>
                      </a:cubicBezTo>
                      <a:cubicBezTo>
                        <a:pt x="40612" y="44111"/>
                        <a:pt x="33874" y="46149"/>
                        <a:pt x="25255" y="46149"/>
                      </a:cubicBezTo>
                      <a:lnTo>
                        <a:pt x="7130" y="46149"/>
                      </a:lnTo>
                      <a:lnTo>
                        <a:pt x="7130" y="67460"/>
                      </a:lnTo>
                      <a:lnTo>
                        <a:pt x="0" y="67460"/>
                      </a:lnTo>
                      <a:lnTo>
                        <a:pt x="0" y="0"/>
                      </a:lnTo>
                      <a:lnTo>
                        <a:pt x="25255" y="0"/>
                      </a:lnTo>
                      <a:cubicBezTo>
                        <a:pt x="33874" y="0"/>
                        <a:pt x="40612" y="2063"/>
                        <a:pt x="45496" y="6164"/>
                      </a:cubicBezTo>
                      <a:close/>
                      <a:moveTo>
                        <a:pt x="40377" y="35493"/>
                      </a:moveTo>
                      <a:cubicBezTo>
                        <a:pt x="43903" y="32568"/>
                        <a:pt x="45679" y="28441"/>
                        <a:pt x="45679" y="23113"/>
                      </a:cubicBezTo>
                      <a:cubicBezTo>
                        <a:pt x="45679" y="17786"/>
                        <a:pt x="43903" y="13450"/>
                        <a:pt x="40377" y="10525"/>
                      </a:cubicBezTo>
                      <a:cubicBezTo>
                        <a:pt x="36851" y="7600"/>
                        <a:pt x="31732" y="6137"/>
                        <a:pt x="25046" y="6137"/>
                      </a:cubicBezTo>
                      <a:lnTo>
                        <a:pt x="7130" y="6137"/>
                      </a:lnTo>
                      <a:lnTo>
                        <a:pt x="7130" y="39881"/>
                      </a:lnTo>
                      <a:lnTo>
                        <a:pt x="25046" y="39881"/>
                      </a:lnTo>
                      <a:cubicBezTo>
                        <a:pt x="31732" y="39881"/>
                        <a:pt x="36825" y="38418"/>
                        <a:pt x="40377" y="35493"/>
                      </a:cubicBezTo>
                      <a:close/>
                    </a:path>
                  </a:pathLst>
                </a:custGeom>
                <a:grpFill/>
                <a:ln w="2606" cap="flat">
                  <a:noFill/>
                  <a:prstDash val="solid"/>
                  <a:miter/>
                </a:ln>
              </p:spPr>
              <p:txBody>
                <a:bodyPr rtlCol="0" anchor="ctr"/>
                <a:lstStyle/>
                <a:p>
                  <a:endParaRPr lang="en-US"/>
                </a:p>
              </p:txBody>
            </p:sp>
            <p:sp>
              <p:nvSpPr>
                <p:cNvPr id="128" name="Freeform: Shape 127">
                  <a:extLst>
                    <a:ext uri="{FF2B5EF4-FFF2-40B4-BE49-F238E27FC236}">
                      <a16:creationId xmlns:a16="http://schemas.microsoft.com/office/drawing/2014/main" id="{AE5FC8C5-5AAB-BF11-2A22-977CBCA343E3}"/>
                    </a:ext>
                  </a:extLst>
                </p:cNvPr>
                <p:cNvSpPr/>
                <p:nvPr/>
              </p:nvSpPr>
              <p:spPr>
                <a:xfrm>
                  <a:off x="9795854" y="1121687"/>
                  <a:ext cx="53905" cy="67486"/>
                </a:xfrm>
                <a:custGeom>
                  <a:avLst/>
                  <a:gdLst>
                    <a:gd name="connsiteX0" fmla="*/ 46096 w 53905"/>
                    <a:gd name="connsiteY0" fmla="*/ 67460 h 67486"/>
                    <a:gd name="connsiteX1" fmla="*/ 30661 w 53905"/>
                    <a:gd name="connsiteY1" fmla="*/ 45783 h 67486"/>
                    <a:gd name="connsiteX2" fmla="*/ 25255 w 53905"/>
                    <a:gd name="connsiteY2" fmla="*/ 46070 h 67486"/>
                    <a:gd name="connsiteX3" fmla="*/ 7130 w 53905"/>
                    <a:gd name="connsiteY3" fmla="*/ 46070 h 67486"/>
                    <a:gd name="connsiteX4" fmla="*/ 7130 w 53905"/>
                    <a:gd name="connsiteY4" fmla="*/ 67460 h 67486"/>
                    <a:gd name="connsiteX5" fmla="*/ 0 w 53905"/>
                    <a:gd name="connsiteY5" fmla="*/ 67460 h 67486"/>
                    <a:gd name="connsiteX6" fmla="*/ 0 w 53905"/>
                    <a:gd name="connsiteY6" fmla="*/ 0 h 67486"/>
                    <a:gd name="connsiteX7" fmla="*/ 25255 w 53905"/>
                    <a:gd name="connsiteY7" fmla="*/ 0 h 67486"/>
                    <a:gd name="connsiteX8" fmla="*/ 45496 w 53905"/>
                    <a:gd name="connsiteY8" fmla="*/ 6164 h 67486"/>
                    <a:gd name="connsiteX9" fmla="*/ 52835 w 53905"/>
                    <a:gd name="connsiteY9" fmla="*/ 23140 h 67486"/>
                    <a:gd name="connsiteX10" fmla="*/ 48839 w 53905"/>
                    <a:gd name="connsiteY10" fmla="*/ 36485 h 67486"/>
                    <a:gd name="connsiteX11" fmla="*/ 37426 w 53905"/>
                    <a:gd name="connsiteY11" fmla="*/ 44347 h 67486"/>
                    <a:gd name="connsiteX12" fmla="*/ 53905 w 53905"/>
                    <a:gd name="connsiteY12" fmla="*/ 67486 h 67486"/>
                    <a:gd name="connsiteX13" fmla="*/ 46096 w 53905"/>
                    <a:gd name="connsiteY13" fmla="*/ 67486 h 67486"/>
                    <a:gd name="connsiteX14" fmla="*/ 40403 w 53905"/>
                    <a:gd name="connsiteY14" fmla="*/ 35571 h 67486"/>
                    <a:gd name="connsiteX15" fmla="*/ 45705 w 53905"/>
                    <a:gd name="connsiteY15" fmla="*/ 23140 h 67486"/>
                    <a:gd name="connsiteX16" fmla="*/ 40403 w 53905"/>
                    <a:gd name="connsiteY16" fmla="*/ 10551 h 67486"/>
                    <a:gd name="connsiteX17" fmla="*/ 25072 w 53905"/>
                    <a:gd name="connsiteY17" fmla="*/ 6164 h 67486"/>
                    <a:gd name="connsiteX18" fmla="*/ 7156 w 53905"/>
                    <a:gd name="connsiteY18" fmla="*/ 6164 h 67486"/>
                    <a:gd name="connsiteX19" fmla="*/ 7156 w 53905"/>
                    <a:gd name="connsiteY19" fmla="*/ 39985 h 67486"/>
                    <a:gd name="connsiteX20" fmla="*/ 25072 w 53905"/>
                    <a:gd name="connsiteY20" fmla="*/ 39985 h 67486"/>
                    <a:gd name="connsiteX21" fmla="*/ 40403 w 53905"/>
                    <a:gd name="connsiteY21" fmla="*/ 35545 h 67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3905" h="67486">
                      <a:moveTo>
                        <a:pt x="46096" y="67460"/>
                      </a:moveTo>
                      <a:lnTo>
                        <a:pt x="30661" y="45783"/>
                      </a:lnTo>
                      <a:cubicBezTo>
                        <a:pt x="28938" y="45966"/>
                        <a:pt x="27136" y="46070"/>
                        <a:pt x="25255" y="46070"/>
                      </a:cubicBezTo>
                      <a:lnTo>
                        <a:pt x="7130" y="46070"/>
                      </a:lnTo>
                      <a:lnTo>
                        <a:pt x="7130" y="67460"/>
                      </a:lnTo>
                      <a:lnTo>
                        <a:pt x="0" y="67460"/>
                      </a:lnTo>
                      <a:lnTo>
                        <a:pt x="0" y="0"/>
                      </a:lnTo>
                      <a:lnTo>
                        <a:pt x="25255" y="0"/>
                      </a:lnTo>
                      <a:cubicBezTo>
                        <a:pt x="33874" y="0"/>
                        <a:pt x="40612" y="2063"/>
                        <a:pt x="45496" y="6164"/>
                      </a:cubicBezTo>
                      <a:cubicBezTo>
                        <a:pt x="50380" y="10264"/>
                        <a:pt x="52835" y="15931"/>
                        <a:pt x="52835" y="23140"/>
                      </a:cubicBezTo>
                      <a:cubicBezTo>
                        <a:pt x="52835" y="28415"/>
                        <a:pt x="51503" y="32855"/>
                        <a:pt x="48839" y="36485"/>
                      </a:cubicBezTo>
                      <a:cubicBezTo>
                        <a:pt x="46175" y="40116"/>
                        <a:pt x="42362" y="42727"/>
                        <a:pt x="37426" y="44347"/>
                      </a:cubicBezTo>
                      <a:lnTo>
                        <a:pt x="53905" y="67486"/>
                      </a:lnTo>
                      <a:lnTo>
                        <a:pt x="46096" y="67486"/>
                      </a:lnTo>
                      <a:close/>
                      <a:moveTo>
                        <a:pt x="40403" y="35571"/>
                      </a:moveTo>
                      <a:cubicBezTo>
                        <a:pt x="43929" y="32620"/>
                        <a:pt x="45705" y="28467"/>
                        <a:pt x="45705" y="23140"/>
                      </a:cubicBezTo>
                      <a:cubicBezTo>
                        <a:pt x="45705" y="17812"/>
                        <a:pt x="43929" y="13476"/>
                        <a:pt x="40403" y="10551"/>
                      </a:cubicBezTo>
                      <a:cubicBezTo>
                        <a:pt x="36877" y="7626"/>
                        <a:pt x="31758" y="6164"/>
                        <a:pt x="25072" y="6164"/>
                      </a:cubicBezTo>
                      <a:lnTo>
                        <a:pt x="7156" y="6164"/>
                      </a:lnTo>
                      <a:lnTo>
                        <a:pt x="7156" y="39985"/>
                      </a:lnTo>
                      <a:lnTo>
                        <a:pt x="25072" y="39985"/>
                      </a:lnTo>
                      <a:cubicBezTo>
                        <a:pt x="31758" y="39985"/>
                        <a:pt x="36851" y="38496"/>
                        <a:pt x="40403" y="35545"/>
                      </a:cubicBezTo>
                      <a:close/>
                    </a:path>
                  </a:pathLst>
                </a:custGeom>
                <a:grpFill/>
                <a:ln w="2606" cap="flat">
                  <a:noFill/>
                  <a:prstDash val="solid"/>
                  <a:miter/>
                </a:ln>
              </p:spPr>
              <p:txBody>
                <a:bodyPr rtlCol="0" anchor="ctr"/>
                <a:lstStyle/>
                <a:p>
                  <a:endParaRPr lang="en-US"/>
                </a:p>
              </p:txBody>
            </p:sp>
            <p:sp>
              <p:nvSpPr>
                <p:cNvPr id="129" name="Freeform: Shape 128">
                  <a:extLst>
                    <a:ext uri="{FF2B5EF4-FFF2-40B4-BE49-F238E27FC236}">
                      <a16:creationId xmlns:a16="http://schemas.microsoft.com/office/drawing/2014/main" id="{C5438554-28F4-0CED-578F-96C8AE92729C}"/>
                    </a:ext>
                  </a:extLst>
                </p:cNvPr>
                <p:cNvSpPr/>
                <p:nvPr/>
              </p:nvSpPr>
              <p:spPr>
                <a:xfrm>
                  <a:off x="9859606" y="1121060"/>
                  <a:ext cx="70829" cy="68687"/>
                </a:xfrm>
                <a:custGeom>
                  <a:avLst/>
                  <a:gdLst>
                    <a:gd name="connsiteX0" fmla="*/ 17289 w 70829"/>
                    <a:gd name="connsiteY0" fmla="*/ 64195 h 68687"/>
                    <a:gd name="connsiteX1" fmla="*/ 4570 w 70829"/>
                    <a:gd name="connsiteY1" fmla="*/ 51894 h 68687"/>
                    <a:gd name="connsiteX2" fmla="*/ 0 w 70829"/>
                    <a:gd name="connsiteY2" fmla="*/ 34344 h 68687"/>
                    <a:gd name="connsiteX3" fmla="*/ 4570 w 70829"/>
                    <a:gd name="connsiteY3" fmla="*/ 16793 h 68687"/>
                    <a:gd name="connsiteX4" fmla="*/ 17289 w 70829"/>
                    <a:gd name="connsiteY4" fmla="*/ 4492 h 68687"/>
                    <a:gd name="connsiteX5" fmla="*/ 35467 w 70829"/>
                    <a:gd name="connsiteY5" fmla="*/ 0 h 68687"/>
                    <a:gd name="connsiteX6" fmla="*/ 53540 w 70829"/>
                    <a:gd name="connsiteY6" fmla="*/ 4440 h 68687"/>
                    <a:gd name="connsiteX7" fmla="*/ 66206 w 70829"/>
                    <a:gd name="connsiteY7" fmla="*/ 16741 h 68687"/>
                    <a:gd name="connsiteX8" fmla="*/ 70829 w 70829"/>
                    <a:gd name="connsiteY8" fmla="*/ 34344 h 68687"/>
                    <a:gd name="connsiteX9" fmla="*/ 66206 w 70829"/>
                    <a:gd name="connsiteY9" fmla="*/ 51947 h 68687"/>
                    <a:gd name="connsiteX10" fmla="*/ 53540 w 70829"/>
                    <a:gd name="connsiteY10" fmla="*/ 64248 h 68687"/>
                    <a:gd name="connsiteX11" fmla="*/ 35467 w 70829"/>
                    <a:gd name="connsiteY11" fmla="*/ 68688 h 68687"/>
                    <a:gd name="connsiteX12" fmla="*/ 17289 w 70829"/>
                    <a:gd name="connsiteY12" fmla="*/ 64195 h 68687"/>
                    <a:gd name="connsiteX13" fmla="*/ 49910 w 70829"/>
                    <a:gd name="connsiteY13" fmla="*/ 58711 h 68687"/>
                    <a:gd name="connsiteX14" fmla="*/ 60043 w 70829"/>
                    <a:gd name="connsiteY14" fmla="*/ 48682 h 68687"/>
                    <a:gd name="connsiteX15" fmla="*/ 63699 w 70829"/>
                    <a:gd name="connsiteY15" fmla="*/ 34370 h 68687"/>
                    <a:gd name="connsiteX16" fmla="*/ 60043 w 70829"/>
                    <a:gd name="connsiteY16" fmla="*/ 20058 h 68687"/>
                    <a:gd name="connsiteX17" fmla="*/ 49910 w 70829"/>
                    <a:gd name="connsiteY17" fmla="*/ 10029 h 68687"/>
                    <a:gd name="connsiteX18" fmla="*/ 35441 w 70829"/>
                    <a:gd name="connsiteY18" fmla="*/ 6425 h 68687"/>
                    <a:gd name="connsiteX19" fmla="*/ 20946 w 70829"/>
                    <a:gd name="connsiteY19" fmla="*/ 10029 h 68687"/>
                    <a:gd name="connsiteX20" fmla="*/ 10734 w 70829"/>
                    <a:gd name="connsiteY20" fmla="*/ 20058 h 68687"/>
                    <a:gd name="connsiteX21" fmla="*/ 7025 w 70829"/>
                    <a:gd name="connsiteY21" fmla="*/ 34370 h 68687"/>
                    <a:gd name="connsiteX22" fmla="*/ 10734 w 70829"/>
                    <a:gd name="connsiteY22" fmla="*/ 48682 h 68687"/>
                    <a:gd name="connsiteX23" fmla="*/ 20946 w 70829"/>
                    <a:gd name="connsiteY23" fmla="*/ 58711 h 68687"/>
                    <a:gd name="connsiteX24" fmla="*/ 35441 w 70829"/>
                    <a:gd name="connsiteY24" fmla="*/ 62315 h 68687"/>
                    <a:gd name="connsiteX25" fmla="*/ 49910 w 70829"/>
                    <a:gd name="connsiteY25" fmla="*/ 58711 h 68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0829" h="68687">
                      <a:moveTo>
                        <a:pt x="17289" y="64195"/>
                      </a:moveTo>
                      <a:cubicBezTo>
                        <a:pt x="11857" y="61218"/>
                        <a:pt x="7626" y="57118"/>
                        <a:pt x="4570" y="51894"/>
                      </a:cubicBezTo>
                      <a:cubicBezTo>
                        <a:pt x="1515" y="46697"/>
                        <a:pt x="0" y="40847"/>
                        <a:pt x="0" y="34344"/>
                      </a:cubicBezTo>
                      <a:cubicBezTo>
                        <a:pt x="0" y="27841"/>
                        <a:pt x="1515" y="22017"/>
                        <a:pt x="4570" y="16793"/>
                      </a:cubicBezTo>
                      <a:cubicBezTo>
                        <a:pt x="7626" y="11596"/>
                        <a:pt x="11857" y="7496"/>
                        <a:pt x="17289" y="4492"/>
                      </a:cubicBezTo>
                      <a:cubicBezTo>
                        <a:pt x="22722" y="1515"/>
                        <a:pt x="28781" y="0"/>
                        <a:pt x="35467" y="0"/>
                      </a:cubicBezTo>
                      <a:cubicBezTo>
                        <a:pt x="42153" y="0"/>
                        <a:pt x="48186" y="1489"/>
                        <a:pt x="53540" y="4440"/>
                      </a:cubicBezTo>
                      <a:cubicBezTo>
                        <a:pt x="58894" y="7391"/>
                        <a:pt x="63125" y="11491"/>
                        <a:pt x="66206" y="16741"/>
                      </a:cubicBezTo>
                      <a:cubicBezTo>
                        <a:pt x="69288" y="21990"/>
                        <a:pt x="70829" y="27841"/>
                        <a:pt x="70829" y="34344"/>
                      </a:cubicBezTo>
                      <a:cubicBezTo>
                        <a:pt x="70829" y="40847"/>
                        <a:pt x="69288" y="46697"/>
                        <a:pt x="66206" y="51947"/>
                      </a:cubicBezTo>
                      <a:cubicBezTo>
                        <a:pt x="63125" y="57196"/>
                        <a:pt x="58894" y="61270"/>
                        <a:pt x="53540" y="64248"/>
                      </a:cubicBezTo>
                      <a:cubicBezTo>
                        <a:pt x="48186" y="67199"/>
                        <a:pt x="42153" y="68688"/>
                        <a:pt x="35467" y="68688"/>
                      </a:cubicBezTo>
                      <a:cubicBezTo>
                        <a:pt x="28781" y="68688"/>
                        <a:pt x="22722" y="67199"/>
                        <a:pt x="17289" y="64195"/>
                      </a:cubicBezTo>
                      <a:close/>
                      <a:moveTo>
                        <a:pt x="49910" y="58711"/>
                      </a:moveTo>
                      <a:cubicBezTo>
                        <a:pt x="54219" y="56308"/>
                        <a:pt x="57588" y="52965"/>
                        <a:pt x="60043" y="48682"/>
                      </a:cubicBezTo>
                      <a:cubicBezTo>
                        <a:pt x="62472" y="44399"/>
                        <a:pt x="63699" y="39645"/>
                        <a:pt x="63699" y="34370"/>
                      </a:cubicBezTo>
                      <a:cubicBezTo>
                        <a:pt x="63699" y="29094"/>
                        <a:pt x="62472" y="24341"/>
                        <a:pt x="60043" y="20058"/>
                      </a:cubicBezTo>
                      <a:cubicBezTo>
                        <a:pt x="57588" y="15775"/>
                        <a:pt x="54219" y="12432"/>
                        <a:pt x="49910" y="10029"/>
                      </a:cubicBezTo>
                      <a:cubicBezTo>
                        <a:pt x="45600" y="7626"/>
                        <a:pt x="40795" y="6425"/>
                        <a:pt x="35441" y="6425"/>
                      </a:cubicBezTo>
                      <a:cubicBezTo>
                        <a:pt x="30087" y="6425"/>
                        <a:pt x="25281" y="7626"/>
                        <a:pt x="20946" y="10029"/>
                      </a:cubicBezTo>
                      <a:cubicBezTo>
                        <a:pt x="16610" y="12432"/>
                        <a:pt x="13189" y="15775"/>
                        <a:pt x="10734" y="20058"/>
                      </a:cubicBezTo>
                      <a:cubicBezTo>
                        <a:pt x="8253" y="24341"/>
                        <a:pt x="7025" y="29094"/>
                        <a:pt x="7025" y="34370"/>
                      </a:cubicBezTo>
                      <a:cubicBezTo>
                        <a:pt x="7025" y="39645"/>
                        <a:pt x="8253" y="44399"/>
                        <a:pt x="10734" y="48682"/>
                      </a:cubicBezTo>
                      <a:cubicBezTo>
                        <a:pt x="13215" y="52965"/>
                        <a:pt x="16610" y="56308"/>
                        <a:pt x="20946" y="58711"/>
                      </a:cubicBezTo>
                      <a:cubicBezTo>
                        <a:pt x="25281" y="61114"/>
                        <a:pt x="30113" y="62315"/>
                        <a:pt x="35441" y="62315"/>
                      </a:cubicBezTo>
                      <a:cubicBezTo>
                        <a:pt x="40769" y="62315"/>
                        <a:pt x="45600" y="61114"/>
                        <a:pt x="49910" y="58711"/>
                      </a:cubicBezTo>
                      <a:close/>
                    </a:path>
                  </a:pathLst>
                </a:custGeom>
                <a:grpFill/>
                <a:ln w="2606" cap="flat">
                  <a:noFill/>
                  <a:prstDash val="solid"/>
                  <a:miter/>
                </a:ln>
              </p:spPr>
              <p:txBody>
                <a:bodyPr rtlCol="0" anchor="ctr"/>
                <a:lstStyle/>
                <a:p>
                  <a:endParaRPr lang="en-US"/>
                </a:p>
              </p:txBody>
            </p:sp>
            <p:sp>
              <p:nvSpPr>
                <p:cNvPr id="130" name="Freeform: Shape 129">
                  <a:extLst>
                    <a:ext uri="{FF2B5EF4-FFF2-40B4-BE49-F238E27FC236}">
                      <a16:creationId xmlns:a16="http://schemas.microsoft.com/office/drawing/2014/main" id="{08FD50F9-F1DC-D3C1-72A7-301539F9858B}"/>
                    </a:ext>
                  </a:extLst>
                </p:cNvPr>
                <p:cNvSpPr/>
                <p:nvPr/>
              </p:nvSpPr>
              <p:spPr>
                <a:xfrm>
                  <a:off x="9946445" y="1121687"/>
                  <a:ext cx="46279" cy="67460"/>
                </a:xfrm>
                <a:custGeom>
                  <a:avLst/>
                  <a:gdLst>
                    <a:gd name="connsiteX0" fmla="*/ 7130 w 46279"/>
                    <a:gd name="connsiteY0" fmla="*/ 6164 h 67460"/>
                    <a:gd name="connsiteX1" fmla="*/ 7130 w 46279"/>
                    <a:gd name="connsiteY1" fmla="*/ 32672 h 67460"/>
                    <a:gd name="connsiteX2" fmla="*/ 42022 w 46279"/>
                    <a:gd name="connsiteY2" fmla="*/ 32672 h 67460"/>
                    <a:gd name="connsiteX3" fmla="*/ 42022 w 46279"/>
                    <a:gd name="connsiteY3" fmla="*/ 38836 h 67460"/>
                    <a:gd name="connsiteX4" fmla="*/ 7130 w 46279"/>
                    <a:gd name="connsiteY4" fmla="*/ 38836 h 67460"/>
                    <a:gd name="connsiteX5" fmla="*/ 7130 w 46279"/>
                    <a:gd name="connsiteY5" fmla="*/ 67460 h 67460"/>
                    <a:gd name="connsiteX6" fmla="*/ 0 w 46279"/>
                    <a:gd name="connsiteY6" fmla="*/ 67460 h 67460"/>
                    <a:gd name="connsiteX7" fmla="*/ 0 w 46279"/>
                    <a:gd name="connsiteY7" fmla="*/ 0 h 67460"/>
                    <a:gd name="connsiteX8" fmla="*/ 46279 w 46279"/>
                    <a:gd name="connsiteY8" fmla="*/ 0 h 67460"/>
                    <a:gd name="connsiteX9" fmla="*/ 46279 w 46279"/>
                    <a:gd name="connsiteY9" fmla="*/ 6164 h 67460"/>
                    <a:gd name="connsiteX10" fmla="*/ 7156 w 46279"/>
                    <a:gd name="connsiteY10" fmla="*/ 6164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279" h="67460">
                      <a:moveTo>
                        <a:pt x="7130" y="6164"/>
                      </a:moveTo>
                      <a:lnTo>
                        <a:pt x="7130" y="32672"/>
                      </a:lnTo>
                      <a:lnTo>
                        <a:pt x="42022" y="32672"/>
                      </a:lnTo>
                      <a:lnTo>
                        <a:pt x="42022" y="38836"/>
                      </a:lnTo>
                      <a:lnTo>
                        <a:pt x="7130" y="38836"/>
                      </a:lnTo>
                      <a:lnTo>
                        <a:pt x="7130" y="67460"/>
                      </a:lnTo>
                      <a:lnTo>
                        <a:pt x="0" y="67460"/>
                      </a:lnTo>
                      <a:lnTo>
                        <a:pt x="0" y="0"/>
                      </a:lnTo>
                      <a:lnTo>
                        <a:pt x="46279" y="0"/>
                      </a:lnTo>
                      <a:lnTo>
                        <a:pt x="46279" y="6164"/>
                      </a:lnTo>
                      <a:lnTo>
                        <a:pt x="7156" y="6164"/>
                      </a:lnTo>
                      <a:close/>
                    </a:path>
                  </a:pathLst>
                </a:custGeom>
                <a:grpFill/>
                <a:ln w="2606" cap="flat">
                  <a:noFill/>
                  <a:prstDash val="solid"/>
                  <a:miter/>
                </a:ln>
              </p:spPr>
              <p:txBody>
                <a:bodyPr rtlCol="0" anchor="ctr"/>
                <a:lstStyle/>
                <a:p>
                  <a:endParaRPr lang="en-US"/>
                </a:p>
              </p:txBody>
            </p:sp>
            <p:sp>
              <p:nvSpPr>
                <p:cNvPr id="131" name="Freeform: Shape 130">
                  <a:extLst>
                    <a:ext uri="{FF2B5EF4-FFF2-40B4-BE49-F238E27FC236}">
                      <a16:creationId xmlns:a16="http://schemas.microsoft.com/office/drawing/2014/main" id="{45620F43-4004-BEA7-FD01-33C8334683A6}"/>
                    </a:ext>
                  </a:extLst>
                </p:cNvPr>
                <p:cNvSpPr/>
                <p:nvPr/>
              </p:nvSpPr>
              <p:spPr>
                <a:xfrm>
                  <a:off x="10007428" y="1121687"/>
                  <a:ext cx="47741" cy="67460"/>
                </a:xfrm>
                <a:custGeom>
                  <a:avLst/>
                  <a:gdLst>
                    <a:gd name="connsiteX0" fmla="*/ 47716 w 47741"/>
                    <a:gd name="connsiteY0" fmla="*/ 61296 h 67460"/>
                    <a:gd name="connsiteX1" fmla="*/ 47716 w 47741"/>
                    <a:gd name="connsiteY1" fmla="*/ 67460 h 67460"/>
                    <a:gd name="connsiteX2" fmla="*/ 0 w 47741"/>
                    <a:gd name="connsiteY2" fmla="*/ 67460 h 67460"/>
                    <a:gd name="connsiteX3" fmla="*/ 0 w 47741"/>
                    <a:gd name="connsiteY3" fmla="*/ 0 h 67460"/>
                    <a:gd name="connsiteX4" fmla="*/ 46279 w 47741"/>
                    <a:gd name="connsiteY4" fmla="*/ 0 h 67460"/>
                    <a:gd name="connsiteX5" fmla="*/ 46279 w 47741"/>
                    <a:gd name="connsiteY5" fmla="*/ 6164 h 67460"/>
                    <a:gd name="connsiteX6" fmla="*/ 7156 w 47741"/>
                    <a:gd name="connsiteY6" fmla="*/ 6164 h 67460"/>
                    <a:gd name="connsiteX7" fmla="*/ 7156 w 47741"/>
                    <a:gd name="connsiteY7" fmla="*/ 30165 h 67460"/>
                    <a:gd name="connsiteX8" fmla="*/ 42048 w 47741"/>
                    <a:gd name="connsiteY8" fmla="*/ 30165 h 67460"/>
                    <a:gd name="connsiteX9" fmla="*/ 42048 w 47741"/>
                    <a:gd name="connsiteY9" fmla="*/ 36250 h 67460"/>
                    <a:gd name="connsiteX10" fmla="*/ 7156 w 47741"/>
                    <a:gd name="connsiteY10" fmla="*/ 36250 h 67460"/>
                    <a:gd name="connsiteX11" fmla="*/ 7156 w 47741"/>
                    <a:gd name="connsiteY11" fmla="*/ 61323 h 67460"/>
                    <a:gd name="connsiteX12" fmla="*/ 47742 w 47741"/>
                    <a:gd name="connsiteY12" fmla="*/ 61323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7741" h="67460">
                      <a:moveTo>
                        <a:pt x="47716" y="61296"/>
                      </a:moveTo>
                      <a:lnTo>
                        <a:pt x="47716" y="67460"/>
                      </a:lnTo>
                      <a:lnTo>
                        <a:pt x="0" y="67460"/>
                      </a:lnTo>
                      <a:lnTo>
                        <a:pt x="0" y="0"/>
                      </a:lnTo>
                      <a:lnTo>
                        <a:pt x="46279" y="0"/>
                      </a:lnTo>
                      <a:lnTo>
                        <a:pt x="46279" y="6164"/>
                      </a:lnTo>
                      <a:lnTo>
                        <a:pt x="7156" y="6164"/>
                      </a:lnTo>
                      <a:lnTo>
                        <a:pt x="7156" y="30165"/>
                      </a:lnTo>
                      <a:lnTo>
                        <a:pt x="42048" y="30165"/>
                      </a:lnTo>
                      <a:lnTo>
                        <a:pt x="42048" y="36250"/>
                      </a:lnTo>
                      <a:lnTo>
                        <a:pt x="7156" y="36250"/>
                      </a:lnTo>
                      <a:lnTo>
                        <a:pt x="7156" y="61323"/>
                      </a:lnTo>
                      <a:lnTo>
                        <a:pt x="47742" y="61323"/>
                      </a:lnTo>
                      <a:close/>
                    </a:path>
                  </a:pathLst>
                </a:custGeom>
                <a:grpFill/>
                <a:ln w="2606" cap="flat">
                  <a:noFill/>
                  <a:prstDash val="solid"/>
                  <a:miter/>
                </a:ln>
              </p:spPr>
              <p:txBody>
                <a:bodyPr rtlCol="0" anchor="ctr"/>
                <a:lstStyle/>
                <a:p>
                  <a:endParaRPr lang="en-US"/>
                </a:p>
              </p:txBody>
            </p:sp>
            <p:sp>
              <p:nvSpPr>
                <p:cNvPr id="132" name="Freeform: Shape 131">
                  <a:extLst>
                    <a:ext uri="{FF2B5EF4-FFF2-40B4-BE49-F238E27FC236}">
                      <a16:creationId xmlns:a16="http://schemas.microsoft.com/office/drawing/2014/main" id="{39A0BAE2-74F2-C979-2898-B67B88A9BCA4}"/>
                    </a:ext>
                  </a:extLst>
                </p:cNvPr>
                <p:cNvSpPr/>
                <p:nvPr/>
              </p:nvSpPr>
              <p:spPr>
                <a:xfrm>
                  <a:off x="10065460" y="1121113"/>
                  <a:ext cx="50144" cy="68661"/>
                </a:xfrm>
                <a:custGeom>
                  <a:avLst/>
                  <a:gdLst>
                    <a:gd name="connsiteX0" fmla="*/ 10656 w 50144"/>
                    <a:gd name="connsiteY0" fmla="*/ 66206 h 68661"/>
                    <a:gd name="connsiteX1" fmla="*/ 0 w 50144"/>
                    <a:gd name="connsiteY1" fmla="*/ 59834 h 68661"/>
                    <a:gd name="connsiteX2" fmla="*/ 2795 w 50144"/>
                    <a:gd name="connsiteY2" fmla="*/ 54349 h 68661"/>
                    <a:gd name="connsiteX3" fmla="*/ 12536 w 50144"/>
                    <a:gd name="connsiteY3" fmla="*/ 60278 h 68661"/>
                    <a:gd name="connsiteX4" fmla="*/ 25072 w 50144"/>
                    <a:gd name="connsiteY4" fmla="*/ 62550 h 68661"/>
                    <a:gd name="connsiteX5" fmla="*/ 38653 w 50144"/>
                    <a:gd name="connsiteY5" fmla="*/ 59233 h 68661"/>
                    <a:gd name="connsiteX6" fmla="*/ 43171 w 50144"/>
                    <a:gd name="connsiteY6" fmla="*/ 50615 h 68661"/>
                    <a:gd name="connsiteX7" fmla="*/ 40716 w 50144"/>
                    <a:gd name="connsiteY7" fmla="*/ 44164 h 68661"/>
                    <a:gd name="connsiteX8" fmla="*/ 34683 w 50144"/>
                    <a:gd name="connsiteY8" fmla="*/ 40455 h 68661"/>
                    <a:gd name="connsiteX9" fmla="*/ 24759 w 50144"/>
                    <a:gd name="connsiteY9" fmla="*/ 37608 h 68661"/>
                    <a:gd name="connsiteX10" fmla="*/ 12614 w 50144"/>
                    <a:gd name="connsiteY10" fmla="*/ 33900 h 68661"/>
                    <a:gd name="connsiteX11" fmla="*/ 4858 w 50144"/>
                    <a:gd name="connsiteY11" fmla="*/ 28441 h 68661"/>
                    <a:gd name="connsiteX12" fmla="*/ 1619 w 50144"/>
                    <a:gd name="connsiteY12" fmla="*/ 18517 h 68661"/>
                    <a:gd name="connsiteX13" fmla="*/ 4309 w 50144"/>
                    <a:gd name="connsiteY13" fmla="*/ 9219 h 68661"/>
                    <a:gd name="connsiteX14" fmla="*/ 12588 w 50144"/>
                    <a:gd name="connsiteY14" fmla="*/ 2507 h 68661"/>
                    <a:gd name="connsiteX15" fmla="*/ 26456 w 50144"/>
                    <a:gd name="connsiteY15" fmla="*/ 0 h 68661"/>
                    <a:gd name="connsiteX16" fmla="*/ 37791 w 50144"/>
                    <a:gd name="connsiteY16" fmla="*/ 1593 h 68661"/>
                    <a:gd name="connsiteX17" fmla="*/ 47376 w 50144"/>
                    <a:gd name="connsiteY17" fmla="*/ 5981 h 68661"/>
                    <a:gd name="connsiteX18" fmla="*/ 44973 w 50144"/>
                    <a:gd name="connsiteY18" fmla="*/ 11674 h 68661"/>
                    <a:gd name="connsiteX19" fmla="*/ 35911 w 50144"/>
                    <a:gd name="connsiteY19" fmla="*/ 7469 h 68661"/>
                    <a:gd name="connsiteX20" fmla="*/ 26456 w 50144"/>
                    <a:gd name="connsiteY20" fmla="*/ 6085 h 68661"/>
                    <a:gd name="connsiteX21" fmla="*/ 13111 w 50144"/>
                    <a:gd name="connsiteY21" fmla="*/ 9507 h 68661"/>
                    <a:gd name="connsiteX22" fmla="*/ 8619 w 50144"/>
                    <a:gd name="connsiteY22" fmla="*/ 18334 h 68661"/>
                    <a:gd name="connsiteX23" fmla="*/ 11074 w 50144"/>
                    <a:gd name="connsiteY23" fmla="*/ 24837 h 68661"/>
                    <a:gd name="connsiteX24" fmla="*/ 17237 w 50144"/>
                    <a:gd name="connsiteY24" fmla="*/ 28598 h 68661"/>
                    <a:gd name="connsiteX25" fmla="*/ 27214 w 50144"/>
                    <a:gd name="connsiteY25" fmla="*/ 31445 h 68661"/>
                    <a:gd name="connsiteX26" fmla="*/ 39202 w 50144"/>
                    <a:gd name="connsiteY26" fmla="*/ 35049 h 68661"/>
                    <a:gd name="connsiteX27" fmla="*/ 46958 w 50144"/>
                    <a:gd name="connsiteY27" fmla="*/ 40455 h 68661"/>
                    <a:gd name="connsiteX28" fmla="*/ 50145 w 50144"/>
                    <a:gd name="connsiteY28" fmla="*/ 50249 h 68661"/>
                    <a:gd name="connsiteX29" fmla="*/ 47402 w 50144"/>
                    <a:gd name="connsiteY29" fmla="*/ 59547 h 68661"/>
                    <a:gd name="connsiteX30" fmla="*/ 38967 w 50144"/>
                    <a:gd name="connsiteY30" fmla="*/ 66206 h 68661"/>
                    <a:gd name="connsiteX31" fmla="*/ 24994 w 50144"/>
                    <a:gd name="connsiteY31" fmla="*/ 68661 h 68661"/>
                    <a:gd name="connsiteX32" fmla="*/ 10577 w 50144"/>
                    <a:gd name="connsiteY32" fmla="*/ 66259 h 6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50144" h="68661">
                      <a:moveTo>
                        <a:pt x="10656" y="66206"/>
                      </a:moveTo>
                      <a:cubicBezTo>
                        <a:pt x="6059" y="64613"/>
                        <a:pt x="2507" y="62472"/>
                        <a:pt x="0" y="59834"/>
                      </a:cubicBezTo>
                      <a:lnTo>
                        <a:pt x="2795" y="54349"/>
                      </a:lnTo>
                      <a:cubicBezTo>
                        <a:pt x="5250" y="56804"/>
                        <a:pt x="8488" y="58763"/>
                        <a:pt x="12536" y="60278"/>
                      </a:cubicBezTo>
                      <a:cubicBezTo>
                        <a:pt x="16584" y="61793"/>
                        <a:pt x="20763" y="62550"/>
                        <a:pt x="25072" y="62550"/>
                      </a:cubicBezTo>
                      <a:cubicBezTo>
                        <a:pt x="31105" y="62550"/>
                        <a:pt x="35650" y="61453"/>
                        <a:pt x="38653" y="59233"/>
                      </a:cubicBezTo>
                      <a:cubicBezTo>
                        <a:pt x="41683" y="57013"/>
                        <a:pt x="43171" y="54140"/>
                        <a:pt x="43171" y="50615"/>
                      </a:cubicBezTo>
                      <a:cubicBezTo>
                        <a:pt x="43171" y="47925"/>
                        <a:pt x="42362" y="45757"/>
                        <a:pt x="40716" y="44164"/>
                      </a:cubicBezTo>
                      <a:cubicBezTo>
                        <a:pt x="39071" y="42571"/>
                        <a:pt x="37060" y="41317"/>
                        <a:pt x="34683" y="40455"/>
                      </a:cubicBezTo>
                      <a:cubicBezTo>
                        <a:pt x="32307" y="39593"/>
                        <a:pt x="28990" y="38653"/>
                        <a:pt x="24759" y="37608"/>
                      </a:cubicBezTo>
                      <a:cubicBezTo>
                        <a:pt x="19692" y="36329"/>
                        <a:pt x="15644" y="35075"/>
                        <a:pt x="12614" y="33900"/>
                      </a:cubicBezTo>
                      <a:cubicBezTo>
                        <a:pt x="9585" y="32698"/>
                        <a:pt x="6999" y="30896"/>
                        <a:pt x="4858" y="28441"/>
                      </a:cubicBezTo>
                      <a:cubicBezTo>
                        <a:pt x="2716" y="26012"/>
                        <a:pt x="1619" y="22696"/>
                        <a:pt x="1619" y="18517"/>
                      </a:cubicBezTo>
                      <a:cubicBezTo>
                        <a:pt x="1619" y="15122"/>
                        <a:pt x="2507" y="12014"/>
                        <a:pt x="4309" y="9219"/>
                      </a:cubicBezTo>
                      <a:cubicBezTo>
                        <a:pt x="6111" y="6425"/>
                        <a:pt x="8880" y="4205"/>
                        <a:pt x="12588" y="2507"/>
                      </a:cubicBezTo>
                      <a:cubicBezTo>
                        <a:pt x="16323" y="836"/>
                        <a:pt x="20946" y="0"/>
                        <a:pt x="26456" y="0"/>
                      </a:cubicBezTo>
                      <a:cubicBezTo>
                        <a:pt x="30322" y="0"/>
                        <a:pt x="34083" y="522"/>
                        <a:pt x="37791" y="1593"/>
                      </a:cubicBezTo>
                      <a:cubicBezTo>
                        <a:pt x="41474" y="2664"/>
                        <a:pt x="44686" y="4126"/>
                        <a:pt x="47376" y="5981"/>
                      </a:cubicBezTo>
                      <a:lnTo>
                        <a:pt x="44973" y="11674"/>
                      </a:lnTo>
                      <a:cubicBezTo>
                        <a:pt x="42153" y="9820"/>
                        <a:pt x="39123" y="8410"/>
                        <a:pt x="35911" y="7469"/>
                      </a:cubicBezTo>
                      <a:cubicBezTo>
                        <a:pt x="32698" y="6529"/>
                        <a:pt x="29538" y="6085"/>
                        <a:pt x="26456" y="6085"/>
                      </a:cubicBezTo>
                      <a:cubicBezTo>
                        <a:pt x="20554" y="6085"/>
                        <a:pt x="16088" y="7234"/>
                        <a:pt x="13111" y="9507"/>
                      </a:cubicBezTo>
                      <a:cubicBezTo>
                        <a:pt x="10133" y="11779"/>
                        <a:pt x="8619" y="14730"/>
                        <a:pt x="8619" y="18334"/>
                      </a:cubicBezTo>
                      <a:cubicBezTo>
                        <a:pt x="8619" y="21024"/>
                        <a:pt x="9428" y="23192"/>
                        <a:pt x="11074" y="24837"/>
                      </a:cubicBezTo>
                      <a:cubicBezTo>
                        <a:pt x="12719" y="26483"/>
                        <a:pt x="14756" y="27736"/>
                        <a:pt x="17237" y="28598"/>
                      </a:cubicBezTo>
                      <a:cubicBezTo>
                        <a:pt x="19718" y="29460"/>
                        <a:pt x="23035" y="30426"/>
                        <a:pt x="27214" y="31445"/>
                      </a:cubicBezTo>
                      <a:cubicBezTo>
                        <a:pt x="32150" y="32672"/>
                        <a:pt x="36172" y="33874"/>
                        <a:pt x="39202" y="35049"/>
                      </a:cubicBezTo>
                      <a:cubicBezTo>
                        <a:pt x="42257" y="36250"/>
                        <a:pt x="44843" y="38026"/>
                        <a:pt x="46958" y="40455"/>
                      </a:cubicBezTo>
                      <a:cubicBezTo>
                        <a:pt x="49074" y="42858"/>
                        <a:pt x="50145" y="46123"/>
                        <a:pt x="50145" y="50249"/>
                      </a:cubicBezTo>
                      <a:cubicBezTo>
                        <a:pt x="50145" y="53644"/>
                        <a:pt x="49230" y="56752"/>
                        <a:pt x="47402" y="59547"/>
                      </a:cubicBezTo>
                      <a:cubicBezTo>
                        <a:pt x="45574" y="62341"/>
                        <a:pt x="42753" y="64561"/>
                        <a:pt x="38967" y="66206"/>
                      </a:cubicBezTo>
                      <a:cubicBezTo>
                        <a:pt x="35180" y="67852"/>
                        <a:pt x="30505" y="68661"/>
                        <a:pt x="24994" y="68661"/>
                      </a:cubicBezTo>
                      <a:cubicBezTo>
                        <a:pt x="19979" y="68661"/>
                        <a:pt x="15174" y="67852"/>
                        <a:pt x="10577" y="66259"/>
                      </a:cubicBezTo>
                      <a:close/>
                    </a:path>
                  </a:pathLst>
                </a:custGeom>
                <a:grpFill/>
                <a:ln w="2606" cap="flat">
                  <a:noFill/>
                  <a:prstDash val="solid"/>
                  <a:miter/>
                </a:ln>
              </p:spPr>
              <p:txBody>
                <a:bodyPr rtlCol="0" anchor="ctr"/>
                <a:lstStyle/>
                <a:p>
                  <a:endParaRPr lang="en-US"/>
                </a:p>
              </p:txBody>
            </p:sp>
            <p:sp>
              <p:nvSpPr>
                <p:cNvPr id="133" name="Freeform: Shape 132">
                  <a:extLst>
                    <a:ext uri="{FF2B5EF4-FFF2-40B4-BE49-F238E27FC236}">
                      <a16:creationId xmlns:a16="http://schemas.microsoft.com/office/drawing/2014/main" id="{081208D6-C598-D375-650A-D3143E1ACB88}"/>
                    </a:ext>
                  </a:extLst>
                </p:cNvPr>
                <p:cNvSpPr/>
                <p:nvPr/>
              </p:nvSpPr>
              <p:spPr>
                <a:xfrm>
                  <a:off x="10124745" y="1121113"/>
                  <a:ext cx="50144" cy="68661"/>
                </a:xfrm>
                <a:custGeom>
                  <a:avLst/>
                  <a:gdLst>
                    <a:gd name="connsiteX0" fmla="*/ 10656 w 50144"/>
                    <a:gd name="connsiteY0" fmla="*/ 66206 h 68661"/>
                    <a:gd name="connsiteX1" fmla="*/ 0 w 50144"/>
                    <a:gd name="connsiteY1" fmla="*/ 59834 h 68661"/>
                    <a:gd name="connsiteX2" fmla="*/ 2794 w 50144"/>
                    <a:gd name="connsiteY2" fmla="*/ 54349 h 68661"/>
                    <a:gd name="connsiteX3" fmla="*/ 12536 w 50144"/>
                    <a:gd name="connsiteY3" fmla="*/ 60278 h 68661"/>
                    <a:gd name="connsiteX4" fmla="*/ 25072 w 50144"/>
                    <a:gd name="connsiteY4" fmla="*/ 62550 h 68661"/>
                    <a:gd name="connsiteX5" fmla="*/ 38653 w 50144"/>
                    <a:gd name="connsiteY5" fmla="*/ 59233 h 68661"/>
                    <a:gd name="connsiteX6" fmla="*/ 43171 w 50144"/>
                    <a:gd name="connsiteY6" fmla="*/ 50615 h 68661"/>
                    <a:gd name="connsiteX7" fmla="*/ 40716 w 50144"/>
                    <a:gd name="connsiteY7" fmla="*/ 44164 h 68661"/>
                    <a:gd name="connsiteX8" fmla="*/ 34683 w 50144"/>
                    <a:gd name="connsiteY8" fmla="*/ 40455 h 68661"/>
                    <a:gd name="connsiteX9" fmla="*/ 24759 w 50144"/>
                    <a:gd name="connsiteY9" fmla="*/ 37608 h 68661"/>
                    <a:gd name="connsiteX10" fmla="*/ 12614 w 50144"/>
                    <a:gd name="connsiteY10" fmla="*/ 33900 h 68661"/>
                    <a:gd name="connsiteX11" fmla="*/ 4858 w 50144"/>
                    <a:gd name="connsiteY11" fmla="*/ 28441 h 68661"/>
                    <a:gd name="connsiteX12" fmla="*/ 1619 w 50144"/>
                    <a:gd name="connsiteY12" fmla="*/ 18517 h 68661"/>
                    <a:gd name="connsiteX13" fmla="*/ 4309 w 50144"/>
                    <a:gd name="connsiteY13" fmla="*/ 9219 h 68661"/>
                    <a:gd name="connsiteX14" fmla="*/ 12588 w 50144"/>
                    <a:gd name="connsiteY14" fmla="*/ 2507 h 68661"/>
                    <a:gd name="connsiteX15" fmla="*/ 26456 w 50144"/>
                    <a:gd name="connsiteY15" fmla="*/ 0 h 68661"/>
                    <a:gd name="connsiteX16" fmla="*/ 37791 w 50144"/>
                    <a:gd name="connsiteY16" fmla="*/ 1593 h 68661"/>
                    <a:gd name="connsiteX17" fmla="*/ 47376 w 50144"/>
                    <a:gd name="connsiteY17" fmla="*/ 5981 h 68661"/>
                    <a:gd name="connsiteX18" fmla="*/ 44973 w 50144"/>
                    <a:gd name="connsiteY18" fmla="*/ 11674 h 68661"/>
                    <a:gd name="connsiteX19" fmla="*/ 35911 w 50144"/>
                    <a:gd name="connsiteY19" fmla="*/ 7469 h 68661"/>
                    <a:gd name="connsiteX20" fmla="*/ 26456 w 50144"/>
                    <a:gd name="connsiteY20" fmla="*/ 6085 h 68661"/>
                    <a:gd name="connsiteX21" fmla="*/ 13111 w 50144"/>
                    <a:gd name="connsiteY21" fmla="*/ 9507 h 68661"/>
                    <a:gd name="connsiteX22" fmla="*/ 8619 w 50144"/>
                    <a:gd name="connsiteY22" fmla="*/ 18334 h 68661"/>
                    <a:gd name="connsiteX23" fmla="*/ 11074 w 50144"/>
                    <a:gd name="connsiteY23" fmla="*/ 24837 h 68661"/>
                    <a:gd name="connsiteX24" fmla="*/ 17237 w 50144"/>
                    <a:gd name="connsiteY24" fmla="*/ 28598 h 68661"/>
                    <a:gd name="connsiteX25" fmla="*/ 27214 w 50144"/>
                    <a:gd name="connsiteY25" fmla="*/ 31445 h 68661"/>
                    <a:gd name="connsiteX26" fmla="*/ 39202 w 50144"/>
                    <a:gd name="connsiteY26" fmla="*/ 35049 h 68661"/>
                    <a:gd name="connsiteX27" fmla="*/ 46958 w 50144"/>
                    <a:gd name="connsiteY27" fmla="*/ 40455 h 68661"/>
                    <a:gd name="connsiteX28" fmla="*/ 50145 w 50144"/>
                    <a:gd name="connsiteY28" fmla="*/ 50249 h 68661"/>
                    <a:gd name="connsiteX29" fmla="*/ 47402 w 50144"/>
                    <a:gd name="connsiteY29" fmla="*/ 59547 h 68661"/>
                    <a:gd name="connsiteX30" fmla="*/ 38966 w 50144"/>
                    <a:gd name="connsiteY30" fmla="*/ 66206 h 68661"/>
                    <a:gd name="connsiteX31" fmla="*/ 24994 w 50144"/>
                    <a:gd name="connsiteY31" fmla="*/ 68661 h 68661"/>
                    <a:gd name="connsiteX32" fmla="*/ 10577 w 50144"/>
                    <a:gd name="connsiteY32" fmla="*/ 66259 h 6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50144" h="68661">
                      <a:moveTo>
                        <a:pt x="10656" y="66206"/>
                      </a:moveTo>
                      <a:cubicBezTo>
                        <a:pt x="6059" y="64613"/>
                        <a:pt x="2507" y="62472"/>
                        <a:pt x="0" y="59834"/>
                      </a:cubicBezTo>
                      <a:lnTo>
                        <a:pt x="2794" y="54349"/>
                      </a:lnTo>
                      <a:cubicBezTo>
                        <a:pt x="5249" y="56804"/>
                        <a:pt x="8488" y="58763"/>
                        <a:pt x="12536" y="60278"/>
                      </a:cubicBezTo>
                      <a:cubicBezTo>
                        <a:pt x="16584" y="61793"/>
                        <a:pt x="20763" y="62550"/>
                        <a:pt x="25072" y="62550"/>
                      </a:cubicBezTo>
                      <a:cubicBezTo>
                        <a:pt x="31105" y="62550"/>
                        <a:pt x="35650" y="61453"/>
                        <a:pt x="38653" y="59233"/>
                      </a:cubicBezTo>
                      <a:cubicBezTo>
                        <a:pt x="41683" y="57013"/>
                        <a:pt x="43171" y="54140"/>
                        <a:pt x="43171" y="50615"/>
                      </a:cubicBezTo>
                      <a:cubicBezTo>
                        <a:pt x="43171" y="47925"/>
                        <a:pt x="42362" y="45757"/>
                        <a:pt x="40716" y="44164"/>
                      </a:cubicBezTo>
                      <a:cubicBezTo>
                        <a:pt x="39071" y="42571"/>
                        <a:pt x="37060" y="41317"/>
                        <a:pt x="34683" y="40455"/>
                      </a:cubicBezTo>
                      <a:cubicBezTo>
                        <a:pt x="32307" y="39593"/>
                        <a:pt x="28990" y="38653"/>
                        <a:pt x="24759" y="37608"/>
                      </a:cubicBezTo>
                      <a:cubicBezTo>
                        <a:pt x="19692" y="36329"/>
                        <a:pt x="15644" y="35075"/>
                        <a:pt x="12614" y="33900"/>
                      </a:cubicBezTo>
                      <a:cubicBezTo>
                        <a:pt x="9585" y="32698"/>
                        <a:pt x="6999" y="30896"/>
                        <a:pt x="4858" y="28441"/>
                      </a:cubicBezTo>
                      <a:cubicBezTo>
                        <a:pt x="2716" y="26012"/>
                        <a:pt x="1619" y="22696"/>
                        <a:pt x="1619" y="18517"/>
                      </a:cubicBezTo>
                      <a:cubicBezTo>
                        <a:pt x="1619" y="15122"/>
                        <a:pt x="2507" y="12014"/>
                        <a:pt x="4309" y="9219"/>
                      </a:cubicBezTo>
                      <a:cubicBezTo>
                        <a:pt x="6111" y="6425"/>
                        <a:pt x="8880" y="4205"/>
                        <a:pt x="12588" y="2507"/>
                      </a:cubicBezTo>
                      <a:cubicBezTo>
                        <a:pt x="16323" y="836"/>
                        <a:pt x="20946" y="0"/>
                        <a:pt x="26456" y="0"/>
                      </a:cubicBezTo>
                      <a:cubicBezTo>
                        <a:pt x="30322" y="0"/>
                        <a:pt x="34083" y="522"/>
                        <a:pt x="37791" y="1593"/>
                      </a:cubicBezTo>
                      <a:cubicBezTo>
                        <a:pt x="41474" y="2664"/>
                        <a:pt x="44686" y="4126"/>
                        <a:pt x="47376" y="5981"/>
                      </a:cubicBezTo>
                      <a:lnTo>
                        <a:pt x="44973" y="11674"/>
                      </a:lnTo>
                      <a:cubicBezTo>
                        <a:pt x="42153" y="9820"/>
                        <a:pt x="39123" y="8410"/>
                        <a:pt x="35911" y="7469"/>
                      </a:cubicBezTo>
                      <a:cubicBezTo>
                        <a:pt x="32698" y="6529"/>
                        <a:pt x="29538" y="6085"/>
                        <a:pt x="26456" y="6085"/>
                      </a:cubicBezTo>
                      <a:cubicBezTo>
                        <a:pt x="20554" y="6085"/>
                        <a:pt x="16088" y="7234"/>
                        <a:pt x="13111" y="9507"/>
                      </a:cubicBezTo>
                      <a:cubicBezTo>
                        <a:pt x="10133" y="11779"/>
                        <a:pt x="8619" y="14730"/>
                        <a:pt x="8619" y="18334"/>
                      </a:cubicBezTo>
                      <a:cubicBezTo>
                        <a:pt x="8619" y="21024"/>
                        <a:pt x="9428" y="23192"/>
                        <a:pt x="11074" y="24837"/>
                      </a:cubicBezTo>
                      <a:cubicBezTo>
                        <a:pt x="12719" y="26483"/>
                        <a:pt x="14756" y="27736"/>
                        <a:pt x="17237" y="28598"/>
                      </a:cubicBezTo>
                      <a:cubicBezTo>
                        <a:pt x="19718" y="29460"/>
                        <a:pt x="23035" y="30426"/>
                        <a:pt x="27214" y="31445"/>
                      </a:cubicBezTo>
                      <a:cubicBezTo>
                        <a:pt x="32150" y="32672"/>
                        <a:pt x="36172" y="33874"/>
                        <a:pt x="39202" y="35049"/>
                      </a:cubicBezTo>
                      <a:cubicBezTo>
                        <a:pt x="42257" y="36250"/>
                        <a:pt x="44843" y="38026"/>
                        <a:pt x="46958" y="40455"/>
                      </a:cubicBezTo>
                      <a:cubicBezTo>
                        <a:pt x="49074" y="42858"/>
                        <a:pt x="50145" y="46123"/>
                        <a:pt x="50145" y="50249"/>
                      </a:cubicBezTo>
                      <a:cubicBezTo>
                        <a:pt x="50145" y="53644"/>
                        <a:pt x="49230" y="56752"/>
                        <a:pt x="47402" y="59547"/>
                      </a:cubicBezTo>
                      <a:cubicBezTo>
                        <a:pt x="45574" y="62341"/>
                        <a:pt x="42753" y="64561"/>
                        <a:pt x="38966" y="66206"/>
                      </a:cubicBezTo>
                      <a:cubicBezTo>
                        <a:pt x="35179" y="67852"/>
                        <a:pt x="30505" y="68661"/>
                        <a:pt x="24994" y="68661"/>
                      </a:cubicBezTo>
                      <a:cubicBezTo>
                        <a:pt x="19979" y="68661"/>
                        <a:pt x="15174" y="67852"/>
                        <a:pt x="10577" y="66259"/>
                      </a:cubicBezTo>
                      <a:close/>
                    </a:path>
                  </a:pathLst>
                </a:custGeom>
                <a:grpFill/>
                <a:ln w="2606" cap="flat">
                  <a:noFill/>
                  <a:prstDash val="solid"/>
                  <a:miter/>
                </a:ln>
              </p:spPr>
              <p:txBody>
                <a:bodyPr rtlCol="0" anchor="ctr"/>
                <a:lstStyle/>
                <a:p>
                  <a:endParaRPr lang="en-US"/>
                </a:p>
              </p:txBody>
            </p:sp>
            <p:sp>
              <p:nvSpPr>
                <p:cNvPr id="134" name="Freeform: Shape 133">
                  <a:extLst>
                    <a:ext uri="{FF2B5EF4-FFF2-40B4-BE49-F238E27FC236}">
                      <a16:creationId xmlns:a16="http://schemas.microsoft.com/office/drawing/2014/main" id="{0A1A3524-E0C4-D350-8C7F-C53812DF39D0}"/>
                    </a:ext>
                  </a:extLst>
                </p:cNvPr>
                <p:cNvSpPr/>
                <p:nvPr/>
              </p:nvSpPr>
              <p:spPr>
                <a:xfrm>
                  <a:off x="10190481" y="1121687"/>
                  <a:ext cx="7129" cy="67460"/>
                </a:xfrm>
                <a:custGeom>
                  <a:avLst/>
                  <a:gdLst>
                    <a:gd name="connsiteX0" fmla="*/ 0 w 7129"/>
                    <a:gd name="connsiteY0" fmla="*/ 0 h 67460"/>
                    <a:gd name="connsiteX1" fmla="*/ 7130 w 7129"/>
                    <a:gd name="connsiteY1" fmla="*/ 0 h 67460"/>
                    <a:gd name="connsiteX2" fmla="*/ 7130 w 7129"/>
                    <a:gd name="connsiteY2" fmla="*/ 67460 h 67460"/>
                    <a:gd name="connsiteX3" fmla="*/ 0 w 7129"/>
                    <a:gd name="connsiteY3" fmla="*/ 67460 h 67460"/>
                    <a:gd name="connsiteX4" fmla="*/ 0 w 7129"/>
                    <a:gd name="connsiteY4" fmla="*/ 0 h 67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29" h="67460">
                      <a:moveTo>
                        <a:pt x="0" y="0"/>
                      </a:moveTo>
                      <a:lnTo>
                        <a:pt x="7130" y="0"/>
                      </a:lnTo>
                      <a:lnTo>
                        <a:pt x="7130" y="67460"/>
                      </a:lnTo>
                      <a:lnTo>
                        <a:pt x="0" y="67460"/>
                      </a:lnTo>
                      <a:lnTo>
                        <a:pt x="0" y="0"/>
                      </a:lnTo>
                      <a:close/>
                    </a:path>
                  </a:pathLst>
                </a:custGeom>
                <a:grpFill/>
                <a:ln w="2606" cap="flat">
                  <a:noFill/>
                  <a:prstDash val="solid"/>
                  <a:miter/>
                </a:ln>
              </p:spPr>
              <p:txBody>
                <a:bodyPr rtlCol="0" anchor="ctr"/>
                <a:lstStyle/>
                <a:p>
                  <a:endParaRPr lang="en-US"/>
                </a:p>
              </p:txBody>
            </p:sp>
            <p:sp>
              <p:nvSpPr>
                <p:cNvPr id="135" name="Freeform: Shape 134">
                  <a:extLst>
                    <a:ext uri="{FF2B5EF4-FFF2-40B4-BE49-F238E27FC236}">
                      <a16:creationId xmlns:a16="http://schemas.microsoft.com/office/drawing/2014/main" id="{ED0B9B9E-02AB-4FDF-420B-E636D16DE976}"/>
                    </a:ext>
                  </a:extLst>
                </p:cNvPr>
                <p:cNvSpPr/>
                <p:nvPr/>
              </p:nvSpPr>
              <p:spPr>
                <a:xfrm>
                  <a:off x="10213621" y="1121060"/>
                  <a:ext cx="70829" cy="68687"/>
                </a:xfrm>
                <a:custGeom>
                  <a:avLst/>
                  <a:gdLst>
                    <a:gd name="connsiteX0" fmla="*/ 17289 w 70829"/>
                    <a:gd name="connsiteY0" fmla="*/ 64195 h 68687"/>
                    <a:gd name="connsiteX1" fmla="*/ 4570 w 70829"/>
                    <a:gd name="connsiteY1" fmla="*/ 51894 h 68687"/>
                    <a:gd name="connsiteX2" fmla="*/ 0 w 70829"/>
                    <a:gd name="connsiteY2" fmla="*/ 34344 h 68687"/>
                    <a:gd name="connsiteX3" fmla="*/ 4570 w 70829"/>
                    <a:gd name="connsiteY3" fmla="*/ 16793 h 68687"/>
                    <a:gd name="connsiteX4" fmla="*/ 17289 w 70829"/>
                    <a:gd name="connsiteY4" fmla="*/ 4492 h 68687"/>
                    <a:gd name="connsiteX5" fmla="*/ 35467 w 70829"/>
                    <a:gd name="connsiteY5" fmla="*/ 0 h 68687"/>
                    <a:gd name="connsiteX6" fmla="*/ 53540 w 70829"/>
                    <a:gd name="connsiteY6" fmla="*/ 4440 h 68687"/>
                    <a:gd name="connsiteX7" fmla="*/ 66207 w 70829"/>
                    <a:gd name="connsiteY7" fmla="*/ 16741 h 68687"/>
                    <a:gd name="connsiteX8" fmla="*/ 70829 w 70829"/>
                    <a:gd name="connsiteY8" fmla="*/ 34344 h 68687"/>
                    <a:gd name="connsiteX9" fmla="*/ 66207 w 70829"/>
                    <a:gd name="connsiteY9" fmla="*/ 51947 h 68687"/>
                    <a:gd name="connsiteX10" fmla="*/ 53540 w 70829"/>
                    <a:gd name="connsiteY10" fmla="*/ 64248 h 68687"/>
                    <a:gd name="connsiteX11" fmla="*/ 35467 w 70829"/>
                    <a:gd name="connsiteY11" fmla="*/ 68688 h 68687"/>
                    <a:gd name="connsiteX12" fmla="*/ 17289 w 70829"/>
                    <a:gd name="connsiteY12" fmla="*/ 64195 h 68687"/>
                    <a:gd name="connsiteX13" fmla="*/ 49910 w 70829"/>
                    <a:gd name="connsiteY13" fmla="*/ 58711 h 68687"/>
                    <a:gd name="connsiteX14" fmla="*/ 60043 w 70829"/>
                    <a:gd name="connsiteY14" fmla="*/ 48682 h 68687"/>
                    <a:gd name="connsiteX15" fmla="*/ 63699 w 70829"/>
                    <a:gd name="connsiteY15" fmla="*/ 34370 h 68687"/>
                    <a:gd name="connsiteX16" fmla="*/ 60043 w 70829"/>
                    <a:gd name="connsiteY16" fmla="*/ 20058 h 68687"/>
                    <a:gd name="connsiteX17" fmla="*/ 49910 w 70829"/>
                    <a:gd name="connsiteY17" fmla="*/ 10029 h 68687"/>
                    <a:gd name="connsiteX18" fmla="*/ 35441 w 70829"/>
                    <a:gd name="connsiteY18" fmla="*/ 6425 h 68687"/>
                    <a:gd name="connsiteX19" fmla="*/ 20946 w 70829"/>
                    <a:gd name="connsiteY19" fmla="*/ 10029 h 68687"/>
                    <a:gd name="connsiteX20" fmla="*/ 10734 w 70829"/>
                    <a:gd name="connsiteY20" fmla="*/ 20058 h 68687"/>
                    <a:gd name="connsiteX21" fmla="*/ 7025 w 70829"/>
                    <a:gd name="connsiteY21" fmla="*/ 34370 h 68687"/>
                    <a:gd name="connsiteX22" fmla="*/ 10734 w 70829"/>
                    <a:gd name="connsiteY22" fmla="*/ 48682 h 68687"/>
                    <a:gd name="connsiteX23" fmla="*/ 20946 w 70829"/>
                    <a:gd name="connsiteY23" fmla="*/ 58711 h 68687"/>
                    <a:gd name="connsiteX24" fmla="*/ 35441 w 70829"/>
                    <a:gd name="connsiteY24" fmla="*/ 62315 h 68687"/>
                    <a:gd name="connsiteX25" fmla="*/ 49910 w 70829"/>
                    <a:gd name="connsiteY25" fmla="*/ 58711 h 68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0829" h="68687">
                      <a:moveTo>
                        <a:pt x="17289" y="64195"/>
                      </a:moveTo>
                      <a:cubicBezTo>
                        <a:pt x="11857" y="61218"/>
                        <a:pt x="7626" y="57118"/>
                        <a:pt x="4570" y="51894"/>
                      </a:cubicBezTo>
                      <a:cubicBezTo>
                        <a:pt x="1515" y="46697"/>
                        <a:pt x="0" y="40847"/>
                        <a:pt x="0" y="34344"/>
                      </a:cubicBezTo>
                      <a:cubicBezTo>
                        <a:pt x="0" y="27841"/>
                        <a:pt x="1515" y="22017"/>
                        <a:pt x="4570" y="16793"/>
                      </a:cubicBezTo>
                      <a:cubicBezTo>
                        <a:pt x="7626" y="11596"/>
                        <a:pt x="11857" y="7496"/>
                        <a:pt x="17289" y="4492"/>
                      </a:cubicBezTo>
                      <a:cubicBezTo>
                        <a:pt x="22722" y="1515"/>
                        <a:pt x="28781" y="0"/>
                        <a:pt x="35467" y="0"/>
                      </a:cubicBezTo>
                      <a:cubicBezTo>
                        <a:pt x="42153" y="0"/>
                        <a:pt x="48186" y="1489"/>
                        <a:pt x="53540" y="4440"/>
                      </a:cubicBezTo>
                      <a:cubicBezTo>
                        <a:pt x="58894" y="7391"/>
                        <a:pt x="63125" y="11491"/>
                        <a:pt x="66207" y="16741"/>
                      </a:cubicBezTo>
                      <a:cubicBezTo>
                        <a:pt x="69288" y="21990"/>
                        <a:pt x="70829" y="27841"/>
                        <a:pt x="70829" y="34344"/>
                      </a:cubicBezTo>
                      <a:cubicBezTo>
                        <a:pt x="70829" y="40847"/>
                        <a:pt x="69288" y="46697"/>
                        <a:pt x="66207" y="51947"/>
                      </a:cubicBezTo>
                      <a:cubicBezTo>
                        <a:pt x="63125" y="57196"/>
                        <a:pt x="58894" y="61270"/>
                        <a:pt x="53540" y="64248"/>
                      </a:cubicBezTo>
                      <a:cubicBezTo>
                        <a:pt x="48186" y="67199"/>
                        <a:pt x="42153" y="68688"/>
                        <a:pt x="35467" y="68688"/>
                      </a:cubicBezTo>
                      <a:cubicBezTo>
                        <a:pt x="28781" y="68688"/>
                        <a:pt x="22722" y="67199"/>
                        <a:pt x="17289" y="64195"/>
                      </a:cubicBezTo>
                      <a:close/>
                      <a:moveTo>
                        <a:pt x="49910" y="58711"/>
                      </a:moveTo>
                      <a:cubicBezTo>
                        <a:pt x="54219" y="56308"/>
                        <a:pt x="57588" y="52965"/>
                        <a:pt x="60043" y="48682"/>
                      </a:cubicBezTo>
                      <a:cubicBezTo>
                        <a:pt x="62472" y="44399"/>
                        <a:pt x="63699" y="39645"/>
                        <a:pt x="63699" y="34370"/>
                      </a:cubicBezTo>
                      <a:cubicBezTo>
                        <a:pt x="63699" y="29094"/>
                        <a:pt x="62472" y="24341"/>
                        <a:pt x="60043" y="20058"/>
                      </a:cubicBezTo>
                      <a:cubicBezTo>
                        <a:pt x="57588" y="15775"/>
                        <a:pt x="54219" y="12432"/>
                        <a:pt x="49910" y="10029"/>
                      </a:cubicBezTo>
                      <a:cubicBezTo>
                        <a:pt x="45600" y="7626"/>
                        <a:pt x="40795" y="6425"/>
                        <a:pt x="35441" y="6425"/>
                      </a:cubicBezTo>
                      <a:cubicBezTo>
                        <a:pt x="30087" y="6425"/>
                        <a:pt x="25281" y="7626"/>
                        <a:pt x="20946" y="10029"/>
                      </a:cubicBezTo>
                      <a:cubicBezTo>
                        <a:pt x="16610" y="12432"/>
                        <a:pt x="13189" y="15775"/>
                        <a:pt x="10734" y="20058"/>
                      </a:cubicBezTo>
                      <a:cubicBezTo>
                        <a:pt x="8253" y="24341"/>
                        <a:pt x="7025" y="29094"/>
                        <a:pt x="7025" y="34370"/>
                      </a:cubicBezTo>
                      <a:cubicBezTo>
                        <a:pt x="7025" y="39645"/>
                        <a:pt x="8253" y="44399"/>
                        <a:pt x="10734" y="48682"/>
                      </a:cubicBezTo>
                      <a:cubicBezTo>
                        <a:pt x="13215" y="52965"/>
                        <a:pt x="16610" y="56308"/>
                        <a:pt x="20946" y="58711"/>
                      </a:cubicBezTo>
                      <a:cubicBezTo>
                        <a:pt x="25281" y="61114"/>
                        <a:pt x="30113" y="62315"/>
                        <a:pt x="35441" y="62315"/>
                      </a:cubicBezTo>
                      <a:cubicBezTo>
                        <a:pt x="40769" y="62315"/>
                        <a:pt x="45600" y="61114"/>
                        <a:pt x="49910" y="58711"/>
                      </a:cubicBezTo>
                      <a:close/>
                    </a:path>
                  </a:pathLst>
                </a:custGeom>
                <a:grpFill/>
                <a:ln w="2606" cap="flat">
                  <a:noFill/>
                  <a:prstDash val="solid"/>
                  <a:miter/>
                </a:ln>
              </p:spPr>
              <p:txBody>
                <a:bodyPr rtlCol="0" anchor="ctr"/>
                <a:lstStyle/>
                <a:p>
                  <a:endParaRPr lang="en-US"/>
                </a:p>
              </p:txBody>
            </p:sp>
            <p:sp>
              <p:nvSpPr>
                <p:cNvPr id="136" name="Freeform: Shape 135">
                  <a:extLst>
                    <a:ext uri="{FF2B5EF4-FFF2-40B4-BE49-F238E27FC236}">
                      <a16:creationId xmlns:a16="http://schemas.microsoft.com/office/drawing/2014/main" id="{63159D0D-ED28-D49B-DA36-E0119B9A7AA8}"/>
                    </a:ext>
                  </a:extLst>
                </p:cNvPr>
                <p:cNvSpPr/>
                <p:nvPr/>
              </p:nvSpPr>
              <p:spPr>
                <a:xfrm>
                  <a:off x="10300460" y="1121687"/>
                  <a:ext cx="56386" cy="67460"/>
                </a:xfrm>
                <a:custGeom>
                  <a:avLst/>
                  <a:gdLst>
                    <a:gd name="connsiteX0" fmla="*/ 56387 w 56386"/>
                    <a:gd name="connsiteY0" fmla="*/ 0 h 67460"/>
                    <a:gd name="connsiteX1" fmla="*/ 56387 w 56386"/>
                    <a:gd name="connsiteY1" fmla="*/ 67460 h 67460"/>
                    <a:gd name="connsiteX2" fmla="*/ 50510 w 56386"/>
                    <a:gd name="connsiteY2" fmla="*/ 67460 h 67460"/>
                    <a:gd name="connsiteX3" fmla="*/ 7130 w 56386"/>
                    <a:gd name="connsiteY3" fmla="*/ 12719 h 67460"/>
                    <a:gd name="connsiteX4" fmla="*/ 7130 w 56386"/>
                    <a:gd name="connsiteY4" fmla="*/ 67460 h 67460"/>
                    <a:gd name="connsiteX5" fmla="*/ 0 w 56386"/>
                    <a:gd name="connsiteY5" fmla="*/ 67460 h 67460"/>
                    <a:gd name="connsiteX6" fmla="*/ 0 w 56386"/>
                    <a:gd name="connsiteY6" fmla="*/ 0 h 67460"/>
                    <a:gd name="connsiteX7" fmla="*/ 5876 w 56386"/>
                    <a:gd name="connsiteY7" fmla="*/ 0 h 67460"/>
                    <a:gd name="connsiteX8" fmla="*/ 49335 w 56386"/>
                    <a:gd name="connsiteY8" fmla="*/ 54741 h 67460"/>
                    <a:gd name="connsiteX9" fmla="*/ 49335 w 56386"/>
                    <a:gd name="connsiteY9" fmla="*/ 0 h 67460"/>
                    <a:gd name="connsiteX10" fmla="*/ 56360 w 56386"/>
                    <a:gd name="connsiteY10" fmla="*/ 0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386" h="67460">
                      <a:moveTo>
                        <a:pt x="56387" y="0"/>
                      </a:moveTo>
                      <a:lnTo>
                        <a:pt x="56387" y="67460"/>
                      </a:lnTo>
                      <a:lnTo>
                        <a:pt x="50510" y="67460"/>
                      </a:lnTo>
                      <a:lnTo>
                        <a:pt x="7130" y="12719"/>
                      </a:lnTo>
                      <a:lnTo>
                        <a:pt x="7130" y="67460"/>
                      </a:lnTo>
                      <a:lnTo>
                        <a:pt x="0" y="67460"/>
                      </a:lnTo>
                      <a:lnTo>
                        <a:pt x="0" y="0"/>
                      </a:lnTo>
                      <a:lnTo>
                        <a:pt x="5876" y="0"/>
                      </a:lnTo>
                      <a:lnTo>
                        <a:pt x="49335" y="54741"/>
                      </a:lnTo>
                      <a:lnTo>
                        <a:pt x="49335" y="0"/>
                      </a:lnTo>
                      <a:lnTo>
                        <a:pt x="56360" y="0"/>
                      </a:lnTo>
                      <a:close/>
                    </a:path>
                  </a:pathLst>
                </a:custGeom>
                <a:grpFill/>
                <a:ln w="2606"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0498BF62-85E9-069F-9903-B45A17688DF2}"/>
                    </a:ext>
                  </a:extLst>
                </p:cNvPr>
                <p:cNvSpPr/>
                <p:nvPr/>
              </p:nvSpPr>
              <p:spPr>
                <a:xfrm>
                  <a:off x="10368024" y="1121687"/>
                  <a:ext cx="68713" cy="67460"/>
                </a:xfrm>
                <a:custGeom>
                  <a:avLst/>
                  <a:gdLst>
                    <a:gd name="connsiteX0" fmla="*/ 53096 w 68713"/>
                    <a:gd name="connsiteY0" fmla="*/ 49439 h 67460"/>
                    <a:gd name="connsiteX1" fmla="*/ 15513 w 68713"/>
                    <a:gd name="connsiteY1" fmla="*/ 49439 h 67460"/>
                    <a:gd name="connsiteX2" fmla="*/ 7417 w 68713"/>
                    <a:gd name="connsiteY2" fmla="*/ 67460 h 67460"/>
                    <a:gd name="connsiteX3" fmla="*/ 0 w 68713"/>
                    <a:gd name="connsiteY3" fmla="*/ 67460 h 67460"/>
                    <a:gd name="connsiteX4" fmla="*/ 30844 w 68713"/>
                    <a:gd name="connsiteY4" fmla="*/ 0 h 67460"/>
                    <a:gd name="connsiteX5" fmla="*/ 37870 w 68713"/>
                    <a:gd name="connsiteY5" fmla="*/ 0 h 67460"/>
                    <a:gd name="connsiteX6" fmla="*/ 68714 w 68713"/>
                    <a:gd name="connsiteY6" fmla="*/ 67460 h 67460"/>
                    <a:gd name="connsiteX7" fmla="*/ 61192 w 68713"/>
                    <a:gd name="connsiteY7" fmla="*/ 67460 h 67460"/>
                    <a:gd name="connsiteX8" fmla="*/ 53096 w 68713"/>
                    <a:gd name="connsiteY8" fmla="*/ 49439 h 67460"/>
                    <a:gd name="connsiteX9" fmla="*/ 50510 w 68713"/>
                    <a:gd name="connsiteY9" fmla="*/ 43668 h 67460"/>
                    <a:gd name="connsiteX10" fmla="*/ 34318 w 68713"/>
                    <a:gd name="connsiteY10" fmla="*/ 7417 h 67460"/>
                    <a:gd name="connsiteX11" fmla="*/ 18125 w 68713"/>
                    <a:gd name="connsiteY11" fmla="*/ 43668 h 67460"/>
                    <a:gd name="connsiteX12" fmla="*/ 50510 w 68713"/>
                    <a:gd name="connsiteY12" fmla="*/ 43668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713" h="67460">
                      <a:moveTo>
                        <a:pt x="53096" y="49439"/>
                      </a:moveTo>
                      <a:lnTo>
                        <a:pt x="15513" y="49439"/>
                      </a:lnTo>
                      <a:lnTo>
                        <a:pt x="7417" y="67460"/>
                      </a:lnTo>
                      <a:lnTo>
                        <a:pt x="0" y="67460"/>
                      </a:lnTo>
                      <a:lnTo>
                        <a:pt x="30844" y="0"/>
                      </a:lnTo>
                      <a:lnTo>
                        <a:pt x="37870" y="0"/>
                      </a:lnTo>
                      <a:lnTo>
                        <a:pt x="68714" y="67460"/>
                      </a:lnTo>
                      <a:lnTo>
                        <a:pt x="61192" y="67460"/>
                      </a:lnTo>
                      <a:lnTo>
                        <a:pt x="53096" y="49439"/>
                      </a:lnTo>
                      <a:close/>
                      <a:moveTo>
                        <a:pt x="50510" y="43668"/>
                      </a:moveTo>
                      <a:lnTo>
                        <a:pt x="34318" y="7417"/>
                      </a:lnTo>
                      <a:lnTo>
                        <a:pt x="18125" y="43668"/>
                      </a:lnTo>
                      <a:lnTo>
                        <a:pt x="50510" y="43668"/>
                      </a:lnTo>
                      <a:close/>
                    </a:path>
                  </a:pathLst>
                </a:custGeom>
                <a:grpFill/>
                <a:ln w="2606"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52BE3B17-25A6-FEFC-1FB2-155CFA51E11C}"/>
                    </a:ext>
                  </a:extLst>
                </p:cNvPr>
                <p:cNvSpPr/>
                <p:nvPr/>
              </p:nvSpPr>
              <p:spPr>
                <a:xfrm>
                  <a:off x="10447916" y="1121687"/>
                  <a:ext cx="44921" cy="67460"/>
                </a:xfrm>
                <a:custGeom>
                  <a:avLst/>
                  <a:gdLst>
                    <a:gd name="connsiteX0" fmla="*/ 0 w 44921"/>
                    <a:gd name="connsiteY0" fmla="*/ 0 h 67460"/>
                    <a:gd name="connsiteX1" fmla="*/ 7130 w 44921"/>
                    <a:gd name="connsiteY1" fmla="*/ 0 h 67460"/>
                    <a:gd name="connsiteX2" fmla="*/ 7130 w 44921"/>
                    <a:gd name="connsiteY2" fmla="*/ 61296 h 67460"/>
                    <a:gd name="connsiteX3" fmla="*/ 44921 w 44921"/>
                    <a:gd name="connsiteY3" fmla="*/ 61296 h 67460"/>
                    <a:gd name="connsiteX4" fmla="*/ 44921 w 44921"/>
                    <a:gd name="connsiteY4" fmla="*/ 67460 h 67460"/>
                    <a:gd name="connsiteX5" fmla="*/ 0 w 44921"/>
                    <a:gd name="connsiteY5" fmla="*/ 67460 h 67460"/>
                    <a:gd name="connsiteX6" fmla="*/ 0 w 44921"/>
                    <a:gd name="connsiteY6" fmla="*/ 0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921" h="67460">
                      <a:moveTo>
                        <a:pt x="0" y="0"/>
                      </a:moveTo>
                      <a:lnTo>
                        <a:pt x="7130" y="0"/>
                      </a:lnTo>
                      <a:lnTo>
                        <a:pt x="7130" y="61296"/>
                      </a:lnTo>
                      <a:lnTo>
                        <a:pt x="44921" y="61296"/>
                      </a:lnTo>
                      <a:lnTo>
                        <a:pt x="44921" y="67460"/>
                      </a:lnTo>
                      <a:lnTo>
                        <a:pt x="0" y="67460"/>
                      </a:lnTo>
                      <a:lnTo>
                        <a:pt x="0" y="0"/>
                      </a:lnTo>
                      <a:close/>
                    </a:path>
                  </a:pathLst>
                </a:custGeom>
                <a:grpFill/>
                <a:ln w="2606"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D5EEDE99-61C2-9F8C-D537-5807F2EF6AD4}"/>
                    </a:ext>
                  </a:extLst>
                </p:cNvPr>
                <p:cNvSpPr/>
                <p:nvPr/>
              </p:nvSpPr>
              <p:spPr>
                <a:xfrm>
                  <a:off x="10523472" y="1121113"/>
                  <a:ext cx="50144" cy="68661"/>
                </a:xfrm>
                <a:custGeom>
                  <a:avLst/>
                  <a:gdLst>
                    <a:gd name="connsiteX0" fmla="*/ 10656 w 50144"/>
                    <a:gd name="connsiteY0" fmla="*/ 66206 h 68661"/>
                    <a:gd name="connsiteX1" fmla="*/ 0 w 50144"/>
                    <a:gd name="connsiteY1" fmla="*/ 59834 h 68661"/>
                    <a:gd name="connsiteX2" fmla="*/ 2795 w 50144"/>
                    <a:gd name="connsiteY2" fmla="*/ 54349 h 68661"/>
                    <a:gd name="connsiteX3" fmla="*/ 12536 w 50144"/>
                    <a:gd name="connsiteY3" fmla="*/ 60278 h 68661"/>
                    <a:gd name="connsiteX4" fmla="*/ 25072 w 50144"/>
                    <a:gd name="connsiteY4" fmla="*/ 62550 h 68661"/>
                    <a:gd name="connsiteX5" fmla="*/ 38653 w 50144"/>
                    <a:gd name="connsiteY5" fmla="*/ 59233 h 68661"/>
                    <a:gd name="connsiteX6" fmla="*/ 43171 w 50144"/>
                    <a:gd name="connsiteY6" fmla="*/ 50615 h 68661"/>
                    <a:gd name="connsiteX7" fmla="*/ 40716 w 50144"/>
                    <a:gd name="connsiteY7" fmla="*/ 44164 h 68661"/>
                    <a:gd name="connsiteX8" fmla="*/ 34683 w 50144"/>
                    <a:gd name="connsiteY8" fmla="*/ 40455 h 68661"/>
                    <a:gd name="connsiteX9" fmla="*/ 24759 w 50144"/>
                    <a:gd name="connsiteY9" fmla="*/ 37608 h 68661"/>
                    <a:gd name="connsiteX10" fmla="*/ 12615 w 50144"/>
                    <a:gd name="connsiteY10" fmla="*/ 33900 h 68661"/>
                    <a:gd name="connsiteX11" fmla="*/ 4858 w 50144"/>
                    <a:gd name="connsiteY11" fmla="*/ 28441 h 68661"/>
                    <a:gd name="connsiteX12" fmla="*/ 1619 w 50144"/>
                    <a:gd name="connsiteY12" fmla="*/ 18517 h 68661"/>
                    <a:gd name="connsiteX13" fmla="*/ 4309 w 50144"/>
                    <a:gd name="connsiteY13" fmla="*/ 9219 h 68661"/>
                    <a:gd name="connsiteX14" fmla="*/ 12588 w 50144"/>
                    <a:gd name="connsiteY14" fmla="*/ 2507 h 68661"/>
                    <a:gd name="connsiteX15" fmla="*/ 26456 w 50144"/>
                    <a:gd name="connsiteY15" fmla="*/ 0 h 68661"/>
                    <a:gd name="connsiteX16" fmla="*/ 37791 w 50144"/>
                    <a:gd name="connsiteY16" fmla="*/ 1593 h 68661"/>
                    <a:gd name="connsiteX17" fmla="*/ 47376 w 50144"/>
                    <a:gd name="connsiteY17" fmla="*/ 5981 h 68661"/>
                    <a:gd name="connsiteX18" fmla="*/ 44973 w 50144"/>
                    <a:gd name="connsiteY18" fmla="*/ 11674 h 68661"/>
                    <a:gd name="connsiteX19" fmla="*/ 35911 w 50144"/>
                    <a:gd name="connsiteY19" fmla="*/ 7469 h 68661"/>
                    <a:gd name="connsiteX20" fmla="*/ 26456 w 50144"/>
                    <a:gd name="connsiteY20" fmla="*/ 6085 h 68661"/>
                    <a:gd name="connsiteX21" fmla="*/ 13111 w 50144"/>
                    <a:gd name="connsiteY21" fmla="*/ 9507 h 68661"/>
                    <a:gd name="connsiteX22" fmla="*/ 8619 w 50144"/>
                    <a:gd name="connsiteY22" fmla="*/ 18334 h 68661"/>
                    <a:gd name="connsiteX23" fmla="*/ 11074 w 50144"/>
                    <a:gd name="connsiteY23" fmla="*/ 24837 h 68661"/>
                    <a:gd name="connsiteX24" fmla="*/ 17237 w 50144"/>
                    <a:gd name="connsiteY24" fmla="*/ 28598 h 68661"/>
                    <a:gd name="connsiteX25" fmla="*/ 27214 w 50144"/>
                    <a:gd name="connsiteY25" fmla="*/ 31445 h 68661"/>
                    <a:gd name="connsiteX26" fmla="*/ 39202 w 50144"/>
                    <a:gd name="connsiteY26" fmla="*/ 35049 h 68661"/>
                    <a:gd name="connsiteX27" fmla="*/ 46958 w 50144"/>
                    <a:gd name="connsiteY27" fmla="*/ 40455 h 68661"/>
                    <a:gd name="connsiteX28" fmla="*/ 50145 w 50144"/>
                    <a:gd name="connsiteY28" fmla="*/ 50249 h 68661"/>
                    <a:gd name="connsiteX29" fmla="*/ 47402 w 50144"/>
                    <a:gd name="connsiteY29" fmla="*/ 59547 h 68661"/>
                    <a:gd name="connsiteX30" fmla="*/ 38966 w 50144"/>
                    <a:gd name="connsiteY30" fmla="*/ 66206 h 68661"/>
                    <a:gd name="connsiteX31" fmla="*/ 24994 w 50144"/>
                    <a:gd name="connsiteY31" fmla="*/ 68661 h 68661"/>
                    <a:gd name="connsiteX32" fmla="*/ 10577 w 50144"/>
                    <a:gd name="connsiteY32" fmla="*/ 66259 h 6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50144" h="68661">
                      <a:moveTo>
                        <a:pt x="10656" y="66206"/>
                      </a:moveTo>
                      <a:cubicBezTo>
                        <a:pt x="6059" y="64613"/>
                        <a:pt x="2507" y="62472"/>
                        <a:pt x="0" y="59834"/>
                      </a:cubicBezTo>
                      <a:lnTo>
                        <a:pt x="2795" y="54349"/>
                      </a:lnTo>
                      <a:cubicBezTo>
                        <a:pt x="5250" y="56804"/>
                        <a:pt x="8488" y="58763"/>
                        <a:pt x="12536" y="60278"/>
                      </a:cubicBezTo>
                      <a:cubicBezTo>
                        <a:pt x="16584" y="61793"/>
                        <a:pt x="20763" y="62550"/>
                        <a:pt x="25072" y="62550"/>
                      </a:cubicBezTo>
                      <a:cubicBezTo>
                        <a:pt x="31105" y="62550"/>
                        <a:pt x="35650" y="61453"/>
                        <a:pt x="38653" y="59233"/>
                      </a:cubicBezTo>
                      <a:cubicBezTo>
                        <a:pt x="41683" y="57013"/>
                        <a:pt x="43171" y="54140"/>
                        <a:pt x="43171" y="50615"/>
                      </a:cubicBezTo>
                      <a:cubicBezTo>
                        <a:pt x="43171" y="47925"/>
                        <a:pt x="42362" y="45757"/>
                        <a:pt x="40716" y="44164"/>
                      </a:cubicBezTo>
                      <a:cubicBezTo>
                        <a:pt x="39071" y="42571"/>
                        <a:pt x="37060" y="41317"/>
                        <a:pt x="34683" y="40455"/>
                      </a:cubicBezTo>
                      <a:cubicBezTo>
                        <a:pt x="32307" y="39593"/>
                        <a:pt x="28990" y="38653"/>
                        <a:pt x="24759" y="37608"/>
                      </a:cubicBezTo>
                      <a:cubicBezTo>
                        <a:pt x="19692" y="36329"/>
                        <a:pt x="15644" y="35075"/>
                        <a:pt x="12615" y="33900"/>
                      </a:cubicBezTo>
                      <a:cubicBezTo>
                        <a:pt x="9585" y="32698"/>
                        <a:pt x="6999" y="30896"/>
                        <a:pt x="4858" y="28441"/>
                      </a:cubicBezTo>
                      <a:cubicBezTo>
                        <a:pt x="2716" y="26012"/>
                        <a:pt x="1619" y="22696"/>
                        <a:pt x="1619" y="18517"/>
                      </a:cubicBezTo>
                      <a:cubicBezTo>
                        <a:pt x="1619" y="15122"/>
                        <a:pt x="2507" y="12014"/>
                        <a:pt x="4309" y="9219"/>
                      </a:cubicBezTo>
                      <a:cubicBezTo>
                        <a:pt x="6111" y="6425"/>
                        <a:pt x="8880" y="4205"/>
                        <a:pt x="12588" y="2507"/>
                      </a:cubicBezTo>
                      <a:cubicBezTo>
                        <a:pt x="16323" y="836"/>
                        <a:pt x="20946" y="0"/>
                        <a:pt x="26456" y="0"/>
                      </a:cubicBezTo>
                      <a:cubicBezTo>
                        <a:pt x="30322" y="0"/>
                        <a:pt x="34083" y="522"/>
                        <a:pt x="37791" y="1593"/>
                      </a:cubicBezTo>
                      <a:cubicBezTo>
                        <a:pt x="41474" y="2664"/>
                        <a:pt x="44686" y="4126"/>
                        <a:pt x="47376" y="5981"/>
                      </a:cubicBezTo>
                      <a:lnTo>
                        <a:pt x="44973" y="11674"/>
                      </a:lnTo>
                      <a:cubicBezTo>
                        <a:pt x="42153" y="9820"/>
                        <a:pt x="39123" y="8410"/>
                        <a:pt x="35911" y="7469"/>
                      </a:cubicBezTo>
                      <a:cubicBezTo>
                        <a:pt x="32698" y="6529"/>
                        <a:pt x="29538" y="6085"/>
                        <a:pt x="26456" y="6085"/>
                      </a:cubicBezTo>
                      <a:cubicBezTo>
                        <a:pt x="20554" y="6085"/>
                        <a:pt x="16088" y="7234"/>
                        <a:pt x="13111" y="9507"/>
                      </a:cubicBezTo>
                      <a:cubicBezTo>
                        <a:pt x="10133" y="11779"/>
                        <a:pt x="8619" y="14730"/>
                        <a:pt x="8619" y="18334"/>
                      </a:cubicBezTo>
                      <a:cubicBezTo>
                        <a:pt x="8619" y="21024"/>
                        <a:pt x="9428" y="23192"/>
                        <a:pt x="11074" y="24837"/>
                      </a:cubicBezTo>
                      <a:cubicBezTo>
                        <a:pt x="12719" y="26483"/>
                        <a:pt x="14756" y="27736"/>
                        <a:pt x="17237" y="28598"/>
                      </a:cubicBezTo>
                      <a:cubicBezTo>
                        <a:pt x="19718" y="29460"/>
                        <a:pt x="23035" y="30426"/>
                        <a:pt x="27214" y="31445"/>
                      </a:cubicBezTo>
                      <a:cubicBezTo>
                        <a:pt x="32150" y="32672"/>
                        <a:pt x="36172" y="33874"/>
                        <a:pt x="39202" y="35049"/>
                      </a:cubicBezTo>
                      <a:cubicBezTo>
                        <a:pt x="42257" y="36250"/>
                        <a:pt x="44843" y="38026"/>
                        <a:pt x="46958" y="40455"/>
                      </a:cubicBezTo>
                      <a:cubicBezTo>
                        <a:pt x="49074" y="42858"/>
                        <a:pt x="50145" y="46123"/>
                        <a:pt x="50145" y="50249"/>
                      </a:cubicBezTo>
                      <a:cubicBezTo>
                        <a:pt x="50145" y="53644"/>
                        <a:pt x="49230" y="56752"/>
                        <a:pt x="47402" y="59547"/>
                      </a:cubicBezTo>
                      <a:cubicBezTo>
                        <a:pt x="45574" y="62341"/>
                        <a:pt x="42753" y="64561"/>
                        <a:pt x="38966" y="66206"/>
                      </a:cubicBezTo>
                      <a:cubicBezTo>
                        <a:pt x="35180" y="67852"/>
                        <a:pt x="30505" y="68661"/>
                        <a:pt x="24994" y="68661"/>
                      </a:cubicBezTo>
                      <a:cubicBezTo>
                        <a:pt x="19980" y="68661"/>
                        <a:pt x="15174" y="67852"/>
                        <a:pt x="10577" y="66259"/>
                      </a:cubicBezTo>
                      <a:close/>
                    </a:path>
                  </a:pathLst>
                </a:custGeom>
                <a:grpFill/>
                <a:ln w="2606"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C1E1D7F2-7431-72AE-8B93-73F524DF26A1}"/>
                    </a:ext>
                  </a:extLst>
                </p:cNvPr>
                <p:cNvSpPr/>
                <p:nvPr/>
              </p:nvSpPr>
              <p:spPr>
                <a:xfrm>
                  <a:off x="10583254" y="1121060"/>
                  <a:ext cx="70829" cy="68687"/>
                </a:xfrm>
                <a:custGeom>
                  <a:avLst/>
                  <a:gdLst>
                    <a:gd name="connsiteX0" fmla="*/ 17289 w 70829"/>
                    <a:gd name="connsiteY0" fmla="*/ 64195 h 68687"/>
                    <a:gd name="connsiteX1" fmla="*/ 4570 w 70829"/>
                    <a:gd name="connsiteY1" fmla="*/ 51894 h 68687"/>
                    <a:gd name="connsiteX2" fmla="*/ 0 w 70829"/>
                    <a:gd name="connsiteY2" fmla="*/ 34344 h 68687"/>
                    <a:gd name="connsiteX3" fmla="*/ 4570 w 70829"/>
                    <a:gd name="connsiteY3" fmla="*/ 16793 h 68687"/>
                    <a:gd name="connsiteX4" fmla="*/ 17289 w 70829"/>
                    <a:gd name="connsiteY4" fmla="*/ 4492 h 68687"/>
                    <a:gd name="connsiteX5" fmla="*/ 35467 w 70829"/>
                    <a:gd name="connsiteY5" fmla="*/ 0 h 68687"/>
                    <a:gd name="connsiteX6" fmla="*/ 53540 w 70829"/>
                    <a:gd name="connsiteY6" fmla="*/ 4440 h 68687"/>
                    <a:gd name="connsiteX7" fmla="*/ 66206 w 70829"/>
                    <a:gd name="connsiteY7" fmla="*/ 16741 h 68687"/>
                    <a:gd name="connsiteX8" fmla="*/ 70829 w 70829"/>
                    <a:gd name="connsiteY8" fmla="*/ 34344 h 68687"/>
                    <a:gd name="connsiteX9" fmla="*/ 66206 w 70829"/>
                    <a:gd name="connsiteY9" fmla="*/ 51947 h 68687"/>
                    <a:gd name="connsiteX10" fmla="*/ 53540 w 70829"/>
                    <a:gd name="connsiteY10" fmla="*/ 64248 h 68687"/>
                    <a:gd name="connsiteX11" fmla="*/ 35467 w 70829"/>
                    <a:gd name="connsiteY11" fmla="*/ 68688 h 68687"/>
                    <a:gd name="connsiteX12" fmla="*/ 17289 w 70829"/>
                    <a:gd name="connsiteY12" fmla="*/ 64195 h 68687"/>
                    <a:gd name="connsiteX13" fmla="*/ 49909 w 70829"/>
                    <a:gd name="connsiteY13" fmla="*/ 58711 h 68687"/>
                    <a:gd name="connsiteX14" fmla="*/ 60043 w 70829"/>
                    <a:gd name="connsiteY14" fmla="*/ 48682 h 68687"/>
                    <a:gd name="connsiteX15" fmla="*/ 63699 w 70829"/>
                    <a:gd name="connsiteY15" fmla="*/ 34370 h 68687"/>
                    <a:gd name="connsiteX16" fmla="*/ 60043 w 70829"/>
                    <a:gd name="connsiteY16" fmla="*/ 20058 h 68687"/>
                    <a:gd name="connsiteX17" fmla="*/ 49909 w 70829"/>
                    <a:gd name="connsiteY17" fmla="*/ 10029 h 68687"/>
                    <a:gd name="connsiteX18" fmla="*/ 35441 w 70829"/>
                    <a:gd name="connsiteY18" fmla="*/ 6425 h 68687"/>
                    <a:gd name="connsiteX19" fmla="*/ 20946 w 70829"/>
                    <a:gd name="connsiteY19" fmla="*/ 10029 h 68687"/>
                    <a:gd name="connsiteX20" fmla="*/ 10734 w 70829"/>
                    <a:gd name="connsiteY20" fmla="*/ 20058 h 68687"/>
                    <a:gd name="connsiteX21" fmla="*/ 7025 w 70829"/>
                    <a:gd name="connsiteY21" fmla="*/ 34370 h 68687"/>
                    <a:gd name="connsiteX22" fmla="*/ 10734 w 70829"/>
                    <a:gd name="connsiteY22" fmla="*/ 48682 h 68687"/>
                    <a:gd name="connsiteX23" fmla="*/ 20946 w 70829"/>
                    <a:gd name="connsiteY23" fmla="*/ 58711 h 68687"/>
                    <a:gd name="connsiteX24" fmla="*/ 35441 w 70829"/>
                    <a:gd name="connsiteY24" fmla="*/ 62315 h 68687"/>
                    <a:gd name="connsiteX25" fmla="*/ 49909 w 70829"/>
                    <a:gd name="connsiteY25" fmla="*/ 58711 h 68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0829" h="68687">
                      <a:moveTo>
                        <a:pt x="17289" y="64195"/>
                      </a:moveTo>
                      <a:cubicBezTo>
                        <a:pt x="11857" y="61218"/>
                        <a:pt x="7626" y="57118"/>
                        <a:pt x="4570" y="51894"/>
                      </a:cubicBezTo>
                      <a:cubicBezTo>
                        <a:pt x="1515" y="46697"/>
                        <a:pt x="0" y="40847"/>
                        <a:pt x="0" y="34344"/>
                      </a:cubicBezTo>
                      <a:cubicBezTo>
                        <a:pt x="0" y="27841"/>
                        <a:pt x="1515" y="22017"/>
                        <a:pt x="4570" y="16793"/>
                      </a:cubicBezTo>
                      <a:cubicBezTo>
                        <a:pt x="7626" y="11596"/>
                        <a:pt x="11857" y="7496"/>
                        <a:pt x="17289" y="4492"/>
                      </a:cubicBezTo>
                      <a:cubicBezTo>
                        <a:pt x="22722" y="1515"/>
                        <a:pt x="28781" y="0"/>
                        <a:pt x="35467" y="0"/>
                      </a:cubicBezTo>
                      <a:cubicBezTo>
                        <a:pt x="42153" y="0"/>
                        <a:pt x="48186" y="1489"/>
                        <a:pt x="53540" y="4440"/>
                      </a:cubicBezTo>
                      <a:cubicBezTo>
                        <a:pt x="58894" y="7391"/>
                        <a:pt x="63125" y="11491"/>
                        <a:pt x="66206" y="16741"/>
                      </a:cubicBezTo>
                      <a:cubicBezTo>
                        <a:pt x="69288" y="21990"/>
                        <a:pt x="70829" y="27841"/>
                        <a:pt x="70829" y="34344"/>
                      </a:cubicBezTo>
                      <a:cubicBezTo>
                        <a:pt x="70829" y="40847"/>
                        <a:pt x="69288" y="46697"/>
                        <a:pt x="66206" y="51947"/>
                      </a:cubicBezTo>
                      <a:cubicBezTo>
                        <a:pt x="63125" y="57196"/>
                        <a:pt x="58894" y="61270"/>
                        <a:pt x="53540" y="64248"/>
                      </a:cubicBezTo>
                      <a:cubicBezTo>
                        <a:pt x="48186" y="67199"/>
                        <a:pt x="42153" y="68688"/>
                        <a:pt x="35467" y="68688"/>
                      </a:cubicBezTo>
                      <a:cubicBezTo>
                        <a:pt x="28781" y="68688"/>
                        <a:pt x="22722" y="67199"/>
                        <a:pt x="17289" y="64195"/>
                      </a:cubicBezTo>
                      <a:close/>
                      <a:moveTo>
                        <a:pt x="49909" y="58711"/>
                      </a:moveTo>
                      <a:cubicBezTo>
                        <a:pt x="54219" y="56308"/>
                        <a:pt x="57588" y="52965"/>
                        <a:pt x="60043" y="48682"/>
                      </a:cubicBezTo>
                      <a:cubicBezTo>
                        <a:pt x="62472" y="44399"/>
                        <a:pt x="63699" y="39645"/>
                        <a:pt x="63699" y="34370"/>
                      </a:cubicBezTo>
                      <a:cubicBezTo>
                        <a:pt x="63699" y="29094"/>
                        <a:pt x="62472" y="24341"/>
                        <a:pt x="60043" y="20058"/>
                      </a:cubicBezTo>
                      <a:cubicBezTo>
                        <a:pt x="57588" y="15775"/>
                        <a:pt x="54219" y="12432"/>
                        <a:pt x="49909" y="10029"/>
                      </a:cubicBezTo>
                      <a:cubicBezTo>
                        <a:pt x="45600" y="7626"/>
                        <a:pt x="40795" y="6425"/>
                        <a:pt x="35441" y="6425"/>
                      </a:cubicBezTo>
                      <a:cubicBezTo>
                        <a:pt x="30087" y="6425"/>
                        <a:pt x="25281" y="7626"/>
                        <a:pt x="20946" y="10029"/>
                      </a:cubicBezTo>
                      <a:cubicBezTo>
                        <a:pt x="16610" y="12432"/>
                        <a:pt x="13189" y="15775"/>
                        <a:pt x="10734" y="20058"/>
                      </a:cubicBezTo>
                      <a:cubicBezTo>
                        <a:pt x="8253" y="24341"/>
                        <a:pt x="7025" y="29094"/>
                        <a:pt x="7025" y="34370"/>
                      </a:cubicBezTo>
                      <a:cubicBezTo>
                        <a:pt x="7025" y="39645"/>
                        <a:pt x="8253" y="44399"/>
                        <a:pt x="10734" y="48682"/>
                      </a:cubicBezTo>
                      <a:cubicBezTo>
                        <a:pt x="13215" y="52965"/>
                        <a:pt x="16610" y="56308"/>
                        <a:pt x="20946" y="58711"/>
                      </a:cubicBezTo>
                      <a:cubicBezTo>
                        <a:pt x="25281" y="61114"/>
                        <a:pt x="30113" y="62315"/>
                        <a:pt x="35441" y="62315"/>
                      </a:cubicBezTo>
                      <a:cubicBezTo>
                        <a:pt x="40769" y="62315"/>
                        <a:pt x="45600" y="61114"/>
                        <a:pt x="49909" y="58711"/>
                      </a:cubicBezTo>
                      <a:close/>
                    </a:path>
                  </a:pathLst>
                </a:custGeom>
                <a:grpFill/>
                <a:ln w="2606"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1EF681E4-8F5A-4E5D-7ECF-F85BA5DB8E5C}"/>
                    </a:ext>
                  </a:extLst>
                </p:cNvPr>
                <p:cNvSpPr/>
                <p:nvPr/>
              </p:nvSpPr>
              <p:spPr>
                <a:xfrm>
                  <a:off x="10664138" y="1121060"/>
                  <a:ext cx="60016" cy="68583"/>
                </a:xfrm>
                <a:custGeom>
                  <a:avLst/>
                  <a:gdLst>
                    <a:gd name="connsiteX0" fmla="*/ 17185 w 60016"/>
                    <a:gd name="connsiteY0" fmla="*/ 64248 h 68583"/>
                    <a:gd name="connsiteX1" fmla="*/ 4570 w 60016"/>
                    <a:gd name="connsiteY1" fmla="*/ 51947 h 68583"/>
                    <a:gd name="connsiteX2" fmla="*/ 0 w 60016"/>
                    <a:gd name="connsiteY2" fmla="*/ 34344 h 68583"/>
                    <a:gd name="connsiteX3" fmla="*/ 4570 w 60016"/>
                    <a:gd name="connsiteY3" fmla="*/ 16741 h 68583"/>
                    <a:gd name="connsiteX4" fmla="*/ 17237 w 60016"/>
                    <a:gd name="connsiteY4" fmla="*/ 4440 h 68583"/>
                    <a:gd name="connsiteX5" fmla="*/ 35362 w 60016"/>
                    <a:gd name="connsiteY5" fmla="*/ 0 h 68583"/>
                    <a:gd name="connsiteX6" fmla="*/ 49231 w 60016"/>
                    <a:gd name="connsiteY6" fmla="*/ 2507 h 68583"/>
                    <a:gd name="connsiteX7" fmla="*/ 60017 w 60016"/>
                    <a:gd name="connsiteY7" fmla="*/ 9820 h 68583"/>
                    <a:gd name="connsiteX8" fmla="*/ 55499 w 60016"/>
                    <a:gd name="connsiteY8" fmla="*/ 14338 h 68583"/>
                    <a:gd name="connsiteX9" fmla="*/ 35545 w 60016"/>
                    <a:gd name="connsiteY9" fmla="*/ 6346 h 68583"/>
                    <a:gd name="connsiteX10" fmla="*/ 20998 w 60016"/>
                    <a:gd name="connsiteY10" fmla="*/ 10003 h 68583"/>
                    <a:gd name="connsiteX11" fmla="*/ 10734 w 60016"/>
                    <a:gd name="connsiteY11" fmla="*/ 20032 h 68583"/>
                    <a:gd name="connsiteX12" fmla="*/ 7025 w 60016"/>
                    <a:gd name="connsiteY12" fmla="*/ 34292 h 68583"/>
                    <a:gd name="connsiteX13" fmla="*/ 10734 w 60016"/>
                    <a:gd name="connsiteY13" fmla="*/ 48551 h 68583"/>
                    <a:gd name="connsiteX14" fmla="*/ 20998 w 60016"/>
                    <a:gd name="connsiteY14" fmla="*/ 58580 h 68583"/>
                    <a:gd name="connsiteX15" fmla="*/ 35545 w 60016"/>
                    <a:gd name="connsiteY15" fmla="*/ 62237 h 68583"/>
                    <a:gd name="connsiteX16" fmla="*/ 55499 w 60016"/>
                    <a:gd name="connsiteY16" fmla="*/ 54140 h 68583"/>
                    <a:gd name="connsiteX17" fmla="*/ 60017 w 60016"/>
                    <a:gd name="connsiteY17" fmla="*/ 58659 h 68583"/>
                    <a:gd name="connsiteX18" fmla="*/ 49178 w 60016"/>
                    <a:gd name="connsiteY18" fmla="*/ 66024 h 68583"/>
                    <a:gd name="connsiteX19" fmla="*/ 35258 w 60016"/>
                    <a:gd name="connsiteY19" fmla="*/ 68583 h 68583"/>
                    <a:gd name="connsiteX20" fmla="*/ 17185 w 60016"/>
                    <a:gd name="connsiteY20" fmla="*/ 64143 h 68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0016" h="68583">
                      <a:moveTo>
                        <a:pt x="17185" y="64248"/>
                      </a:moveTo>
                      <a:cubicBezTo>
                        <a:pt x="11831" y="61296"/>
                        <a:pt x="7600" y="57196"/>
                        <a:pt x="4570" y="51947"/>
                      </a:cubicBezTo>
                      <a:cubicBezTo>
                        <a:pt x="1515" y="46723"/>
                        <a:pt x="0" y="40847"/>
                        <a:pt x="0" y="34344"/>
                      </a:cubicBezTo>
                      <a:cubicBezTo>
                        <a:pt x="0" y="27841"/>
                        <a:pt x="1515" y="21990"/>
                        <a:pt x="4570" y="16741"/>
                      </a:cubicBezTo>
                      <a:cubicBezTo>
                        <a:pt x="7626" y="11518"/>
                        <a:pt x="11857" y="7417"/>
                        <a:pt x="17237" y="4440"/>
                      </a:cubicBezTo>
                      <a:cubicBezTo>
                        <a:pt x="22644" y="1489"/>
                        <a:pt x="28677" y="0"/>
                        <a:pt x="35362" y="0"/>
                      </a:cubicBezTo>
                      <a:cubicBezTo>
                        <a:pt x="40377" y="0"/>
                        <a:pt x="45000" y="836"/>
                        <a:pt x="49231" y="2507"/>
                      </a:cubicBezTo>
                      <a:cubicBezTo>
                        <a:pt x="53461" y="4179"/>
                        <a:pt x="57066" y="6608"/>
                        <a:pt x="60017" y="9820"/>
                      </a:cubicBezTo>
                      <a:lnTo>
                        <a:pt x="55499" y="14338"/>
                      </a:lnTo>
                      <a:cubicBezTo>
                        <a:pt x="50223" y="9010"/>
                        <a:pt x="43589" y="6346"/>
                        <a:pt x="35545" y="6346"/>
                      </a:cubicBezTo>
                      <a:cubicBezTo>
                        <a:pt x="30217" y="6346"/>
                        <a:pt x="25360" y="7574"/>
                        <a:pt x="20998" y="10003"/>
                      </a:cubicBezTo>
                      <a:cubicBezTo>
                        <a:pt x="16636" y="12458"/>
                        <a:pt x="13215" y="15775"/>
                        <a:pt x="10734" y="20032"/>
                      </a:cubicBezTo>
                      <a:cubicBezTo>
                        <a:pt x="8253" y="24263"/>
                        <a:pt x="7025" y="29016"/>
                        <a:pt x="7025" y="34292"/>
                      </a:cubicBezTo>
                      <a:cubicBezTo>
                        <a:pt x="7025" y="39567"/>
                        <a:pt x="8253" y="44320"/>
                        <a:pt x="10734" y="48551"/>
                      </a:cubicBezTo>
                      <a:cubicBezTo>
                        <a:pt x="13215" y="52782"/>
                        <a:pt x="16636" y="56125"/>
                        <a:pt x="20998" y="58580"/>
                      </a:cubicBezTo>
                      <a:cubicBezTo>
                        <a:pt x="25360" y="61035"/>
                        <a:pt x="30217" y="62237"/>
                        <a:pt x="35545" y="62237"/>
                      </a:cubicBezTo>
                      <a:cubicBezTo>
                        <a:pt x="43641" y="62237"/>
                        <a:pt x="50301" y="59547"/>
                        <a:pt x="55499" y="54140"/>
                      </a:cubicBezTo>
                      <a:lnTo>
                        <a:pt x="60017" y="58659"/>
                      </a:lnTo>
                      <a:cubicBezTo>
                        <a:pt x="57066" y="61871"/>
                        <a:pt x="53435" y="64326"/>
                        <a:pt x="49178" y="66024"/>
                      </a:cubicBezTo>
                      <a:cubicBezTo>
                        <a:pt x="44895" y="67721"/>
                        <a:pt x="40272" y="68583"/>
                        <a:pt x="35258" y="68583"/>
                      </a:cubicBezTo>
                      <a:cubicBezTo>
                        <a:pt x="28572" y="68583"/>
                        <a:pt x="22539" y="67094"/>
                        <a:pt x="17185" y="64143"/>
                      </a:cubicBezTo>
                      <a:close/>
                    </a:path>
                  </a:pathLst>
                </a:custGeom>
                <a:grpFill/>
                <a:ln w="2606"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B18F0FC4-00CF-88A3-8B9B-6FD6167953EE}"/>
                    </a:ext>
                  </a:extLst>
                </p:cNvPr>
                <p:cNvSpPr/>
                <p:nvPr/>
              </p:nvSpPr>
              <p:spPr>
                <a:xfrm>
                  <a:off x="10739381" y="1121687"/>
                  <a:ext cx="7130" cy="67460"/>
                </a:xfrm>
                <a:custGeom>
                  <a:avLst/>
                  <a:gdLst>
                    <a:gd name="connsiteX0" fmla="*/ 0 w 7130"/>
                    <a:gd name="connsiteY0" fmla="*/ 0 h 67460"/>
                    <a:gd name="connsiteX1" fmla="*/ 7130 w 7130"/>
                    <a:gd name="connsiteY1" fmla="*/ 0 h 67460"/>
                    <a:gd name="connsiteX2" fmla="*/ 7130 w 7130"/>
                    <a:gd name="connsiteY2" fmla="*/ 67460 h 67460"/>
                    <a:gd name="connsiteX3" fmla="*/ 0 w 7130"/>
                    <a:gd name="connsiteY3" fmla="*/ 67460 h 67460"/>
                    <a:gd name="connsiteX4" fmla="*/ 0 w 7130"/>
                    <a:gd name="connsiteY4" fmla="*/ 0 h 67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30" h="67460">
                      <a:moveTo>
                        <a:pt x="0" y="0"/>
                      </a:moveTo>
                      <a:lnTo>
                        <a:pt x="7130" y="0"/>
                      </a:lnTo>
                      <a:lnTo>
                        <a:pt x="7130" y="67460"/>
                      </a:lnTo>
                      <a:lnTo>
                        <a:pt x="0" y="67460"/>
                      </a:lnTo>
                      <a:lnTo>
                        <a:pt x="0" y="0"/>
                      </a:lnTo>
                      <a:close/>
                    </a:path>
                  </a:pathLst>
                </a:custGeom>
                <a:grpFill/>
                <a:ln w="2606"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4FDF57A0-05D1-B455-0E7F-86635BF599BE}"/>
                    </a:ext>
                  </a:extLst>
                </p:cNvPr>
                <p:cNvSpPr/>
                <p:nvPr/>
              </p:nvSpPr>
              <p:spPr>
                <a:xfrm>
                  <a:off x="10768501" y="1121687"/>
                  <a:ext cx="47741" cy="67460"/>
                </a:xfrm>
                <a:custGeom>
                  <a:avLst/>
                  <a:gdLst>
                    <a:gd name="connsiteX0" fmla="*/ 47716 w 47741"/>
                    <a:gd name="connsiteY0" fmla="*/ 61296 h 67460"/>
                    <a:gd name="connsiteX1" fmla="*/ 47716 w 47741"/>
                    <a:gd name="connsiteY1" fmla="*/ 67460 h 67460"/>
                    <a:gd name="connsiteX2" fmla="*/ 0 w 47741"/>
                    <a:gd name="connsiteY2" fmla="*/ 67460 h 67460"/>
                    <a:gd name="connsiteX3" fmla="*/ 0 w 47741"/>
                    <a:gd name="connsiteY3" fmla="*/ 0 h 67460"/>
                    <a:gd name="connsiteX4" fmla="*/ 46279 w 47741"/>
                    <a:gd name="connsiteY4" fmla="*/ 0 h 67460"/>
                    <a:gd name="connsiteX5" fmla="*/ 46279 w 47741"/>
                    <a:gd name="connsiteY5" fmla="*/ 6164 h 67460"/>
                    <a:gd name="connsiteX6" fmla="*/ 7156 w 47741"/>
                    <a:gd name="connsiteY6" fmla="*/ 6164 h 67460"/>
                    <a:gd name="connsiteX7" fmla="*/ 7156 w 47741"/>
                    <a:gd name="connsiteY7" fmla="*/ 30165 h 67460"/>
                    <a:gd name="connsiteX8" fmla="*/ 42048 w 47741"/>
                    <a:gd name="connsiteY8" fmla="*/ 30165 h 67460"/>
                    <a:gd name="connsiteX9" fmla="*/ 42048 w 47741"/>
                    <a:gd name="connsiteY9" fmla="*/ 36250 h 67460"/>
                    <a:gd name="connsiteX10" fmla="*/ 7156 w 47741"/>
                    <a:gd name="connsiteY10" fmla="*/ 36250 h 67460"/>
                    <a:gd name="connsiteX11" fmla="*/ 7156 w 47741"/>
                    <a:gd name="connsiteY11" fmla="*/ 61323 h 67460"/>
                    <a:gd name="connsiteX12" fmla="*/ 47742 w 47741"/>
                    <a:gd name="connsiteY12" fmla="*/ 61323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7741" h="67460">
                      <a:moveTo>
                        <a:pt x="47716" y="61296"/>
                      </a:moveTo>
                      <a:lnTo>
                        <a:pt x="47716" y="67460"/>
                      </a:lnTo>
                      <a:lnTo>
                        <a:pt x="0" y="67460"/>
                      </a:lnTo>
                      <a:lnTo>
                        <a:pt x="0" y="0"/>
                      </a:lnTo>
                      <a:lnTo>
                        <a:pt x="46279" y="0"/>
                      </a:lnTo>
                      <a:lnTo>
                        <a:pt x="46279" y="6164"/>
                      </a:lnTo>
                      <a:lnTo>
                        <a:pt x="7156" y="6164"/>
                      </a:lnTo>
                      <a:lnTo>
                        <a:pt x="7156" y="30165"/>
                      </a:lnTo>
                      <a:lnTo>
                        <a:pt x="42048" y="30165"/>
                      </a:lnTo>
                      <a:lnTo>
                        <a:pt x="42048" y="36250"/>
                      </a:lnTo>
                      <a:lnTo>
                        <a:pt x="7156" y="36250"/>
                      </a:lnTo>
                      <a:lnTo>
                        <a:pt x="7156" y="61323"/>
                      </a:lnTo>
                      <a:lnTo>
                        <a:pt x="47742" y="61323"/>
                      </a:lnTo>
                      <a:close/>
                    </a:path>
                  </a:pathLst>
                </a:custGeom>
                <a:grpFill/>
                <a:ln w="2606"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80297E09-0447-B93E-38C5-16BF30E949A2}"/>
                    </a:ext>
                  </a:extLst>
                </p:cNvPr>
                <p:cNvSpPr/>
                <p:nvPr/>
              </p:nvSpPr>
              <p:spPr>
                <a:xfrm>
                  <a:off x="10822381" y="1121687"/>
                  <a:ext cx="54558" cy="67460"/>
                </a:xfrm>
                <a:custGeom>
                  <a:avLst/>
                  <a:gdLst>
                    <a:gd name="connsiteX0" fmla="*/ 23714 w 54558"/>
                    <a:gd name="connsiteY0" fmla="*/ 6164 h 67460"/>
                    <a:gd name="connsiteX1" fmla="*/ 0 w 54558"/>
                    <a:gd name="connsiteY1" fmla="*/ 6164 h 67460"/>
                    <a:gd name="connsiteX2" fmla="*/ 0 w 54558"/>
                    <a:gd name="connsiteY2" fmla="*/ 0 h 67460"/>
                    <a:gd name="connsiteX3" fmla="*/ 54558 w 54558"/>
                    <a:gd name="connsiteY3" fmla="*/ 0 h 67460"/>
                    <a:gd name="connsiteX4" fmla="*/ 54558 w 54558"/>
                    <a:gd name="connsiteY4" fmla="*/ 6164 h 67460"/>
                    <a:gd name="connsiteX5" fmla="*/ 30844 w 54558"/>
                    <a:gd name="connsiteY5" fmla="*/ 6164 h 67460"/>
                    <a:gd name="connsiteX6" fmla="*/ 30844 w 54558"/>
                    <a:gd name="connsiteY6" fmla="*/ 67460 h 67460"/>
                    <a:gd name="connsiteX7" fmla="*/ 23714 w 54558"/>
                    <a:gd name="connsiteY7" fmla="*/ 67460 h 67460"/>
                    <a:gd name="connsiteX8" fmla="*/ 23714 w 54558"/>
                    <a:gd name="connsiteY8" fmla="*/ 6164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558" h="67460">
                      <a:moveTo>
                        <a:pt x="23714" y="6164"/>
                      </a:moveTo>
                      <a:lnTo>
                        <a:pt x="0" y="6164"/>
                      </a:lnTo>
                      <a:lnTo>
                        <a:pt x="0" y="0"/>
                      </a:lnTo>
                      <a:lnTo>
                        <a:pt x="54558" y="0"/>
                      </a:lnTo>
                      <a:lnTo>
                        <a:pt x="54558" y="6164"/>
                      </a:lnTo>
                      <a:lnTo>
                        <a:pt x="30844" y="6164"/>
                      </a:lnTo>
                      <a:lnTo>
                        <a:pt x="30844" y="67460"/>
                      </a:lnTo>
                      <a:lnTo>
                        <a:pt x="23714" y="67460"/>
                      </a:lnTo>
                      <a:lnTo>
                        <a:pt x="23714" y="6164"/>
                      </a:lnTo>
                      <a:close/>
                    </a:path>
                  </a:pathLst>
                </a:custGeom>
                <a:grpFill/>
                <a:ln w="2606"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E8B8F0C6-23BA-132C-D73A-8FC306FF8D81}"/>
                    </a:ext>
                  </a:extLst>
                </p:cNvPr>
                <p:cNvSpPr/>
                <p:nvPr/>
              </p:nvSpPr>
              <p:spPr>
                <a:xfrm>
                  <a:off x="10876939" y="1121687"/>
                  <a:ext cx="61035" cy="67460"/>
                </a:xfrm>
                <a:custGeom>
                  <a:avLst/>
                  <a:gdLst>
                    <a:gd name="connsiteX0" fmla="*/ 34004 w 61035"/>
                    <a:gd name="connsiteY0" fmla="*/ 44138 h 67460"/>
                    <a:gd name="connsiteX1" fmla="*/ 34004 w 61035"/>
                    <a:gd name="connsiteY1" fmla="*/ 67460 h 67460"/>
                    <a:gd name="connsiteX2" fmla="*/ 26979 w 61035"/>
                    <a:gd name="connsiteY2" fmla="*/ 67460 h 67460"/>
                    <a:gd name="connsiteX3" fmla="*/ 26979 w 61035"/>
                    <a:gd name="connsiteY3" fmla="*/ 44138 h 67460"/>
                    <a:gd name="connsiteX4" fmla="*/ 0 w 61035"/>
                    <a:gd name="connsiteY4" fmla="*/ 0 h 67460"/>
                    <a:gd name="connsiteX5" fmla="*/ 7626 w 61035"/>
                    <a:gd name="connsiteY5" fmla="*/ 0 h 67460"/>
                    <a:gd name="connsiteX6" fmla="*/ 30766 w 61035"/>
                    <a:gd name="connsiteY6" fmla="*/ 37870 h 67460"/>
                    <a:gd name="connsiteX7" fmla="*/ 53905 w 61035"/>
                    <a:gd name="connsiteY7" fmla="*/ 0 h 67460"/>
                    <a:gd name="connsiteX8" fmla="*/ 61035 w 61035"/>
                    <a:gd name="connsiteY8" fmla="*/ 0 h 67460"/>
                    <a:gd name="connsiteX9" fmla="*/ 34056 w 61035"/>
                    <a:gd name="connsiteY9" fmla="*/ 44138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035" h="67460">
                      <a:moveTo>
                        <a:pt x="34004" y="44138"/>
                      </a:moveTo>
                      <a:lnTo>
                        <a:pt x="34004" y="67460"/>
                      </a:lnTo>
                      <a:lnTo>
                        <a:pt x="26979" y="67460"/>
                      </a:lnTo>
                      <a:lnTo>
                        <a:pt x="26979" y="44138"/>
                      </a:lnTo>
                      <a:lnTo>
                        <a:pt x="0" y="0"/>
                      </a:lnTo>
                      <a:lnTo>
                        <a:pt x="7626" y="0"/>
                      </a:lnTo>
                      <a:lnTo>
                        <a:pt x="30766" y="37870"/>
                      </a:lnTo>
                      <a:lnTo>
                        <a:pt x="53905" y="0"/>
                      </a:lnTo>
                      <a:lnTo>
                        <a:pt x="61035" y="0"/>
                      </a:lnTo>
                      <a:lnTo>
                        <a:pt x="34056" y="44138"/>
                      </a:lnTo>
                      <a:close/>
                    </a:path>
                  </a:pathLst>
                </a:custGeom>
                <a:grpFill/>
                <a:ln w="2606" cap="flat">
                  <a:noFill/>
                  <a:prstDash val="solid"/>
                  <a:miter/>
                </a:ln>
              </p:spPr>
              <p:txBody>
                <a:bodyPr rtlCol="0" anchor="ctr"/>
                <a:lstStyle/>
                <a:p>
                  <a:endParaRPr lang="en-US"/>
                </a:p>
              </p:txBody>
            </p:sp>
          </p:grpSp>
          <p:sp>
            <p:nvSpPr>
              <p:cNvPr id="112" name="Freeform: Shape 111">
                <a:extLst>
                  <a:ext uri="{FF2B5EF4-FFF2-40B4-BE49-F238E27FC236}">
                    <a16:creationId xmlns:a16="http://schemas.microsoft.com/office/drawing/2014/main" id="{A976EA32-4FE3-0E3F-07D4-336707EDB0CE}"/>
                  </a:ext>
                </a:extLst>
              </p:cNvPr>
              <p:cNvSpPr/>
              <p:nvPr/>
            </p:nvSpPr>
            <p:spPr>
              <a:xfrm>
                <a:off x="10948708" y="1098443"/>
                <a:ext cx="38574" cy="38548"/>
              </a:xfrm>
              <a:custGeom>
                <a:avLst/>
                <a:gdLst>
                  <a:gd name="connsiteX0" fmla="*/ 29146 w 38574"/>
                  <a:gd name="connsiteY0" fmla="*/ 2481 h 38548"/>
                  <a:gd name="connsiteX1" fmla="*/ 36067 w 38574"/>
                  <a:gd name="connsiteY1" fmla="*/ 9402 h 38548"/>
                  <a:gd name="connsiteX2" fmla="*/ 38575 w 38574"/>
                  <a:gd name="connsiteY2" fmla="*/ 19144 h 38548"/>
                  <a:gd name="connsiteX3" fmla="*/ 36015 w 38574"/>
                  <a:gd name="connsiteY3" fmla="*/ 28964 h 38548"/>
                  <a:gd name="connsiteX4" fmla="*/ 29016 w 38574"/>
                  <a:gd name="connsiteY4" fmla="*/ 35989 h 38548"/>
                  <a:gd name="connsiteX5" fmla="*/ 19222 w 38574"/>
                  <a:gd name="connsiteY5" fmla="*/ 38549 h 38548"/>
                  <a:gd name="connsiteX6" fmla="*/ 9480 w 38574"/>
                  <a:gd name="connsiteY6" fmla="*/ 35989 h 38548"/>
                  <a:gd name="connsiteX7" fmla="*/ 2533 w 38574"/>
                  <a:gd name="connsiteY7" fmla="*/ 28990 h 38548"/>
                  <a:gd name="connsiteX8" fmla="*/ 0 w 38574"/>
                  <a:gd name="connsiteY8" fmla="*/ 19274 h 38548"/>
                  <a:gd name="connsiteX9" fmla="*/ 2533 w 38574"/>
                  <a:gd name="connsiteY9" fmla="*/ 9559 h 38548"/>
                  <a:gd name="connsiteX10" fmla="*/ 9507 w 38574"/>
                  <a:gd name="connsiteY10" fmla="*/ 2559 h 38548"/>
                  <a:gd name="connsiteX11" fmla="*/ 19353 w 38574"/>
                  <a:gd name="connsiteY11" fmla="*/ 0 h 38548"/>
                  <a:gd name="connsiteX12" fmla="*/ 29173 w 38574"/>
                  <a:gd name="connsiteY12" fmla="*/ 2507 h 38548"/>
                  <a:gd name="connsiteX13" fmla="*/ 27971 w 38574"/>
                  <a:gd name="connsiteY13" fmla="*/ 34213 h 38548"/>
                  <a:gd name="connsiteX14" fmla="*/ 34213 w 38574"/>
                  <a:gd name="connsiteY14" fmla="*/ 27919 h 38548"/>
                  <a:gd name="connsiteX15" fmla="*/ 36511 w 38574"/>
                  <a:gd name="connsiteY15" fmla="*/ 19144 h 38548"/>
                  <a:gd name="connsiteX16" fmla="*/ 34265 w 38574"/>
                  <a:gd name="connsiteY16" fmla="*/ 10421 h 38548"/>
                  <a:gd name="connsiteX17" fmla="*/ 28128 w 38574"/>
                  <a:gd name="connsiteY17" fmla="*/ 4257 h 38548"/>
                  <a:gd name="connsiteX18" fmla="*/ 19353 w 38574"/>
                  <a:gd name="connsiteY18" fmla="*/ 1985 h 38548"/>
                  <a:gd name="connsiteX19" fmla="*/ 10525 w 38574"/>
                  <a:gd name="connsiteY19" fmla="*/ 4283 h 38548"/>
                  <a:gd name="connsiteX20" fmla="*/ 4283 w 38574"/>
                  <a:gd name="connsiteY20" fmla="*/ 10551 h 38548"/>
                  <a:gd name="connsiteX21" fmla="*/ 2011 w 38574"/>
                  <a:gd name="connsiteY21" fmla="*/ 19274 h 38548"/>
                  <a:gd name="connsiteX22" fmla="*/ 4283 w 38574"/>
                  <a:gd name="connsiteY22" fmla="*/ 27997 h 38548"/>
                  <a:gd name="connsiteX23" fmla="*/ 10473 w 38574"/>
                  <a:gd name="connsiteY23" fmla="*/ 34265 h 38548"/>
                  <a:gd name="connsiteX24" fmla="*/ 19222 w 38574"/>
                  <a:gd name="connsiteY24" fmla="*/ 36564 h 38548"/>
                  <a:gd name="connsiteX25" fmla="*/ 27971 w 38574"/>
                  <a:gd name="connsiteY25" fmla="*/ 34239 h 38548"/>
                  <a:gd name="connsiteX26" fmla="*/ 27736 w 38574"/>
                  <a:gd name="connsiteY26" fmla="*/ 19849 h 38548"/>
                  <a:gd name="connsiteX27" fmla="*/ 24106 w 38574"/>
                  <a:gd name="connsiteY27" fmla="*/ 22434 h 38548"/>
                  <a:gd name="connsiteX28" fmla="*/ 29251 w 38574"/>
                  <a:gd name="connsiteY28" fmla="*/ 30296 h 38548"/>
                  <a:gd name="connsiteX29" fmla="*/ 26300 w 38574"/>
                  <a:gd name="connsiteY29" fmla="*/ 30296 h 38548"/>
                  <a:gd name="connsiteX30" fmla="*/ 21546 w 38574"/>
                  <a:gd name="connsiteY30" fmla="*/ 22931 h 38548"/>
                  <a:gd name="connsiteX31" fmla="*/ 20293 w 38574"/>
                  <a:gd name="connsiteY31" fmla="*/ 22983 h 38548"/>
                  <a:gd name="connsiteX32" fmla="*/ 14599 w 38574"/>
                  <a:gd name="connsiteY32" fmla="*/ 22983 h 38548"/>
                  <a:gd name="connsiteX33" fmla="*/ 14599 w 38574"/>
                  <a:gd name="connsiteY33" fmla="*/ 30296 h 38548"/>
                  <a:gd name="connsiteX34" fmla="*/ 11753 w 38574"/>
                  <a:gd name="connsiteY34" fmla="*/ 30296 h 38548"/>
                  <a:gd name="connsiteX35" fmla="*/ 11753 w 38574"/>
                  <a:gd name="connsiteY35" fmla="*/ 8227 h 38548"/>
                  <a:gd name="connsiteX36" fmla="*/ 20267 w 38574"/>
                  <a:gd name="connsiteY36" fmla="*/ 8227 h 38548"/>
                  <a:gd name="connsiteX37" fmla="*/ 26665 w 38574"/>
                  <a:gd name="connsiteY37" fmla="*/ 10186 h 38548"/>
                  <a:gd name="connsiteX38" fmla="*/ 29016 w 38574"/>
                  <a:gd name="connsiteY38" fmla="*/ 15540 h 38548"/>
                  <a:gd name="connsiteX39" fmla="*/ 27736 w 38574"/>
                  <a:gd name="connsiteY39" fmla="*/ 19823 h 38548"/>
                  <a:gd name="connsiteX40" fmla="*/ 24602 w 38574"/>
                  <a:gd name="connsiteY40" fmla="*/ 19274 h 38548"/>
                  <a:gd name="connsiteX41" fmla="*/ 26221 w 38574"/>
                  <a:gd name="connsiteY41" fmla="*/ 15566 h 38548"/>
                  <a:gd name="connsiteX42" fmla="*/ 24602 w 38574"/>
                  <a:gd name="connsiteY42" fmla="*/ 11935 h 38548"/>
                  <a:gd name="connsiteX43" fmla="*/ 20084 w 38574"/>
                  <a:gd name="connsiteY43" fmla="*/ 10656 h 38548"/>
                  <a:gd name="connsiteX44" fmla="*/ 14521 w 38574"/>
                  <a:gd name="connsiteY44" fmla="*/ 10656 h 38548"/>
                  <a:gd name="connsiteX45" fmla="*/ 14521 w 38574"/>
                  <a:gd name="connsiteY45" fmla="*/ 20606 h 38548"/>
                  <a:gd name="connsiteX46" fmla="*/ 20084 w 38574"/>
                  <a:gd name="connsiteY46" fmla="*/ 20606 h 38548"/>
                  <a:gd name="connsiteX47" fmla="*/ 24602 w 38574"/>
                  <a:gd name="connsiteY47" fmla="*/ 19300 h 38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8574" h="38548">
                    <a:moveTo>
                      <a:pt x="29146" y="2481"/>
                    </a:moveTo>
                    <a:cubicBezTo>
                      <a:pt x="32072" y="4153"/>
                      <a:pt x="34370" y="6451"/>
                      <a:pt x="36067" y="9402"/>
                    </a:cubicBezTo>
                    <a:cubicBezTo>
                      <a:pt x="37739" y="12327"/>
                      <a:pt x="38575" y="15592"/>
                      <a:pt x="38575" y="19144"/>
                    </a:cubicBezTo>
                    <a:cubicBezTo>
                      <a:pt x="38575" y="22696"/>
                      <a:pt x="37713" y="25986"/>
                      <a:pt x="36015" y="28964"/>
                    </a:cubicBezTo>
                    <a:cubicBezTo>
                      <a:pt x="34292" y="31941"/>
                      <a:pt x="31967" y="34265"/>
                      <a:pt x="29016" y="35989"/>
                    </a:cubicBezTo>
                    <a:cubicBezTo>
                      <a:pt x="26065" y="37713"/>
                      <a:pt x="22800" y="38549"/>
                      <a:pt x="19222" y="38549"/>
                    </a:cubicBezTo>
                    <a:cubicBezTo>
                      <a:pt x="15644" y="38549"/>
                      <a:pt x="12406" y="37687"/>
                      <a:pt x="9480" y="35989"/>
                    </a:cubicBezTo>
                    <a:cubicBezTo>
                      <a:pt x="6555" y="34265"/>
                      <a:pt x="4231" y="31941"/>
                      <a:pt x="2533" y="28990"/>
                    </a:cubicBezTo>
                    <a:cubicBezTo>
                      <a:pt x="836" y="26039"/>
                      <a:pt x="0" y="22800"/>
                      <a:pt x="0" y="19274"/>
                    </a:cubicBezTo>
                    <a:cubicBezTo>
                      <a:pt x="0" y="15749"/>
                      <a:pt x="836" y="12510"/>
                      <a:pt x="2533" y="9559"/>
                    </a:cubicBezTo>
                    <a:cubicBezTo>
                      <a:pt x="4231" y="6608"/>
                      <a:pt x="6555" y="4283"/>
                      <a:pt x="9507" y="2559"/>
                    </a:cubicBezTo>
                    <a:cubicBezTo>
                      <a:pt x="12458" y="836"/>
                      <a:pt x="15748" y="0"/>
                      <a:pt x="19353" y="0"/>
                    </a:cubicBezTo>
                    <a:cubicBezTo>
                      <a:pt x="22957" y="0"/>
                      <a:pt x="26221" y="836"/>
                      <a:pt x="29173" y="2507"/>
                    </a:cubicBezTo>
                    <a:close/>
                    <a:moveTo>
                      <a:pt x="27971" y="34213"/>
                    </a:moveTo>
                    <a:cubicBezTo>
                      <a:pt x="30583" y="32672"/>
                      <a:pt x="32672" y="30583"/>
                      <a:pt x="34213" y="27919"/>
                    </a:cubicBezTo>
                    <a:cubicBezTo>
                      <a:pt x="35754" y="25281"/>
                      <a:pt x="36511" y="22356"/>
                      <a:pt x="36511" y="19144"/>
                    </a:cubicBezTo>
                    <a:cubicBezTo>
                      <a:pt x="36511" y="15931"/>
                      <a:pt x="35754" y="13032"/>
                      <a:pt x="34265" y="10421"/>
                    </a:cubicBezTo>
                    <a:cubicBezTo>
                      <a:pt x="32777" y="7809"/>
                      <a:pt x="30714" y="5746"/>
                      <a:pt x="28128" y="4257"/>
                    </a:cubicBezTo>
                    <a:cubicBezTo>
                      <a:pt x="25516" y="2742"/>
                      <a:pt x="22591" y="1985"/>
                      <a:pt x="19353" y="1985"/>
                    </a:cubicBezTo>
                    <a:cubicBezTo>
                      <a:pt x="16114" y="1985"/>
                      <a:pt x="13163" y="2742"/>
                      <a:pt x="10525" y="4283"/>
                    </a:cubicBezTo>
                    <a:cubicBezTo>
                      <a:pt x="7887" y="5824"/>
                      <a:pt x="5798" y="7887"/>
                      <a:pt x="4283" y="10551"/>
                    </a:cubicBezTo>
                    <a:cubicBezTo>
                      <a:pt x="2768" y="13189"/>
                      <a:pt x="2011" y="16088"/>
                      <a:pt x="2011" y="19274"/>
                    </a:cubicBezTo>
                    <a:cubicBezTo>
                      <a:pt x="2011" y="22461"/>
                      <a:pt x="2768" y="25360"/>
                      <a:pt x="4283" y="27997"/>
                    </a:cubicBezTo>
                    <a:cubicBezTo>
                      <a:pt x="5798" y="30635"/>
                      <a:pt x="7861" y="32725"/>
                      <a:pt x="10473" y="34265"/>
                    </a:cubicBezTo>
                    <a:cubicBezTo>
                      <a:pt x="13085" y="35806"/>
                      <a:pt x="16010" y="36564"/>
                      <a:pt x="19222" y="36564"/>
                    </a:cubicBezTo>
                    <a:cubicBezTo>
                      <a:pt x="22435" y="36564"/>
                      <a:pt x="25333" y="35780"/>
                      <a:pt x="27971" y="34239"/>
                    </a:cubicBezTo>
                    <a:close/>
                    <a:moveTo>
                      <a:pt x="27736" y="19849"/>
                    </a:moveTo>
                    <a:cubicBezTo>
                      <a:pt x="26874" y="21024"/>
                      <a:pt x="25673" y="21886"/>
                      <a:pt x="24106" y="22434"/>
                    </a:cubicBezTo>
                    <a:lnTo>
                      <a:pt x="29251" y="30296"/>
                    </a:lnTo>
                    <a:lnTo>
                      <a:pt x="26300" y="30296"/>
                    </a:lnTo>
                    <a:lnTo>
                      <a:pt x="21546" y="22931"/>
                    </a:lnTo>
                    <a:cubicBezTo>
                      <a:pt x="21259" y="22957"/>
                      <a:pt x="20841" y="22983"/>
                      <a:pt x="20293" y="22983"/>
                    </a:cubicBezTo>
                    <a:lnTo>
                      <a:pt x="14599" y="22983"/>
                    </a:lnTo>
                    <a:lnTo>
                      <a:pt x="14599" y="30296"/>
                    </a:lnTo>
                    <a:lnTo>
                      <a:pt x="11753" y="30296"/>
                    </a:lnTo>
                    <a:lnTo>
                      <a:pt x="11753" y="8227"/>
                    </a:lnTo>
                    <a:lnTo>
                      <a:pt x="20267" y="8227"/>
                    </a:lnTo>
                    <a:cubicBezTo>
                      <a:pt x="22957" y="8227"/>
                      <a:pt x="25098" y="8880"/>
                      <a:pt x="26665" y="10186"/>
                    </a:cubicBezTo>
                    <a:cubicBezTo>
                      <a:pt x="28232" y="11491"/>
                      <a:pt x="29016" y="13294"/>
                      <a:pt x="29016" y="15540"/>
                    </a:cubicBezTo>
                    <a:cubicBezTo>
                      <a:pt x="29016" y="17211"/>
                      <a:pt x="28598" y="18647"/>
                      <a:pt x="27736" y="19823"/>
                    </a:cubicBezTo>
                    <a:close/>
                    <a:moveTo>
                      <a:pt x="24602" y="19274"/>
                    </a:moveTo>
                    <a:cubicBezTo>
                      <a:pt x="25673" y="18412"/>
                      <a:pt x="26221" y="17159"/>
                      <a:pt x="26221" y="15566"/>
                    </a:cubicBezTo>
                    <a:cubicBezTo>
                      <a:pt x="26221" y="13973"/>
                      <a:pt x="25673" y="12797"/>
                      <a:pt x="24602" y="11935"/>
                    </a:cubicBezTo>
                    <a:cubicBezTo>
                      <a:pt x="23531" y="11074"/>
                      <a:pt x="22017" y="10656"/>
                      <a:pt x="20084" y="10656"/>
                    </a:cubicBezTo>
                    <a:lnTo>
                      <a:pt x="14521" y="10656"/>
                    </a:lnTo>
                    <a:lnTo>
                      <a:pt x="14521" y="20606"/>
                    </a:lnTo>
                    <a:lnTo>
                      <a:pt x="20084" y="20606"/>
                    </a:lnTo>
                    <a:cubicBezTo>
                      <a:pt x="22017" y="20606"/>
                      <a:pt x="23505" y="20162"/>
                      <a:pt x="24602" y="19300"/>
                    </a:cubicBezTo>
                    <a:close/>
                  </a:path>
                </a:pathLst>
              </a:custGeom>
              <a:grpFill/>
              <a:ln w="2606" cap="flat">
                <a:noFill/>
                <a:prstDash val="solid"/>
                <a:miter/>
              </a:ln>
            </p:spPr>
            <p:txBody>
              <a:bodyPr rtlCol="0" anchor="ctr"/>
              <a:lstStyle/>
              <a:p>
                <a:endParaRPr lang="en-US"/>
              </a:p>
            </p:txBody>
          </p:sp>
        </p:grpSp>
        <p:grpSp>
          <p:nvGrpSpPr>
            <p:cNvPr id="39" name="Graphic 34">
              <a:extLst>
                <a:ext uri="{FF2B5EF4-FFF2-40B4-BE49-F238E27FC236}">
                  <a16:creationId xmlns:a16="http://schemas.microsoft.com/office/drawing/2014/main" id="{EB5DFCB1-DAE4-CCCD-6EB9-8F050739AC3C}"/>
                </a:ext>
              </a:extLst>
            </p:cNvPr>
            <p:cNvGrpSpPr/>
            <p:nvPr userDrawn="1"/>
          </p:nvGrpSpPr>
          <p:grpSpPr>
            <a:xfrm>
              <a:off x="8802053" y="1047202"/>
              <a:ext cx="2186484" cy="14703"/>
              <a:chOff x="8802053" y="1047202"/>
              <a:chExt cx="2186484" cy="14703"/>
            </a:xfrm>
            <a:solidFill>
              <a:schemeClr val="tx1"/>
            </a:solidFill>
          </p:grpSpPr>
          <p:sp>
            <p:nvSpPr>
              <p:cNvPr id="109" name="Freeform: Shape 108">
                <a:extLst>
                  <a:ext uri="{FF2B5EF4-FFF2-40B4-BE49-F238E27FC236}">
                    <a16:creationId xmlns:a16="http://schemas.microsoft.com/office/drawing/2014/main" id="{1801A01C-A178-9B7C-9E4B-EC4392380087}"/>
                  </a:ext>
                </a:extLst>
              </p:cNvPr>
              <p:cNvSpPr/>
              <p:nvPr/>
            </p:nvSpPr>
            <p:spPr>
              <a:xfrm rot="10800000">
                <a:off x="8802053" y="1047828"/>
                <a:ext cx="1364688" cy="13450"/>
              </a:xfrm>
              <a:custGeom>
                <a:avLst/>
                <a:gdLst>
                  <a:gd name="connsiteX0" fmla="*/ 0 w 1364688"/>
                  <a:gd name="connsiteY0" fmla="*/ 0 h 13450"/>
                  <a:gd name="connsiteX1" fmla="*/ 1364689 w 1364688"/>
                  <a:gd name="connsiteY1" fmla="*/ 0 h 13450"/>
                  <a:gd name="connsiteX2" fmla="*/ 1364689 w 1364688"/>
                  <a:gd name="connsiteY2" fmla="*/ 13450 h 13450"/>
                  <a:gd name="connsiteX3" fmla="*/ 0 w 1364688"/>
                  <a:gd name="connsiteY3" fmla="*/ 13450 h 13450"/>
                </a:gdLst>
                <a:ahLst/>
                <a:cxnLst>
                  <a:cxn ang="0">
                    <a:pos x="connsiteX0" y="connsiteY0"/>
                  </a:cxn>
                  <a:cxn ang="0">
                    <a:pos x="connsiteX1" y="connsiteY1"/>
                  </a:cxn>
                  <a:cxn ang="0">
                    <a:pos x="connsiteX2" y="connsiteY2"/>
                  </a:cxn>
                  <a:cxn ang="0">
                    <a:pos x="connsiteX3" y="connsiteY3"/>
                  </a:cxn>
                </a:cxnLst>
                <a:rect l="l" t="t" r="r" b="b"/>
                <a:pathLst>
                  <a:path w="1364688" h="13450">
                    <a:moveTo>
                      <a:pt x="0" y="0"/>
                    </a:moveTo>
                    <a:lnTo>
                      <a:pt x="1364689" y="0"/>
                    </a:lnTo>
                    <a:lnTo>
                      <a:pt x="1364689" y="13450"/>
                    </a:lnTo>
                    <a:lnTo>
                      <a:pt x="0" y="13450"/>
                    </a:lnTo>
                    <a:close/>
                  </a:path>
                </a:pathLst>
              </a:custGeom>
              <a:grpFill/>
              <a:ln w="2606" cap="flat">
                <a:noFill/>
                <a:prstDash val="solid"/>
                <a:miter/>
              </a:ln>
            </p:spPr>
            <p:txBody>
              <a:bodyPr rtlCol="0" anchor="ctr"/>
              <a:lstStyle/>
              <a:p>
                <a:endParaRPr lang="en-US"/>
              </a:p>
            </p:txBody>
          </p:sp>
          <p:sp>
            <p:nvSpPr>
              <p:cNvPr id="110" name="Freeform: Shape 109">
                <a:extLst>
                  <a:ext uri="{FF2B5EF4-FFF2-40B4-BE49-F238E27FC236}">
                    <a16:creationId xmlns:a16="http://schemas.microsoft.com/office/drawing/2014/main" id="{ECADBAF4-C54B-32BB-30EC-286CEC8DE413}"/>
                  </a:ext>
                </a:extLst>
              </p:cNvPr>
              <p:cNvSpPr/>
              <p:nvPr/>
            </p:nvSpPr>
            <p:spPr>
              <a:xfrm rot="10800000">
                <a:off x="10402551" y="1047202"/>
                <a:ext cx="585985" cy="14703"/>
              </a:xfrm>
              <a:custGeom>
                <a:avLst/>
                <a:gdLst>
                  <a:gd name="connsiteX0" fmla="*/ 0 w 585985"/>
                  <a:gd name="connsiteY0" fmla="*/ 0 h 14703"/>
                  <a:gd name="connsiteX1" fmla="*/ 585986 w 585985"/>
                  <a:gd name="connsiteY1" fmla="*/ 0 h 14703"/>
                  <a:gd name="connsiteX2" fmla="*/ 585986 w 585985"/>
                  <a:gd name="connsiteY2" fmla="*/ 14704 h 14703"/>
                  <a:gd name="connsiteX3" fmla="*/ 0 w 585985"/>
                  <a:gd name="connsiteY3" fmla="*/ 14704 h 14703"/>
                </a:gdLst>
                <a:ahLst/>
                <a:cxnLst>
                  <a:cxn ang="0">
                    <a:pos x="connsiteX0" y="connsiteY0"/>
                  </a:cxn>
                  <a:cxn ang="0">
                    <a:pos x="connsiteX1" y="connsiteY1"/>
                  </a:cxn>
                  <a:cxn ang="0">
                    <a:pos x="connsiteX2" y="connsiteY2"/>
                  </a:cxn>
                  <a:cxn ang="0">
                    <a:pos x="connsiteX3" y="connsiteY3"/>
                  </a:cxn>
                </a:cxnLst>
                <a:rect l="l" t="t" r="r" b="b"/>
                <a:pathLst>
                  <a:path w="585985" h="14703">
                    <a:moveTo>
                      <a:pt x="0" y="0"/>
                    </a:moveTo>
                    <a:lnTo>
                      <a:pt x="585986" y="0"/>
                    </a:lnTo>
                    <a:lnTo>
                      <a:pt x="585986" y="14704"/>
                    </a:lnTo>
                    <a:lnTo>
                      <a:pt x="0" y="14704"/>
                    </a:lnTo>
                    <a:close/>
                  </a:path>
                </a:pathLst>
              </a:custGeom>
              <a:grpFill/>
              <a:ln w="2606" cap="flat">
                <a:noFill/>
                <a:prstDash val="solid"/>
                <a:miter/>
              </a:ln>
            </p:spPr>
            <p:txBody>
              <a:bodyPr rtlCol="0" anchor="ctr"/>
              <a:lstStyle/>
              <a:p>
                <a:endParaRPr lang="en-US"/>
              </a:p>
            </p:txBody>
          </p:sp>
        </p:grpSp>
        <p:grpSp>
          <p:nvGrpSpPr>
            <p:cNvPr id="40" name="Graphic 34">
              <a:extLst>
                <a:ext uri="{FF2B5EF4-FFF2-40B4-BE49-F238E27FC236}">
                  <a16:creationId xmlns:a16="http://schemas.microsoft.com/office/drawing/2014/main" id="{A6805A48-D41F-7D93-53FE-4C1CEBA0B252}"/>
                </a:ext>
              </a:extLst>
            </p:cNvPr>
            <p:cNvGrpSpPr/>
            <p:nvPr userDrawn="1"/>
          </p:nvGrpSpPr>
          <p:grpSpPr>
            <a:xfrm>
              <a:off x="8850787" y="1234486"/>
              <a:ext cx="2089041" cy="47663"/>
              <a:chOff x="8850787" y="1234486"/>
              <a:chExt cx="2089041" cy="47663"/>
            </a:xfrm>
          </p:grpSpPr>
          <p:sp>
            <p:nvSpPr>
              <p:cNvPr id="50" name="Freeform: Shape 49">
                <a:extLst>
                  <a:ext uri="{FF2B5EF4-FFF2-40B4-BE49-F238E27FC236}">
                    <a16:creationId xmlns:a16="http://schemas.microsoft.com/office/drawing/2014/main" id="{9CE08019-748B-C6B9-29FB-43349E56621D}"/>
                  </a:ext>
                </a:extLst>
              </p:cNvPr>
              <p:cNvSpPr/>
              <p:nvPr/>
            </p:nvSpPr>
            <p:spPr>
              <a:xfrm>
                <a:off x="8850787" y="1238012"/>
                <a:ext cx="41525" cy="43432"/>
              </a:xfrm>
              <a:custGeom>
                <a:avLst/>
                <a:gdLst>
                  <a:gd name="connsiteX0" fmla="*/ 17107 w 41525"/>
                  <a:gd name="connsiteY0" fmla="*/ 8044 h 43432"/>
                  <a:gd name="connsiteX1" fmla="*/ 14808 w 41525"/>
                  <a:gd name="connsiteY1" fmla="*/ 19535 h 43432"/>
                  <a:gd name="connsiteX2" fmla="*/ 34971 w 41525"/>
                  <a:gd name="connsiteY2" fmla="*/ 19535 h 43432"/>
                  <a:gd name="connsiteX3" fmla="*/ 33299 w 41525"/>
                  <a:gd name="connsiteY3" fmla="*/ 27606 h 43432"/>
                  <a:gd name="connsiteX4" fmla="*/ 13267 w 41525"/>
                  <a:gd name="connsiteY4" fmla="*/ 27606 h 43432"/>
                  <a:gd name="connsiteX5" fmla="*/ 10107 w 41525"/>
                  <a:gd name="connsiteY5" fmla="*/ 43432 h 43432"/>
                  <a:gd name="connsiteX6" fmla="*/ 0 w 41525"/>
                  <a:gd name="connsiteY6" fmla="*/ 43432 h 43432"/>
                  <a:gd name="connsiteX7" fmla="*/ 8697 w 41525"/>
                  <a:gd name="connsiteY7" fmla="*/ 0 h 43432"/>
                  <a:gd name="connsiteX8" fmla="*/ 41526 w 41525"/>
                  <a:gd name="connsiteY8" fmla="*/ 0 h 43432"/>
                  <a:gd name="connsiteX9" fmla="*/ 39854 w 41525"/>
                  <a:gd name="connsiteY9" fmla="*/ 8070 h 43432"/>
                  <a:gd name="connsiteX10" fmla="*/ 17159 w 41525"/>
                  <a:gd name="connsiteY10" fmla="*/ 8070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25" h="43432">
                    <a:moveTo>
                      <a:pt x="17107" y="8044"/>
                    </a:moveTo>
                    <a:lnTo>
                      <a:pt x="14808" y="19535"/>
                    </a:lnTo>
                    <a:lnTo>
                      <a:pt x="34971" y="19535"/>
                    </a:lnTo>
                    <a:lnTo>
                      <a:pt x="33299" y="27606"/>
                    </a:lnTo>
                    <a:lnTo>
                      <a:pt x="13267" y="27606"/>
                    </a:lnTo>
                    <a:lnTo>
                      <a:pt x="10107" y="43432"/>
                    </a:lnTo>
                    <a:lnTo>
                      <a:pt x="0" y="43432"/>
                    </a:lnTo>
                    <a:lnTo>
                      <a:pt x="8697" y="0"/>
                    </a:lnTo>
                    <a:lnTo>
                      <a:pt x="41526" y="0"/>
                    </a:lnTo>
                    <a:lnTo>
                      <a:pt x="39854" y="8070"/>
                    </a:lnTo>
                    <a:lnTo>
                      <a:pt x="17159" y="8070"/>
                    </a:lnTo>
                    <a:close/>
                  </a:path>
                </a:pathLst>
              </a:custGeom>
              <a:solidFill>
                <a:srgbClr val="3EA9C1"/>
              </a:solidFill>
              <a:ln w="2606"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0165B400-498C-98ED-78A4-AC588EFECDB5}"/>
                  </a:ext>
                </a:extLst>
              </p:cNvPr>
              <p:cNvSpPr/>
              <p:nvPr/>
            </p:nvSpPr>
            <p:spPr>
              <a:xfrm>
                <a:off x="8891346" y="1237202"/>
                <a:ext cx="47976" cy="44947"/>
              </a:xfrm>
              <a:custGeom>
                <a:avLst/>
                <a:gdLst>
                  <a:gd name="connsiteX0" fmla="*/ 9846 w 47976"/>
                  <a:gd name="connsiteY0" fmla="*/ 42597 h 44947"/>
                  <a:gd name="connsiteX1" fmla="*/ 2533 w 47976"/>
                  <a:gd name="connsiteY1" fmla="*/ 35963 h 44947"/>
                  <a:gd name="connsiteX2" fmla="*/ 0 w 47976"/>
                  <a:gd name="connsiteY2" fmla="*/ 26091 h 44947"/>
                  <a:gd name="connsiteX3" fmla="*/ 3369 w 47976"/>
                  <a:gd name="connsiteY3" fmla="*/ 12771 h 44947"/>
                  <a:gd name="connsiteX4" fmla="*/ 12850 w 47976"/>
                  <a:gd name="connsiteY4" fmla="*/ 3421 h 44947"/>
                  <a:gd name="connsiteX5" fmla="*/ 26848 w 47976"/>
                  <a:gd name="connsiteY5" fmla="*/ 0 h 44947"/>
                  <a:gd name="connsiteX6" fmla="*/ 38131 w 47976"/>
                  <a:gd name="connsiteY6" fmla="*/ 2351 h 44947"/>
                  <a:gd name="connsiteX7" fmla="*/ 45443 w 47976"/>
                  <a:gd name="connsiteY7" fmla="*/ 8984 h 44947"/>
                  <a:gd name="connsiteX8" fmla="*/ 47977 w 47976"/>
                  <a:gd name="connsiteY8" fmla="*/ 18856 h 44947"/>
                  <a:gd name="connsiteX9" fmla="*/ 44608 w 47976"/>
                  <a:gd name="connsiteY9" fmla="*/ 32176 h 44947"/>
                  <a:gd name="connsiteX10" fmla="*/ 35127 w 47976"/>
                  <a:gd name="connsiteY10" fmla="*/ 41526 h 44947"/>
                  <a:gd name="connsiteX11" fmla="*/ 21129 w 47976"/>
                  <a:gd name="connsiteY11" fmla="*/ 44947 h 44947"/>
                  <a:gd name="connsiteX12" fmla="*/ 9846 w 47976"/>
                  <a:gd name="connsiteY12" fmla="*/ 42597 h 44947"/>
                  <a:gd name="connsiteX13" fmla="*/ 30400 w 47976"/>
                  <a:gd name="connsiteY13" fmla="*/ 34109 h 44947"/>
                  <a:gd name="connsiteX14" fmla="*/ 35911 w 47976"/>
                  <a:gd name="connsiteY14" fmla="*/ 27971 h 44947"/>
                  <a:gd name="connsiteX15" fmla="*/ 37843 w 47976"/>
                  <a:gd name="connsiteY15" fmla="*/ 19483 h 44947"/>
                  <a:gd name="connsiteX16" fmla="*/ 34736 w 47976"/>
                  <a:gd name="connsiteY16" fmla="*/ 11570 h 44947"/>
                  <a:gd name="connsiteX17" fmla="*/ 25986 w 47976"/>
                  <a:gd name="connsiteY17" fmla="*/ 8619 h 44947"/>
                  <a:gd name="connsiteX18" fmla="*/ 17603 w 47976"/>
                  <a:gd name="connsiteY18" fmla="*/ 10917 h 44947"/>
                  <a:gd name="connsiteX19" fmla="*/ 12092 w 47976"/>
                  <a:gd name="connsiteY19" fmla="*/ 17054 h 44947"/>
                  <a:gd name="connsiteX20" fmla="*/ 10159 w 47976"/>
                  <a:gd name="connsiteY20" fmla="*/ 25542 h 44947"/>
                  <a:gd name="connsiteX21" fmla="*/ 13267 w 47976"/>
                  <a:gd name="connsiteY21" fmla="*/ 33456 h 44947"/>
                  <a:gd name="connsiteX22" fmla="*/ 22017 w 47976"/>
                  <a:gd name="connsiteY22" fmla="*/ 36407 h 44947"/>
                  <a:gd name="connsiteX23" fmla="*/ 30400 w 47976"/>
                  <a:gd name="connsiteY23" fmla="*/ 34109 h 44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7976" h="44947">
                    <a:moveTo>
                      <a:pt x="9846" y="42597"/>
                    </a:moveTo>
                    <a:cubicBezTo>
                      <a:pt x="6660" y="41030"/>
                      <a:pt x="4231" y="38810"/>
                      <a:pt x="2533" y="35963"/>
                    </a:cubicBezTo>
                    <a:cubicBezTo>
                      <a:pt x="836" y="33116"/>
                      <a:pt x="0" y="29825"/>
                      <a:pt x="0" y="26091"/>
                    </a:cubicBezTo>
                    <a:cubicBezTo>
                      <a:pt x="0" y="21181"/>
                      <a:pt x="1123" y="16741"/>
                      <a:pt x="3369" y="12771"/>
                    </a:cubicBezTo>
                    <a:cubicBezTo>
                      <a:pt x="5615" y="8828"/>
                      <a:pt x="8775" y="5720"/>
                      <a:pt x="12850" y="3421"/>
                    </a:cubicBezTo>
                    <a:cubicBezTo>
                      <a:pt x="16924" y="1149"/>
                      <a:pt x="21599" y="0"/>
                      <a:pt x="26848" y="0"/>
                    </a:cubicBezTo>
                    <a:cubicBezTo>
                      <a:pt x="31184" y="0"/>
                      <a:pt x="34944" y="783"/>
                      <a:pt x="38131" y="2351"/>
                    </a:cubicBezTo>
                    <a:cubicBezTo>
                      <a:pt x="41317" y="3918"/>
                      <a:pt x="43746" y="6137"/>
                      <a:pt x="45443" y="8984"/>
                    </a:cubicBezTo>
                    <a:cubicBezTo>
                      <a:pt x="47141" y="11831"/>
                      <a:pt x="47977" y="15122"/>
                      <a:pt x="47977" y="18856"/>
                    </a:cubicBezTo>
                    <a:cubicBezTo>
                      <a:pt x="47977" y="23766"/>
                      <a:pt x="46854" y="28206"/>
                      <a:pt x="44608" y="32176"/>
                    </a:cubicBezTo>
                    <a:cubicBezTo>
                      <a:pt x="42362" y="36120"/>
                      <a:pt x="39202" y="39228"/>
                      <a:pt x="35127" y="41526"/>
                    </a:cubicBezTo>
                    <a:cubicBezTo>
                      <a:pt x="31053" y="43798"/>
                      <a:pt x="26378" y="44947"/>
                      <a:pt x="21129" y="44947"/>
                    </a:cubicBezTo>
                    <a:cubicBezTo>
                      <a:pt x="16793" y="44947"/>
                      <a:pt x="13032" y="44164"/>
                      <a:pt x="9846" y="42597"/>
                    </a:cubicBezTo>
                    <a:close/>
                    <a:moveTo>
                      <a:pt x="30400" y="34109"/>
                    </a:moveTo>
                    <a:cubicBezTo>
                      <a:pt x="32803" y="32568"/>
                      <a:pt x="34631" y="30531"/>
                      <a:pt x="35911" y="27971"/>
                    </a:cubicBezTo>
                    <a:cubicBezTo>
                      <a:pt x="37191" y="25412"/>
                      <a:pt x="37843" y="22565"/>
                      <a:pt x="37843" y="19483"/>
                    </a:cubicBezTo>
                    <a:cubicBezTo>
                      <a:pt x="37843" y="16166"/>
                      <a:pt x="36799" y="13529"/>
                      <a:pt x="34736" y="11570"/>
                    </a:cubicBezTo>
                    <a:cubicBezTo>
                      <a:pt x="32672" y="9611"/>
                      <a:pt x="29747" y="8619"/>
                      <a:pt x="25986" y="8619"/>
                    </a:cubicBezTo>
                    <a:cubicBezTo>
                      <a:pt x="22800" y="8619"/>
                      <a:pt x="20006" y="9376"/>
                      <a:pt x="17603" y="10917"/>
                    </a:cubicBezTo>
                    <a:cubicBezTo>
                      <a:pt x="15200" y="12458"/>
                      <a:pt x="13372" y="14495"/>
                      <a:pt x="12092" y="17054"/>
                    </a:cubicBezTo>
                    <a:cubicBezTo>
                      <a:pt x="10812" y="19614"/>
                      <a:pt x="10159" y="22461"/>
                      <a:pt x="10159" y="25542"/>
                    </a:cubicBezTo>
                    <a:cubicBezTo>
                      <a:pt x="10159" y="28859"/>
                      <a:pt x="11204" y="31497"/>
                      <a:pt x="13267" y="33456"/>
                    </a:cubicBezTo>
                    <a:cubicBezTo>
                      <a:pt x="15331" y="35415"/>
                      <a:pt x="18256" y="36407"/>
                      <a:pt x="22017" y="36407"/>
                    </a:cubicBezTo>
                    <a:cubicBezTo>
                      <a:pt x="25203" y="36407"/>
                      <a:pt x="27997" y="35650"/>
                      <a:pt x="30400" y="34109"/>
                    </a:cubicBezTo>
                    <a:close/>
                  </a:path>
                </a:pathLst>
              </a:custGeom>
              <a:solidFill>
                <a:srgbClr val="3EA9C1"/>
              </a:solidFill>
              <a:ln w="2606"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D33A4420-3074-2EAF-B50E-435162460EE2}"/>
                  </a:ext>
                </a:extLst>
              </p:cNvPr>
              <p:cNvSpPr/>
              <p:nvPr/>
            </p:nvSpPr>
            <p:spPr>
              <a:xfrm>
                <a:off x="8942353" y="1237986"/>
                <a:ext cx="43380" cy="43432"/>
              </a:xfrm>
              <a:custGeom>
                <a:avLst/>
                <a:gdLst>
                  <a:gd name="connsiteX0" fmla="*/ 40063 w 43380"/>
                  <a:gd name="connsiteY0" fmla="*/ 23897 h 43432"/>
                  <a:gd name="connsiteX1" fmla="*/ 30949 w 43380"/>
                  <a:gd name="connsiteY1" fmla="*/ 30034 h 43432"/>
                  <a:gd name="connsiteX2" fmla="*/ 38522 w 43380"/>
                  <a:gd name="connsiteY2" fmla="*/ 43432 h 43432"/>
                  <a:gd name="connsiteX3" fmla="*/ 27919 w 43380"/>
                  <a:gd name="connsiteY3" fmla="*/ 43432 h 43432"/>
                  <a:gd name="connsiteX4" fmla="*/ 21102 w 43380"/>
                  <a:gd name="connsiteY4" fmla="*/ 31262 h 43432"/>
                  <a:gd name="connsiteX5" fmla="*/ 12536 w 43380"/>
                  <a:gd name="connsiteY5" fmla="*/ 31262 h 43432"/>
                  <a:gd name="connsiteX6" fmla="*/ 10107 w 43380"/>
                  <a:gd name="connsiteY6" fmla="*/ 43432 h 43432"/>
                  <a:gd name="connsiteX7" fmla="*/ 0 w 43380"/>
                  <a:gd name="connsiteY7" fmla="*/ 43432 h 43432"/>
                  <a:gd name="connsiteX8" fmla="*/ 8697 w 43380"/>
                  <a:gd name="connsiteY8" fmla="*/ 0 h 43432"/>
                  <a:gd name="connsiteX9" fmla="*/ 26378 w 43380"/>
                  <a:gd name="connsiteY9" fmla="*/ 0 h 43432"/>
                  <a:gd name="connsiteX10" fmla="*/ 38914 w 43380"/>
                  <a:gd name="connsiteY10" fmla="*/ 3526 h 43432"/>
                  <a:gd name="connsiteX11" fmla="*/ 43380 w 43380"/>
                  <a:gd name="connsiteY11" fmla="*/ 13450 h 43432"/>
                  <a:gd name="connsiteX12" fmla="*/ 40090 w 43380"/>
                  <a:gd name="connsiteY12" fmla="*/ 23871 h 43432"/>
                  <a:gd name="connsiteX13" fmla="*/ 30400 w 43380"/>
                  <a:gd name="connsiteY13" fmla="*/ 20972 h 43432"/>
                  <a:gd name="connsiteX14" fmla="*/ 33169 w 43380"/>
                  <a:gd name="connsiteY14" fmla="*/ 14390 h 43432"/>
                  <a:gd name="connsiteX15" fmla="*/ 31053 w 43380"/>
                  <a:gd name="connsiteY15" fmla="*/ 9742 h 43432"/>
                  <a:gd name="connsiteX16" fmla="*/ 25046 w 43380"/>
                  <a:gd name="connsiteY16" fmla="*/ 8201 h 43432"/>
                  <a:gd name="connsiteX17" fmla="*/ 17107 w 43380"/>
                  <a:gd name="connsiteY17" fmla="*/ 8201 h 43432"/>
                  <a:gd name="connsiteX18" fmla="*/ 14077 w 43380"/>
                  <a:gd name="connsiteY18" fmla="*/ 23270 h 43432"/>
                  <a:gd name="connsiteX19" fmla="*/ 22643 w 43380"/>
                  <a:gd name="connsiteY19" fmla="*/ 23270 h 43432"/>
                  <a:gd name="connsiteX20" fmla="*/ 30426 w 43380"/>
                  <a:gd name="connsiteY20" fmla="*/ 20972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3380" h="43432">
                    <a:moveTo>
                      <a:pt x="40063" y="23897"/>
                    </a:moveTo>
                    <a:cubicBezTo>
                      <a:pt x="37870" y="26796"/>
                      <a:pt x="34840" y="28833"/>
                      <a:pt x="30949" y="30034"/>
                    </a:cubicBezTo>
                    <a:lnTo>
                      <a:pt x="38522" y="43432"/>
                    </a:lnTo>
                    <a:lnTo>
                      <a:pt x="27919" y="43432"/>
                    </a:lnTo>
                    <a:lnTo>
                      <a:pt x="21102" y="31262"/>
                    </a:lnTo>
                    <a:lnTo>
                      <a:pt x="12536" y="31262"/>
                    </a:lnTo>
                    <a:lnTo>
                      <a:pt x="10107" y="43432"/>
                    </a:lnTo>
                    <a:lnTo>
                      <a:pt x="0" y="43432"/>
                    </a:lnTo>
                    <a:lnTo>
                      <a:pt x="8697" y="0"/>
                    </a:lnTo>
                    <a:lnTo>
                      <a:pt x="26378" y="0"/>
                    </a:lnTo>
                    <a:cubicBezTo>
                      <a:pt x="31758" y="0"/>
                      <a:pt x="35937" y="1175"/>
                      <a:pt x="38914" y="3526"/>
                    </a:cubicBezTo>
                    <a:cubicBezTo>
                      <a:pt x="41892" y="5876"/>
                      <a:pt x="43380" y="9193"/>
                      <a:pt x="43380" y="13450"/>
                    </a:cubicBezTo>
                    <a:cubicBezTo>
                      <a:pt x="43380" y="17707"/>
                      <a:pt x="42283" y="20972"/>
                      <a:pt x="40090" y="23871"/>
                    </a:cubicBezTo>
                    <a:close/>
                    <a:moveTo>
                      <a:pt x="30400" y="20972"/>
                    </a:moveTo>
                    <a:cubicBezTo>
                      <a:pt x="32228" y="19431"/>
                      <a:pt x="33169" y="17237"/>
                      <a:pt x="33169" y="14390"/>
                    </a:cubicBezTo>
                    <a:cubicBezTo>
                      <a:pt x="33169" y="12327"/>
                      <a:pt x="32463" y="10760"/>
                      <a:pt x="31053" y="9742"/>
                    </a:cubicBezTo>
                    <a:cubicBezTo>
                      <a:pt x="29643" y="8697"/>
                      <a:pt x="27632" y="8201"/>
                      <a:pt x="25046" y="8201"/>
                    </a:cubicBezTo>
                    <a:lnTo>
                      <a:pt x="17107" y="8201"/>
                    </a:lnTo>
                    <a:lnTo>
                      <a:pt x="14077" y="23270"/>
                    </a:lnTo>
                    <a:lnTo>
                      <a:pt x="22643" y="23270"/>
                    </a:lnTo>
                    <a:cubicBezTo>
                      <a:pt x="25986" y="23270"/>
                      <a:pt x="28598" y="22513"/>
                      <a:pt x="30426" y="20972"/>
                    </a:cubicBezTo>
                    <a:close/>
                  </a:path>
                </a:pathLst>
              </a:custGeom>
              <a:solidFill>
                <a:srgbClr val="3EA9C1"/>
              </a:solidFill>
              <a:ln w="2606"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579E360F-84BB-9576-DDAD-4830AFACA16F}"/>
                  </a:ext>
                </a:extLst>
              </p:cNvPr>
              <p:cNvSpPr/>
              <p:nvPr/>
            </p:nvSpPr>
            <p:spPr>
              <a:xfrm>
                <a:off x="9006026" y="1237986"/>
                <a:ext cx="54923" cy="43432"/>
              </a:xfrm>
              <a:custGeom>
                <a:avLst/>
                <a:gdLst>
                  <a:gd name="connsiteX0" fmla="*/ 54924 w 54923"/>
                  <a:gd name="connsiteY0" fmla="*/ 0 h 43432"/>
                  <a:gd name="connsiteX1" fmla="*/ 46227 w 54923"/>
                  <a:gd name="connsiteY1" fmla="*/ 43432 h 43432"/>
                  <a:gd name="connsiteX2" fmla="*/ 40272 w 54923"/>
                  <a:gd name="connsiteY2" fmla="*/ 43432 h 43432"/>
                  <a:gd name="connsiteX3" fmla="*/ 46593 w 54923"/>
                  <a:gd name="connsiteY3" fmla="*/ 12040 h 43432"/>
                  <a:gd name="connsiteX4" fmla="*/ 26065 w 54923"/>
                  <a:gd name="connsiteY4" fmla="*/ 38157 h 43432"/>
                  <a:gd name="connsiteX5" fmla="*/ 23218 w 54923"/>
                  <a:gd name="connsiteY5" fmla="*/ 38157 h 43432"/>
                  <a:gd name="connsiteX6" fmla="*/ 12353 w 54923"/>
                  <a:gd name="connsiteY6" fmla="*/ 11413 h 43432"/>
                  <a:gd name="connsiteX7" fmla="*/ 5955 w 54923"/>
                  <a:gd name="connsiteY7" fmla="*/ 43432 h 43432"/>
                  <a:gd name="connsiteX8" fmla="*/ 0 w 54923"/>
                  <a:gd name="connsiteY8" fmla="*/ 43432 h 43432"/>
                  <a:gd name="connsiteX9" fmla="*/ 8697 w 54923"/>
                  <a:gd name="connsiteY9" fmla="*/ 0 h 43432"/>
                  <a:gd name="connsiteX10" fmla="*/ 13711 w 54923"/>
                  <a:gd name="connsiteY10" fmla="*/ 0 h 43432"/>
                  <a:gd name="connsiteX11" fmla="*/ 25804 w 54923"/>
                  <a:gd name="connsiteY11" fmla="*/ 30583 h 43432"/>
                  <a:gd name="connsiteX12" fmla="*/ 49570 w 54923"/>
                  <a:gd name="connsiteY12" fmla="*/ 0 h 43432"/>
                  <a:gd name="connsiteX13" fmla="*/ 54898 w 54923"/>
                  <a:gd name="connsiteY13" fmla="*/ 0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4923" h="43432">
                    <a:moveTo>
                      <a:pt x="54924" y="0"/>
                    </a:moveTo>
                    <a:lnTo>
                      <a:pt x="46227" y="43432"/>
                    </a:lnTo>
                    <a:lnTo>
                      <a:pt x="40272" y="43432"/>
                    </a:lnTo>
                    <a:lnTo>
                      <a:pt x="46593" y="12040"/>
                    </a:lnTo>
                    <a:lnTo>
                      <a:pt x="26065" y="38157"/>
                    </a:lnTo>
                    <a:lnTo>
                      <a:pt x="23218" y="38157"/>
                    </a:lnTo>
                    <a:lnTo>
                      <a:pt x="12353" y="11413"/>
                    </a:lnTo>
                    <a:lnTo>
                      <a:pt x="5955" y="43432"/>
                    </a:lnTo>
                    <a:lnTo>
                      <a:pt x="0" y="43432"/>
                    </a:lnTo>
                    <a:lnTo>
                      <a:pt x="8697" y="0"/>
                    </a:lnTo>
                    <a:lnTo>
                      <a:pt x="13711" y="0"/>
                    </a:lnTo>
                    <a:lnTo>
                      <a:pt x="25804" y="30583"/>
                    </a:lnTo>
                    <a:lnTo>
                      <a:pt x="49570" y="0"/>
                    </a:lnTo>
                    <a:lnTo>
                      <a:pt x="54898" y="0"/>
                    </a:lnTo>
                    <a:close/>
                  </a:path>
                </a:pathLst>
              </a:custGeom>
              <a:solidFill>
                <a:srgbClr val="3EA9C1"/>
              </a:solidFill>
              <a:ln w="2606"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AF6019FB-4257-5F73-E1C2-D39727305727}"/>
                  </a:ext>
                </a:extLst>
              </p:cNvPr>
              <p:cNvSpPr/>
              <p:nvPr/>
            </p:nvSpPr>
            <p:spPr>
              <a:xfrm>
                <a:off x="9064397" y="1248198"/>
                <a:ext cx="33246" cy="33586"/>
              </a:xfrm>
              <a:custGeom>
                <a:avLst/>
                <a:gdLst>
                  <a:gd name="connsiteX0" fmla="*/ 5850 w 33246"/>
                  <a:gd name="connsiteY0" fmla="*/ 18648 h 33586"/>
                  <a:gd name="connsiteX1" fmla="*/ 5850 w 33246"/>
                  <a:gd name="connsiteY1" fmla="*/ 19013 h 33586"/>
                  <a:gd name="connsiteX2" fmla="*/ 8462 w 33246"/>
                  <a:gd name="connsiteY2" fmla="*/ 25986 h 33586"/>
                  <a:gd name="connsiteX3" fmla="*/ 16271 w 33246"/>
                  <a:gd name="connsiteY3" fmla="*/ 28363 h 33586"/>
                  <a:gd name="connsiteX4" fmla="*/ 21990 w 33246"/>
                  <a:gd name="connsiteY4" fmla="*/ 27344 h 33586"/>
                  <a:gd name="connsiteX5" fmla="*/ 26456 w 33246"/>
                  <a:gd name="connsiteY5" fmla="*/ 24576 h 33586"/>
                  <a:gd name="connsiteX6" fmla="*/ 28990 w 33246"/>
                  <a:gd name="connsiteY6" fmla="*/ 28859 h 33586"/>
                  <a:gd name="connsiteX7" fmla="*/ 23087 w 33246"/>
                  <a:gd name="connsiteY7" fmla="*/ 32333 h 33586"/>
                  <a:gd name="connsiteX8" fmla="*/ 15775 w 33246"/>
                  <a:gd name="connsiteY8" fmla="*/ 33586 h 33586"/>
                  <a:gd name="connsiteX9" fmla="*/ 7391 w 33246"/>
                  <a:gd name="connsiteY9" fmla="*/ 31837 h 33586"/>
                  <a:gd name="connsiteX10" fmla="*/ 1933 w 33246"/>
                  <a:gd name="connsiteY10" fmla="*/ 26874 h 33586"/>
                  <a:gd name="connsiteX11" fmla="*/ 0 w 33246"/>
                  <a:gd name="connsiteY11" fmla="*/ 19300 h 33586"/>
                  <a:gd name="connsiteX12" fmla="*/ 2377 w 33246"/>
                  <a:gd name="connsiteY12" fmla="*/ 9376 h 33586"/>
                  <a:gd name="connsiteX13" fmla="*/ 9010 w 33246"/>
                  <a:gd name="connsiteY13" fmla="*/ 2481 h 33586"/>
                  <a:gd name="connsiteX14" fmla="*/ 18543 w 33246"/>
                  <a:gd name="connsiteY14" fmla="*/ 0 h 33586"/>
                  <a:gd name="connsiteX15" fmla="*/ 29251 w 33246"/>
                  <a:gd name="connsiteY15" fmla="*/ 3813 h 33586"/>
                  <a:gd name="connsiteX16" fmla="*/ 33247 w 33246"/>
                  <a:gd name="connsiteY16" fmla="*/ 14208 h 33586"/>
                  <a:gd name="connsiteX17" fmla="*/ 32803 w 33246"/>
                  <a:gd name="connsiteY17" fmla="*/ 18621 h 33586"/>
                  <a:gd name="connsiteX18" fmla="*/ 5824 w 33246"/>
                  <a:gd name="connsiteY18" fmla="*/ 18621 h 33586"/>
                  <a:gd name="connsiteX19" fmla="*/ 10760 w 33246"/>
                  <a:gd name="connsiteY19" fmla="*/ 7469 h 33586"/>
                  <a:gd name="connsiteX20" fmla="*/ 6477 w 33246"/>
                  <a:gd name="connsiteY20" fmla="*/ 14286 h 33586"/>
                  <a:gd name="connsiteX21" fmla="*/ 27684 w 33246"/>
                  <a:gd name="connsiteY21" fmla="*/ 14286 h 33586"/>
                  <a:gd name="connsiteX22" fmla="*/ 25360 w 33246"/>
                  <a:gd name="connsiteY22" fmla="*/ 7443 h 33586"/>
                  <a:gd name="connsiteX23" fmla="*/ 18308 w 33246"/>
                  <a:gd name="connsiteY23" fmla="*/ 4988 h 33586"/>
                  <a:gd name="connsiteX24" fmla="*/ 10734 w 33246"/>
                  <a:gd name="connsiteY24" fmla="*/ 7469 h 33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3246" h="33586">
                    <a:moveTo>
                      <a:pt x="5850" y="18648"/>
                    </a:moveTo>
                    <a:lnTo>
                      <a:pt x="5850" y="19013"/>
                    </a:lnTo>
                    <a:cubicBezTo>
                      <a:pt x="5850" y="22069"/>
                      <a:pt x="6712" y="24393"/>
                      <a:pt x="8462" y="25986"/>
                    </a:cubicBezTo>
                    <a:cubicBezTo>
                      <a:pt x="10212" y="27579"/>
                      <a:pt x="12797" y="28363"/>
                      <a:pt x="16271" y="28363"/>
                    </a:cubicBezTo>
                    <a:cubicBezTo>
                      <a:pt x="18308" y="28363"/>
                      <a:pt x="20188" y="28024"/>
                      <a:pt x="21990" y="27344"/>
                    </a:cubicBezTo>
                    <a:cubicBezTo>
                      <a:pt x="23766" y="26665"/>
                      <a:pt x="25255" y="25751"/>
                      <a:pt x="26456" y="24576"/>
                    </a:cubicBezTo>
                    <a:lnTo>
                      <a:pt x="28990" y="28859"/>
                    </a:lnTo>
                    <a:cubicBezTo>
                      <a:pt x="27371" y="30348"/>
                      <a:pt x="25412" y="31497"/>
                      <a:pt x="23087" y="32333"/>
                    </a:cubicBezTo>
                    <a:cubicBezTo>
                      <a:pt x="20763" y="33169"/>
                      <a:pt x="18334" y="33586"/>
                      <a:pt x="15775" y="33586"/>
                    </a:cubicBezTo>
                    <a:cubicBezTo>
                      <a:pt x="12536" y="33586"/>
                      <a:pt x="9768" y="33012"/>
                      <a:pt x="7391" y="31837"/>
                    </a:cubicBezTo>
                    <a:cubicBezTo>
                      <a:pt x="5014" y="30661"/>
                      <a:pt x="3212" y="29016"/>
                      <a:pt x="1933" y="26874"/>
                    </a:cubicBezTo>
                    <a:cubicBezTo>
                      <a:pt x="653" y="24733"/>
                      <a:pt x="0" y="22199"/>
                      <a:pt x="0" y="19300"/>
                    </a:cubicBezTo>
                    <a:cubicBezTo>
                      <a:pt x="0" y="15618"/>
                      <a:pt x="784" y="12301"/>
                      <a:pt x="2377" y="9376"/>
                    </a:cubicBezTo>
                    <a:cubicBezTo>
                      <a:pt x="3970" y="6451"/>
                      <a:pt x="6190" y="4153"/>
                      <a:pt x="9010" y="2481"/>
                    </a:cubicBezTo>
                    <a:cubicBezTo>
                      <a:pt x="11857" y="836"/>
                      <a:pt x="15017" y="0"/>
                      <a:pt x="18543" y="0"/>
                    </a:cubicBezTo>
                    <a:cubicBezTo>
                      <a:pt x="23009" y="0"/>
                      <a:pt x="26587" y="1280"/>
                      <a:pt x="29251" y="3813"/>
                    </a:cubicBezTo>
                    <a:cubicBezTo>
                      <a:pt x="31915" y="6346"/>
                      <a:pt x="33247" y="9820"/>
                      <a:pt x="33247" y="14208"/>
                    </a:cubicBezTo>
                    <a:cubicBezTo>
                      <a:pt x="33247" y="15540"/>
                      <a:pt x="33090" y="17002"/>
                      <a:pt x="32803" y="18621"/>
                    </a:cubicBezTo>
                    <a:lnTo>
                      <a:pt x="5824" y="18621"/>
                    </a:lnTo>
                    <a:close/>
                    <a:moveTo>
                      <a:pt x="10760" y="7469"/>
                    </a:moveTo>
                    <a:cubicBezTo>
                      <a:pt x="8645" y="9115"/>
                      <a:pt x="7234" y="11413"/>
                      <a:pt x="6477" y="14286"/>
                    </a:cubicBezTo>
                    <a:lnTo>
                      <a:pt x="27684" y="14286"/>
                    </a:lnTo>
                    <a:cubicBezTo>
                      <a:pt x="27841" y="11361"/>
                      <a:pt x="27083" y="9063"/>
                      <a:pt x="25360" y="7443"/>
                    </a:cubicBezTo>
                    <a:cubicBezTo>
                      <a:pt x="23636" y="5798"/>
                      <a:pt x="21285" y="4988"/>
                      <a:pt x="18308" y="4988"/>
                    </a:cubicBezTo>
                    <a:cubicBezTo>
                      <a:pt x="15331" y="4988"/>
                      <a:pt x="12850" y="5824"/>
                      <a:pt x="10734" y="7469"/>
                    </a:cubicBezTo>
                    <a:close/>
                  </a:path>
                </a:pathLst>
              </a:custGeom>
              <a:solidFill>
                <a:srgbClr val="3EA9C1"/>
              </a:solidFill>
              <a:ln w="2606"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CBC0CE7A-3228-F7F4-86EC-14C05A7592B8}"/>
                  </a:ext>
                </a:extLst>
              </p:cNvPr>
              <p:cNvSpPr/>
              <p:nvPr/>
            </p:nvSpPr>
            <p:spPr>
              <a:xfrm>
                <a:off x="9102345" y="1235400"/>
                <a:ext cx="40220" cy="46435"/>
              </a:xfrm>
              <a:custGeom>
                <a:avLst/>
                <a:gdLst>
                  <a:gd name="connsiteX0" fmla="*/ 40194 w 40220"/>
                  <a:gd name="connsiteY0" fmla="*/ 0 h 46435"/>
                  <a:gd name="connsiteX1" fmla="*/ 31001 w 40220"/>
                  <a:gd name="connsiteY1" fmla="*/ 46044 h 46435"/>
                  <a:gd name="connsiteX2" fmla="*/ 25281 w 40220"/>
                  <a:gd name="connsiteY2" fmla="*/ 46044 h 46435"/>
                  <a:gd name="connsiteX3" fmla="*/ 26091 w 40220"/>
                  <a:gd name="connsiteY3" fmla="*/ 42022 h 46435"/>
                  <a:gd name="connsiteX4" fmla="*/ 20920 w 40220"/>
                  <a:gd name="connsiteY4" fmla="*/ 45287 h 46435"/>
                  <a:gd name="connsiteX5" fmla="*/ 14495 w 40220"/>
                  <a:gd name="connsiteY5" fmla="*/ 46436 h 46435"/>
                  <a:gd name="connsiteX6" fmla="*/ 6999 w 40220"/>
                  <a:gd name="connsiteY6" fmla="*/ 44738 h 46435"/>
                  <a:gd name="connsiteX7" fmla="*/ 1854 w 40220"/>
                  <a:gd name="connsiteY7" fmla="*/ 39802 h 46435"/>
                  <a:gd name="connsiteX8" fmla="*/ 0 w 40220"/>
                  <a:gd name="connsiteY8" fmla="*/ 32228 h 46435"/>
                  <a:gd name="connsiteX9" fmla="*/ 2429 w 40220"/>
                  <a:gd name="connsiteY9" fmla="*/ 22252 h 46435"/>
                  <a:gd name="connsiteX10" fmla="*/ 9089 w 40220"/>
                  <a:gd name="connsiteY10" fmla="*/ 15357 h 46435"/>
                  <a:gd name="connsiteX11" fmla="*/ 18621 w 40220"/>
                  <a:gd name="connsiteY11" fmla="*/ 12876 h 46435"/>
                  <a:gd name="connsiteX12" fmla="*/ 25908 w 40220"/>
                  <a:gd name="connsiteY12" fmla="*/ 14390 h 46435"/>
                  <a:gd name="connsiteX13" fmla="*/ 30531 w 40220"/>
                  <a:gd name="connsiteY13" fmla="*/ 18830 h 46435"/>
                  <a:gd name="connsiteX14" fmla="*/ 34265 w 40220"/>
                  <a:gd name="connsiteY14" fmla="*/ 26 h 46435"/>
                  <a:gd name="connsiteX15" fmla="*/ 40220 w 40220"/>
                  <a:gd name="connsiteY15" fmla="*/ 26 h 46435"/>
                  <a:gd name="connsiteX16" fmla="*/ 22408 w 40220"/>
                  <a:gd name="connsiteY16" fmla="*/ 39410 h 46435"/>
                  <a:gd name="connsiteX17" fmla="*/ 27005 w 40220"/>
                  <a:gd name="connsiteY17" fmla="*/ 34474 h 46435"/>
                  <a:gd name="connsiteX18" fmla="*/ 28650 w 40220"/>
                  <a:gd name="connsiteY18" fmla="*/ 27266 h 46435"/>
                  <a:gd name="connsiteX19" fmla="*/ 26117 w 40220"/>
                  <a:gd name="connsiteY19" fmla="*/ 20450 h 46435"/>
                  <a:gd name="connsiteX20" fmla="*/ 18856 w 40220"/>
                  <a:gd name="connsiteY20" fmla="*/ 18021 h 46435"/>
                  <a:gd name="connsiteX21" fmla="*/ 12275 w 40220"/>
                  <a:gd name="connsiteY21" fmla="*/ 19797 h 46435"/>
                  <a:gd name="connsiteX22" fmla="*/ 7678 w 40220"/>
                  <a:gd name="connsiteY22" fmla="*/ 24733 h 46435"/>
                  <a:gd name="connsiteX23" fmla="*/ 6007 w 40220"/>
                  <a:gd name="connsiteY23" fmla="*/ 31941 h 46435"/>
                  <a:gd name="connsiteX24" fmla="*/ 8592 w 40220"/>
                  <a:gd name="connsiteY24" fmla="*/ 38731 h 46435"/>
                  <a:gd name="connsiteX25" fmla="*/ 15827 w 40220"/>
                  <a:gd name="connsiteY25" fmla="*/ 41186 h 46435"/>
                  <a:gd name="connsiteX26" fmla="*/ 22434 w 40220"/>
                  <a:gd name="connsiteY26" fmla="*/ 39410 h 46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0220" h="46435">
                    <a:moveTo>
                      <a:pt x="40194" y="0"/>
                    </a:moveTo>
                    <a:lnTo>
                      <a:pt x="31001" y="46044"/>
                    </a:lnTo>
                    <a:lnTo>
                      <a:pt x="25281" y="46044"/>
                    </a:lnTo>
                    <a:lnTo>
                      <a:pt x="26091" y="42022"/>
                    </a:lnTo>
                    <a:cubicBezTo>
                      <a:pt x="24602" y="43432"/>
                      <a:pt x="22878" y="44503"/>
                      <a:pt x="20920" y="45287"/>
                    </a:cubicBezTo>
                    <a:cubicBezTo>
                      <a:pt x="18961" y="46044"/>
                      <a:pt x="16819" y="46436"/>
                      <a:pt x="14495" y="46436"/>
                    </a:cubicBezTo>
                    <a:cubicBezTo>
                      <a:pt x="11674" y="46436"/>
                      <a:pt x="9193" y="45861"/>
                      <a:pt x="6999" y="44738"/>
                    </a:cubicBezTo>
                    <a:cubicBezTo>
                      <a:pt x="4806" y="43615"/>
                      <a:pt x="3082" y="41970"/>
                      <a:pt x="1854" y="39802"/>
                    </a:cubicBezTo>
                    <a:cubicBezTo>
                      <a:pt x="627" y="37661"/>
                      <a:pt x="0" y="35127"/>
                      <a:pt x="0" y="32228"/>
                    </a:cubicBezTo>
                    <a:cubicBezTo>
                      <a:pt x="0" y="28494"/>
                      <a:pt x="810" y="25177"/>
                      <a:pt x="2429" y="22252"/>
                    </a:cubicBezTo>
                    <a:cubicBezTo>
                      <a:pt x="4048" y="19327"/>
                      <a:pt x="6268" y="17028"/>
                      <a:pt x="9089" y="15357"/>
                    </a:cubicBezTo>
                    <a:cubicBezTo>
                      <a:pt x="11909" y="13711"/>
                      <a:pt x="15096" y="12876"/>
                      <a:pt x="18621" y="12876"/>
                    </a:cubicBezTo>
                    <a:cubicBezTo>
                      <a:pt x="21442" y="12876"/>
                      <a:pt x="23871" y="13372"/>
                      <a:pt x="25908" y="14390"/>
                    </a:cubicBezTo>
                    <a:cubicBezTo>
                      <a:pt x="27945" y="15409"/>
                      <a:pt x="29486" y="16872"/>
                      <a:pt x="30531" y="18830"/>
                    </a:cubicBezTo>
                    <a:lnTo>
                      <a:pt x="34265" y="26"/>
                    </a:lnTo>
                    <a:lnTo>
                      <a:pt x="40220" y="26"/>
                    </a:lnTo>
                    <a:close/>
                    <a:moveTo>
                      <a:pt x="22408" y="39410"/>
                    </a:moveTo>
                    <a:cubicBezTo>
                      <a:pt x="24367" y="38235"/>
                      <a:pt x="25908" y="36590"/>
                      <a:pt x="27005" y="34474"/>
                    </a:cubicBezTo>
                    <a:cubicBezTo>
                      <a:pt x="28102" y="32359"/>
                      <a:pt x="28650" y="29956"/>
                      <a:pt x="28650" y="27266"/>
                    </a:cubicBezTo>
                    <a:cubicBezTo>
                      <a:pt x="28650" y="24341"/>
                      <a:pt x="27815" y="22043"/>
                      <a:pt x="26117" y="20450"/>
                    </a:cubicBezTo>
                    <a:cubicBezTo>
                      <a:pt x="24419" y="18856"/>
                      <a:pt x="21990" y="18021"/>
                      <a:pt x="18856" y="18021"/>
                    </a:cubicBezTo>
                    <a:cubicBezTo>
                      <a:pt x="16428" y="18021"/>
                      <a:pt x="14234" y="18621"/>
                      <a:pt x="12275" y="19797"/>
                    </a:cubicBezTo>
                    <a:cubicBezTo>
                      <a:pt x="10316" y="20972"/>
                      <a:pt x="8801" y="22617"/>
                      <a:pt x="7678" y="24733"/>
                    </a:cubicBezTo>
                    <a:cubicBezTo>
                      <a:pt x="6555" y="26848"/>
                      <a:pt x="6007" y="29251"/>
                      <a:pt x="6007" y="31941"/>
                    </a:cubicBezTo>
                    <a:cubicBezTo>
                      <a:pt x="6007" y="34840"/>
                      <a:pt x="6869" y="37112"/>
                      <a:pt x="8592" y="38731"/>
                    </a:cubicBezTo>
                    <a:cubicBezTo>
                      <a:pt x="10316" y="40377"/>
                      <a:pt x="12719" y="41186"/>
                      <a:pt x="15827" y="41186"/>
                    </a:cubicBezTo>
                    <a:cubicBezTo>
                      <a:pt x="18256" y="41186"/>
                      <a:pt x="20476" y="40586"/>
                      <a:pt x="22434" y="39410"/>
                    </a:cubicBezTo>
                    <a:close/>
                  </a:path>
                </a:pathLst>
              </a:custGeom>
              <a:solidFill>
                <a:srgbClr val="3EA9C1"/>
              </a:solidFill>
              <a:ln w="2606"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1F176208-8146-1D3E-1241-1A24B6FEF389}"/>
                  </a:ext>
                </a:extLst>
              </p:cNvPr>
              <p:cNvSpPr/>
              <p:nvPr/>
            </p:nvSpPr>
            <p:spPr>
              <a:xfrm>
                <a:off x="9144707" y="1234486"/>
                <a:ext cx="15591" cy="46932"/>
              </a:xfrm>
              <a:custGeom>
                <a:avLst/>
                <a:gdLst>
                  <a:gd name="connsiteX0" fmla="*/ 6503 w 15591"/>
                  <a:gd name="connsiteY0" fmla="*/ 14051 h 46932"/>
                  <a:gd name="connsiteX1" fmla="*/ 12458 w 15591"/>
                  <a:gd name="connsiteY1" fmla="*/ 14051 h 46932"/>
                  <a:gd name="connsiteX2" fmla="*/ 5955 w 15591"/>
                  <a:gd name="connsiteY2" fmla="*/ 46932 h 46932"/>
                  <a:gd name="connsiteX3" fmla="*/ 0 w 15591"/>
                  <a:gd name="connsiteY3" fmla="*/ 46932 h 46932"/>
                  <a:gd name="connsiteX4" fmla="*/ 6503 w 15591"/>
                  <a:gd name="connsiteY4" fmla="*/ 14051 h 46932"/>
                  <a:gd name="connsiteX5" fmla="*/ 8566 w 15591"/>
                  <a:gd name="connsiteY5" fmla="*/ 6686 h 46932"/>
                  <a:gd name="connsiteX6" fmla="*/ 7522 w 15591"/>
                  <a:gd name="connsiteY6" fmla="*/ 4153 h 46932"/>
                  <a:gd name="connsiteX7" fmla="*/ 8723 w 15591"/>
                  <a:gd name="connsiteY7" fmla="*/ 1201 h 46932"/>
                  <a:gd name="connsiteX8" fmla="*/ 11805 w 15591"/>
                  <a:gd name="connsiteY8" fmla="*/ 0 h 46932"/>
                  <a:gd name="connsiteX9" fmla="*/ 14495 w 15591"/>
                  <a:gd name="connsiteY9" fmla="*/ 1019 h 46932"/>
                  <a:gd name="connsiteX10" fmla="*/ 15592 w 15591"/>
                  <a:gd name="connsiteY10" fmla="*/ 3474 h 46932"/>
                  <a:gd name="connsiteX11" fmla="*/ 14390 w 15591"/>
                  <a:gd name="connsiteY11" fmla="*/ 6581 h 46932"/>
                  <a:gd name="connsiteX12" fmla="*/ 11256 w 15591"/>
                  <a:gd name="connsiteY12" fmla="*/ 7757 h 46932"/>
                  <a:gd name="connsiteX13" fmla="*/ 8592 w 15591"/>
                  <a:gd name="connsiteY13" fmla="*/ 6712 h 46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591" h="46932">
                    <a:moveTo>
                      <a:pt x="6503" y="14051"/>
                    </a:moveTo>
                    <a:lnTo>
                      <a:pt x="12458" y="14051"/>
                    </a:lnTo>
                    <a:lnTo>
                      <a:pt x="5955" y="46932"/>
                    </a:lnTo>
                    <a:lnTo>
                      <a:pt x="0" y="46932"/>
                    </a:lnTo>
                    <a:lnTo>
                      <a:pt x="6503" y="14051"/>
                    </a:lnTo>
                    <a:close/>
                    <a:moveTo>
                      <a:pt x="8566" y="6686"/>
                    </a:moveTo>
                    <a:cubicBezTo>
                      <a:pt x="7861" y="5981"/>
                      <a:pt x="7522" y="5145"/>
                      <a:pt x="7522" y="4153"/>
                    </a:cubicBezTo>
                    <a:cubicBezTo>
                      <a:pt x="7522" y="3003"/>
                      <a:pt x="7913" y="2011"/>
                      <a:pt x="8723" y="1201"/>
                    </a:cubicBezTo>
                    <a:cubicBezTo>
                      <a:pt x="9533" y="392"/>
                      <a:pt x="10551" y="0"/>
                      <a:pt x="11805" y="0"/>
                    </a:cubicBezTo>
                    <a:cubicBezTo>
                      <a:pt x="12876" y="0"/>
                      <a:pt x="13790" y="340"/>
                      <a:pt x="14495" y="1019"/>
                    </a:cubicBezTo>
                    <a:cubicBezTo>
                      <a:pt x="15200" y="1698"/>
                      <a:pt x="15592" y="2507"/>
                      <a:pt x="15592" y="3474"/>
                    </a:cubicBezTo>
                    <a:cubicBezTo>
                      <a:pt x="15592" y="4753"/>
                      <a:pt x="15200" y="5798"/>
                      <a:pt x="14390" y="6581"/>
                    </a:cubicBezTo>
                    <a:cubicBezTo>
                      <a:pt x="13581" y="7365"/>
                      <a:pt x="12536" y="7757"/>
                      <a:pt x="11256" y="7757"/>
                    </a:cubicBezTo>
                    <a:cubicBezTo>
                      <a:pt x="10186" y="7757"/>
                      <a:pt x="9298" y="7417"/>
                      <a:pt x="8592" y="6712"/>
                    </a:cubicBezTo>
                    <a:close/>
                  </a:path>
                </a:pathLst>
              </a:custGeom>
              <a:solidFill>
                <a:srgbClr val="3EA9C1"/>
              </a:solidFill>
              <a:ln w="2606" cap="flat">
                <a:noFill/>
                <a:prstDash val="solid"/>
                <a:miter/>
              </a:ln>
            </p:spPr>
            <p:txBody>
              <a:bodyPr rtlCol="0" anchor="ctr"/>
              <a:lstStyle/>
              <a:p>
                <a:endParaRPr lang="en-US"/>
              </a:p>
            </p:txBody>
          </p:sp>
          <p:sp>
            <p:nvSpPr>
              <p:cNvPr id="57" name="Freeform: Shape 56">
                <a:extLst>
                  <a:ext uri="{FF2B5EF4-FFF2-40B4-BE49-F238E27FC236}">
                    <a16:creationId xmlns:a16="http://schemas.microsoft.com/office/drawing/2014/main" id="{584BDAAE-F706-12B4-991D-01CA6504DF62}"/>
                  </a:ext>
                </a:extLst>
              </p:cNvPr>
              <p:cNvSpPr/>
              <p:nvPr/>
            </p:nvSpPr>
            <p:spPr>
              <a:xfrm>
                <a:off x="9161944" y="1248250"/>
                <a:ext cx="32881" cy="33586"/>
              </a:xfrm>
              <a:custGeom>
                <a:avLst/>
                <a:gdLst>
                  <a:gd name="connsiteX0" fmla="*/ 7391 w 32881"/>
                  <a:gd name="connsiteY0" fmla="*/ 31784 h 33586"/>
                  <a:gd name="connsiteX1" fmla="*/ 1933 w 32881"/>
                  <a:gd name="connsiteY1" fmla="*/ 26822 h 33586"/>
                  <a:gd name="connsiteX2" fmla="*/ 0 w 32881"/>
                  <a:gd name="connsiteY2" fmla="*/ 19353 h 33586"/>
                  <a:gd name="connsiteX3" fmla="*/ 2481 w 32881"/>
                  <a:gd name="connsiteY3" fmla="*/ 9428 h 33586"/>
                  <a:gd name="connsiteX4" fmla="*/ 9376 w 32881"/>
                  <a:gd name="connsiteY4" fmla="*/ 2507 h 33586"/>
                  <a:gd name="connsiteX5" fmla="*/ 19353 w 32881"/>
                  <a:gd name="connsiteY5" fmla="*/ 0 h 33586"/>
                  <a:gd name="connsiteX6" fmla="*/ 32881 w 32881"/>
                  <a:gd name="connsiteY6" fmla="*/ 7130 h 33586"/>
                  <a:gd name="connsiteX7" fmla="*/ 27867 w 32881"/>
                  <a:gd name="connsiteY7" fmla="*/ 9924 h 33586"/>
                  <a:gd name="connsiteX8" fmla="*/ 18935 w 32881"/>
                  <a:gd name="connsiteY8" fmla="*/ 5197 h 33586"/>
                  <a:gd name="connsiteX9" fmla="*/ 12327 w 32881"/>
                  <a:gd name="connsiteY9" fmla="*/ 6973 h 33586"/>
                  <a:gd name="connsiteX10" fmla="*/ 7704 w 32881"/>
                  <a:gd name="connsiteY10" fmla="*/ 11909 h 33586"/>
                  <a:gd name="connsiteX11" fmla="*/ 6033 w 32881"/>
                  <a:gd name="connsiteY11" fmla="*/ 19118 h 33586"/>
                  <a:gd name="connsiteX12" fmla="*/ 8619 w 32881"/>
                  <a:gd name="connsiteY12" fmla="*/ 25908 h 33586"/>
                  <a:gd name="connsiteX13" fmla="*/ 15905 w 32881"/>
                  <a:gd name="connsiteY13" fmla="*/ 28363 h 33586"/>
                  <a:gd name="connsiteX14" fmla="*/ 21468 w 32881"/>
                  <a:gd name="connsiteY14" fmla="*/ 27188 h 33586"/>
                  <a:gd name="connsiteX15" fmla="*/ 25725 w 32881"/>
                  <a:gd name="connsiteY15" fmla="*/ 23714 h 33586"/>
                  <a:gd name="connsiteX16" fmla="*/ 30061 w 32881"/>
                  <a:gd name="connsiteY16" fmla="*/ 26822 h 33586"/>
                  <a:gd name="connsiteX17" fmla="*/ 23923 w 32881"/>
                  <a:gd name="connsiteY17" fmla="*/ 31784 h 33586"/>
                  <a:gd name="connsiteX18" fmla="*/ 15670 w 32881"/>
                  <a:gd name="connsiteY18" fmla="*/ 33586 h 33586"/>
                  <a:gd name="connsiteX19" fmla="*/ 7417 w 32881"/>
                  <a:gd name="connsiteY19" fmla="*/ 31810 h 33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2881" h="33586">
                    <a:moveTo>
                      <a:pt x="7391" y="31784"/>
                    </a:moveTo>
                    <a:cubicBezTo>
                      <a:pt x="5041" y="30609"/>
                      <a:pt x="3212" y="28964"/>
                      <a:pt x="1933" y="26822"/>
                    </a:cubicBezTo>
                    <a:cubicBezTo>
                      <a:pt x="653" y="24681"/>
                      <a:pt x="0" y="22199"/>
                      <a:pt x="0" y="19353"/>
                    </a:cubicBezTo>
                    <a:cubicBezTo>
                      <a:pt x="0" y="15670"/>
                      <a:pt x="836" y="12353"/>
                      <a:pt x="2481" y="9428"/>
                    </a:cubicBezTo>
                    <a:cubicBezTo>
                      <a:pt x="4126" y="6503"/>
                      <a:pt x="6425" y="4179"/>
                      <a:pt x="9376" y="2507"/>
                    </a:cubicBezTo>
                    <a:cubicBezTo>
                      <a:pt x="12301" y="836"/>
                      <a:pt x="15644" y="0"/>
                      <a:pt x="19353" y="0"/>
                    </a:cubicBezTo>
                    <a:cubicBezTo>
                      <a:pt x="25856" y="0"/>
                      <a:pt x="30348" y="2377"/>
                      <a:pt x="32881" y="7130"/>
                    </a:cubicBezTo>
                    <a:lnTo>
                      <a:pt x="27867" y="9924"/>
                    </a:lnTo>
                    <a:cubicBezTo>
                      <a:pt x="26117" y="6790"/>
                      <a:pt x="23140" y="5197"/>
                      <a:pt x="18935" y="5197"/>
                    </a:cubicBezTo>
                    <a:cubicBezTo>
                      <a:pt x="16506" y="5197"/>
                      <a:pt x="14286" y="5798"/>
                      <a:pt x="12327" y="6973"/>
                    </a:cubicBezTo>
                    <a:cubicBezTo>
                      <a:pt x="10368" y="8149"/>
                      <a:pt x="8827" y="9794"/>
                      <a:pt x="7704" y="11909"/>
                    </a:cubicBezTo>
                    <a:cubicBezTo>
                      <a:pt x="6581" y="14025"/>
                      <a:pt x="6033" y="16428"/>
                      <a:pt x="6033" y="19118"/>
                    </a:cubicBezTo>
                    <a:cubicBezTo>
                      <a:pt x="6033" y="22017"/>
                      <a:pt x="6895" y="24289"/>
                      <a:pt x="8619" y="25908"/>
                    </a:cubicBezTo>
                    <a:cubicBezTo>
                      <a:pt x="10342" y="27553"/>
                      <a:pt x="12771" y="28363"/>
                      <a:pt x="15905" y="28363"/>
                    </a:cubicBezTo>
                    <a:cubicBezTo>
                      <a:pt x="17890" y="28363"/>
                      <a:pt x="19744" y="27971"/>
                      <a:pt x="21468" y="27188"/>
                    </a:cubicBezTo>
                    <a:cubicBezTo>
                      <a:pt x="23192" y="26404"/>
                      <a:pt x="24602" y="25255"/>
                      <a:pt x="25725" y="23714"/>
                    </a:cubicBezTo>
                    <a:lnTo>
                      <a:pt x="30061" y="26822"/>
                    </a:lnTo>
                    <a:cubicBezTo>
                      <a:pt x="28520" y="28938"/>
                      <a:pt x="26483" y="30583"/>
                      <a:pt x="23923" y="31784"/>
                    </a:cubicBezTo>
                    <a:cubicBezTo>
                      <a:pt x="21364" y="32986"/>
                      <a:pt x="18621" y="33586"/>
                      <a:pt x="15670" y="33586"/>
                    </a:cubicBezTo>
                    <a:cubicBezTo>
                      <a:pt x="12536" y="33586"/>
                      <a:pt x="9768" y="32986"/>
                      <a:pt x="7417" y="31810"/>
                    </a:cubicBezTo>
                    <a:close/>
                  </a:path>
                </a:pathLst>
              </a:custGeom>
              <a:solidFill>
                <a:srgbClr val="3EA9C1"/>
              </a:solidFill>
              <a:ln w="2606" cap="flat">
                <a:noFill/>
                <a:prstDash val="solid"/>
                <a:miter/>
              </a:ln>
            </p:spPr>
            <p:txBody>
              <a:bodyPr rtlCol="0" anchor="ctr"/>
              <a:lstStyle/>
              <a:p>
                <a:endParaRPr lang="en-US"/>
              </a:p>
            </p:txBody>
          </p:sp>
          <p:sp>
            <p:nvSpPr>
              <p:cNvPr id="58" name="Freeform: Shape 57">
                <a:extLst>
                  <a:ext uri="{FF2B5EF4-FFF2-40B4-BE49-F238E27FC236}">
                    <a16:creationId xmlns:a16="http://schemas.microsoft.com/office/drawing/2014/main" id="{BAB8B683-E19C-346F-4AE4-9F7CF81F963D}"/>
                  </a:ext>
                </a:extLst>
              </p:cNvPr>
              <p:cNvSpPr/>
              <p:nvPr/>
            </p:nvSpPr>
            <p:spPr>
              <a:xfrm>
                <a:off x="9196915" y="1248250"/>
                <a:ext cx="37556" cy="33560"/>
              </a:xfrm>
              <a:custGeom>
                <a:avLst/>
                <a:gdLst>
                  <a:gd name="connsiteX0" fmla="*/ 37504 w 37556"/>
                  <a:gd name="connsiteY0" fmla="*/ 287 h 33560"/>
                  <a:gd name="connsiteX1" fmla="*/ 31001 w 37556"/>
                  <a:gd name="connsiteY1" fmla="*/ 33169 h 33560"/>
                  <a:gd name="connsiteX2" fmla="*/ 25281 w 37556"/>
                  <a:gd name="connsiteY2" fmla="*/ 33169 h 33560"/>
                  <a:gd name="connsiteX3" fmla="*/ 26091 w 37556"/>
                  <a:gd name="connsiteY3" fmla="*/ 29147 h 33560"/>
                  <a:gd name="connsiteX4" fmla="*/ 20920 w 37556"/>
                  <a:gd name="connsiteY4" fmla="*/ 32411 h 33560"/>
                  <a:gd name="connsiteX5" fmla="*/ 14495 w 37556"/>
                  <a:gd name="connsiteY5" fmla="*/ 33560 h 33560"/>
                  <a:gd name="connsiteX6" fmla="*/ 6999 w 37556"/>
                  <a:gd name="connsiteY6" fmla="*/ 31863 h 33560"/>
                  <a:gd name="connsiteX7" fmla="*/ 1854 w 37556"/>
                  <a:gd name="connsiteY7" fmla="*/ 26927 h 33560"/>
                  <a:gd name="connsiteX8" fmla="*/ 0 w 37556"/>
                  <a:gd name="connsiteY8" fmla="*/ 19353 h 33560"/>
                  <a:gd name="connsiteX9" fmla="*/ 2429 w 37556"/>
                  <a:gd name="connsiteY9" fmla="*/ 9376 h 33560"/>
                  <a:gd name="connsiteX10" fmla="*/ 9089 w 37556"/>
                  <a:gd name="connsiteY10" fmla="*/ 2481 h 33560"/>
                  <a:gd name="connsiteX11" fmla="*/ 18621 w 37556"/>
                  <a:gd name="connsiteY11" fmla="*/ 0 h 33560"/>
                  <a:gd name="connsiteX12" fmla="*/ 25856 w 37556"/>
                  <a:gd name="connsiteY12" fmla="*/ 1489 h 33560"/>
                  <a:gd name="connsiteX13" fmla="*/ 30478 w 37556"/>
                  <a:gd name="connsiteY13" fmla="*/ 5902 h 33560"/>
                  <a:gd name="connsiteX14" fmla="*/ 31601 w 37556"/>
                  <a:gd name="connsiteY14" fmla="*/ 313 h 33560"/>
                  <a:gd name="connsiteX15" fmla="*/ 37556 w 37556"/>
                  <a:gd name="connsiteY15" fmla="*/ 313 h 33560"/>
                  <a:gd name="connsiteX16" fmla="*/ 22382 w 37556"/>
                  <a:gd name="connsiteY16" fmla="*/ 26561 h 33560"/>
                  <a:gd name="connsiteX17" fmla="*/ 26979 w 37556"/>
                  <a:gd name="connsiteY17" fmla="*/ 21625 h 33560"/>
                  <a:gd name="connsiteX18" fmla="*/ 28624 w 37556"/>
                  <a:gd name="connsiteY18" fmla="*/ 14417 h 33560"/>
                  <a:gd name="connsiteX19" fmla="*/ 26091 w 37556"/>
                  <a:gd name="connsiteY19" fmla="*/ 7600 h 33560"/>
                  <a:gd name="connsiteX20" fmla="*/ 18830 w 37556"/>
                  <a:gd name="connsiteY20" fmla="*/ 5171 h 33560"/>
                  <a:gd name="connsiteX21" fmla="*/ 12249 w 37556"/>
                  <a:gd name="connsiteY21" fmla="*/ 6947 h 33560"/>
                  <a:gd name="connsiteX22" fmla="*/ 7652 w 37556"/>
                  <a:gd name="connsiteY22" fmla="*/ 11883 h 33560"/>
                  <a:gd name="connsiteX23" fmla="*/ 5981 w 37556"/>
                  <a:gd name="connsiteY23" fmla="*/ 19091 h 33560"/>
                  <a:gd name="connsiteX24" fmla="*/ 8566 w 37556"/>
                  <a:gd name="connsiteY24" fmla="*/ 25882 h 33560"/>
                  <a:gd name="connsiteX25" fmla="*/ 15801 w 37556"/>
                  <a:gd name="connsiteY25" fmla="*/ 28337 h 33560"/>
                  <a:gd name="connsiteX26" fmla="*/ 22408 w 37556"/>
                  <a:gd name="connsiteY26"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7556" h="33560">
                    <a:moveTo>
                      <a:pt x="37504" y="287"/>
                    </a:moveTo>
                    <a:lnTo>
                      <a:pt x="31001" y="33169"/>
                    </a:lnTo>
                    <a:lnTo>
                      <a:pt x="25281" y="33169"/>
                    </a:lnTo>
                    <a:lnTo>
                      <a:pt x="26091" y="29147"/>
                    </a:lnTo>
                    <a:cubicBezTo>
                      <a:pt x="24602" y="30557"/>
                      <a:pt x="22878" y="31628"/>
                      <a:pt x="20920" y="32411"/>
                    </a:cubicBezTo>
                    <a:cubicBezTo>
                      <a:pt x="18961" y="33169"/>
                      <a:pt x="16819" y="33560"/>
                      <a:pt x="14495" y="33560"/>
                    </a:cubicBezTo>
                    <a:cubicBezTo>
                      <a:pt x="11674" y="33560"/>
                      <a:pt x="9193" y="32986"/>
                      <a:pt x="6999" y="31863"/>
                    </a:cubicBezTo>
                    <a:cubicBezTo>
                      <a:pt x="4806" y="30740"/>
                      <a:pt x="3082" y="29094"/>
                      <a:pt x="1854" y="26927"/>
                    </a:cubicBezTo>
                    <a:cubicBezTo>
                      <a:pt x="627" y="24785"/>
                      <a:pt x="0" y="22252"/>
                      <a:pt x="0" y="19353"/>
                    </a:cubicBezTo>
                    <a:cubicBezTo>
                      <a:pt x="0" y="15618"/>
                      <a:pt x="810" y="12301"/>
                      <a:pt x="2429" y="9376"/>
                    </a:cubicBezTo>
                    <a:cubicBezTo>
                      <a:pt x="4048" y="6451"/>
                      <a:pt x="6268" y="4153"/>
                      <a:pt x="9089" y="2481"/>
                    </a:cubicBezTo>
                    <a:cubicBezTo>
                      <a:pt x="11909" y="836"/>
                      <a:pt x="15096" y="0"/>
                      <a:pt x="18621" y="0"/>
                    </a:cubicBezTo>
                    <a:cubicBezTo>
                      <a:pt x="21442" y="0"/>
                      <a:pt x="23845" y="496"/>
                      <a:pt x="25856" y="1489"/>
                    </a:cubicBezTo>
                    <a:cubicBezTo>
                      <a:pt x="27867" y="2481"/>
                      <a:pt x="29408" y="3944"/>
                      <a:pt x="30478" y="5902"/>
                    </a:cubicBezTo>
                    <a:lnTo>
                      <a:pt x="31601" y="313"/>
                    </a:lnTo>
                    <a:lnTo>
                      <a:pt x="37556" y="313"/>
                    </a:lnTo>
                    <a:close/>
                    <a:moveTo>
                      <a:pt x="22382" y="26561"/>
                    </a:moveTo>
                    <a:cubicBezTo>
                      <a:pt x="24341" y="25386"/>
                      <a:pt x="25882" y="23740"/>
                      <a:pt x="26979" y="21625"/>
                    </a:cubicBezTo>
                    <a:cubicBezTo>
                      <a:pt x="28076" y="19509"/>
                      <a:pt x="28624" y="17107"/>
                      <a:pt x="28624" y="14417"/>
                    </a:cubicBezTo>
                    <a:cubicBezTo>
                      <a:pt x="28624" y="11492"/>
                      <a:pt x="27788" y="9193"/>
                      <a:pt x="26091" y="7600"/>
                    </a:cubicBezTo>
                    <a:cubicBezTo>
                      <a:pt x="24393" y="6007"/>
                      <a:pt x="21964" y="5171"/>
                      <a:pt x="18830" y="5171"/>
                    </a:cubicBezTo>
                    <a:cubicBezTo>
                      <a:pt x="16401" y="5171"/>
                      <a:pt x="14208" y="5772"/>
                      <a:pt x="12249" y="6947"/>
                    </a:cubicBezTo>
                    <a:cubicBezTo>
                      <a:pt x="10290" y="8122"/>
                      <a:pt x="8775" y="9768"/>
                      <a:pt x="7652" y="11883"/>
                    </a:cubicBezTo>
                    <a:cubicBezTo>
                      <a:pt x="6529" y="13999"/>
                      <a:pt x="5981" y="16401"/>
                      <a:pt x="5981" y="19091"/>
                    </a:cubicBezTo>
                    <a:cubicBezTo>
                      <a:pt x="5981" y="21990"/>
                      <a:pt x="6843" y="24263"/>
                      <a:pt x="8566" y="25882"/>
                    </a:cubicBezTo>
                    <a:cubicBezTo>
                      <a:pt x="10290" y="27527"/>
                      <a:pt x="12693" y="28337"/>
                      <a:pt x="15801" y="28337"/>
                    </a:cubicBezTo>
                    <a:cubicBezTo>
                      <a:pt x="18230" y="28337"/>
                      <a:pt x="20450" y="27736"/>
                      <a:pt x="22408" y="26561"/>
                    </a:cubicBezTo>
                    <a:close/>
                  </a:path>
                </a:pathLst>
              </a:custGeom>
              <a:solidFill>
                <a:srgbClr val="3EA9C1"/>
              </a:solidFill>
              <a:ln w="2606"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3E37D3D6-FC04-EE16-3722-2EDB7109644A}"/>
                  </a:ext>
                </a:extLst>
              </p:cNvPr>
              <p:cNvSpPr/>
              <p:nvPr/>
            </p:nvSpPr>
            <p:spPr>
              <a:xfrm>
                <a:off x="9239250" y="1235400"/>
                <a:ext cx="15147" cy="46044"/>
              </a:xfrm>
              <a:custGeom>
                <a:avLst/>
                <a:gdLst>
                  <a:gd name="connsiteX0" fmla="*/ 9193 w 15147"/>
                  <a:gd name="connsiteY0" fmla="*/ 0 h 46044"/>
                  <a:gd name="connsiteX1" fmla="*/ 15148 w 15147"/>
                  <a:gd name="connsiteY1" fmla="*/ 0 h 46044"/>
                  <a:gd name="connsiteX2" fmla="*/ 5955 w 15147"/>
                  <a:gd name="connsiteY2" fmla="*/ 46044 h 46044"/>
                  <a:gd name="connsiteX3" fmla="*/ 0 w 15147"/>
                  <a:gd name="connsiteY3" fmla="*/ 46044 h 46044"/>
                  <a:gd name="connsiteX4" fmla="*/ 9193 w 15147"/>
                  <a:gd name="connsiteY4" fmla="*/ 0 h 460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47" h="46044">
                    <a:moveTo>
                      <a:pt x="9193" y="0"/>
                    </a:moveTo>
                    <a:lnTo>
                      <a:pt x="15148" y="0"/>
                    </a:lnTo>
                    <a:lnTo>
                      <a:pt x="5955" y="46044"/>
                    </a:lnTo>
                    <a:lnTo>
                      <a:pt x="0" y="46044"/>
                    </a:lnTo>
                    <a:lnTo>
                      <a:pt x="9193" y="0"/>
                    </a:lnTo>
                    <a:close/>
                  </a:path>
                </a:pathLst>
              </a:custGeom>
              <a:solidFill>
                <a:srgbClr val="3EA9C1"/>
              </a:solidFill>
              <a:ln w="2606" cap="flat">
                <a:noFill/>
                <a:prstDash val="solid"/>
                <a:miter/>
              </a:ln>
            </p:spPr>
            <p:txBody>
              <a:bodyPr rtlCol="0" anchor="ctr"/>
              <a:lstStyle/>
              <a:p>
                <a:endParaRPr lang="en-US"/>
              </a:p>
            </p:txBody>
          </p:sp>
          <p:sp>
            <p:nvSpPr>
              <p:cNvPr id="60" name="Freeform: Shape 59">
                <a:extLst>
                  <a:ext uri="{FF2B5EF4-FFF2-40B4-BE49-F238E27FC236}">
                    <a16:creationId xmlns:a16="http://schemas.microsoft.com/office/drawing/2014/main" id="{A0E9BD7F-947E-3C1F-01AF-18D7EF2A2955}"/>
                  </a:ext>
                </a:extLst>
              </p:cNvPr>
              <p:cNvSpPr/>
              <p:nvPr/>
            </p:nvSpPr>
            <p:spPr>
              <a:xfrm>
                <a:off x="9267483" y="1238012"/>
                <a:ext cx="45521" cy="43432"/>
              </a:xfrm>
              <a:custGeom>
                <a:avLst/>
                <a:gdLst>
                  <a:gd name="connsiteX0" fmla="*/ 36799 w 45521"/>
                  <a:gd name="connsiteY0" fmla="*/ 32568 h 43432"/>
                  <a:gd name="connsiteX1" fmla="*/ 13607 w 45521"/>
                  <a:gd name="connsiteY1" fmla="*/ 32568 h 43432"/>
                  <a:gd name="connsiteX2" fmla="*/ 6712 w 45521"/>
                  <a:gd name="connsiteY2" fmla="*/ 43432 h 43432"/>
                  <a:gd name="connsiteX3" fmla="*/ 0 w 45521"/>
                  <a:gd name="connsiteY3" fmla="*/ 43432 h 43432"/>
                  <a:gd name="connsiteX4" fmla="*/ 28415 w 45521"/>
                  <a:gd name="connsiteY4" fmla="*/ 0 h 43432"/>
                  <a:gd name="connsiteX5" fmla="*/ 34553 w 45521"/>
                  <a:gd name="connsiteY5" fmla="*/ 0 h 43432"/>
                  <a:gd name="connsiteX6" fmla="*/ 45522 w 45521"/>
                  <a:gd name="connsiteY6" fmla="*/ 43432 h 43432"/>
                  <a:gd name="connsiteX7" fmla="*/ 39384 w 45521"/>
                  <a:gd name="connsiteY7" fmla="*/ 43432 h 43432"/>
                  <a:gd name="connsiteX8" fmla="*/ 36773 w 45521"/>
                  <a:gd name="connsiteY8" fmla="*/ 32568 h 43432"/>
                  <a:gd name="connsiteX9" fmla="*/ 35545 w 45521"/>
                  <a:gd name="connsiteY9" fmla="*/ 27579 h 43432"/>
                  <a:gd name="connsiteX10" fmla="*/ 30400 w 45521"/>
                  <a:gd name="connsiteY10" fmla="*/ 6164 h 43432"/>
                  <a:gd name="connsiteX11" fmla="*/ 16741 w 45521"/>
                  <a:gd name="connsiteY11" fmla="*/ 27579 h 43432"/>
                  <a:gd name="connsiteX12" fmla="*/ 35545 w 45521"/>
                  <a:gd name="connsiteY12" fmla="*/ 27579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521" h="43432">
                    <a:moveTo>
                      <a:pt x="36799" y="32568"/>
                    </a:moveTo>
                    <a:lnTo>
                      <a:pt x="13607" y="32568"/>
                    </a:lnTo>
                    <a:lnTo>
                      <a:pt x="6712" y="43432"/>
                    </a:lnTo>
                    <a:lnTo>
                      <a:pt x="0" y="43432"/>
                    </a:lnTo>
                    <a:lnTo>
                      <a:pt x="28415" y="0"/>
                    </a:lnTo>
                    <a:lnTo>
                      <a:pt x="34553" y="0"/>
                    </a:lnTo>
                    <a:lnTo>
                      <a:pt x="45522" y="43432"/>
                    </a:lnTo>
                    <a:lnTo>
                      <a:pt x="39384" y="43432"/>
                    </a:lnTo>
                    <a:lnTo>
                      <a:pt x="36773" y="32568"/>
                    </a:lnTo>
                    <a:close/>
                    <a:moveTo>
                      <a:pt x="35545" y="27579"/>
                    </a:moveTo>
                    <a:lnTo>
                      <a:pt x="30400" y="6164"/>
                    </a:lnTo>
                    <a:lnTo>
                      <a:pt x="16741" y="27579"/>
                    </a:lnTo>
                    <a:lnTo>
                      <a:pt x="35545" y="27579"/>
                    </a:lnTo>
                    <a:close/>
                  </a:path>
                </a:pathLst>
              </a:custGeom>
              <a:solidFill>
                <a:srgbClr val="3EA9C1"/>
              </a:solidFill>
              <a:ln w="2606" cap="flat">
                <a:noFill/>
                <a:prstDash val="solid"/>
                <a:miter/>
              </a:ln>
            </p:spPr>
            <p:txBody>
              <a:bodyPr rtlCol="0" anchor="ctr"/>
              <a:lstStyle/>
              <a:p>
                <a:endParaRPr lang="en-US"/>
              </a:p>
            </p:txBody>
          </p:sp>
          <p:sp>
            <p:nvSpPr>
              <p:cNvPr id="61" name="Freeform: Shape 60">
                <a:extLst>
                  <a:ext uri="{FF2B5EF4-FFF2-40B4-BE49-F238E27FC236}">
                    <a16:creationId xmlns:a16="http://schemas.microsoft.com/office/drawing/2014/main" id="{490C4AD7-F261-D68A-B870-EB691BC5F96E}"/>
                  </a:ext>
                </a:extLst>
              </p:cNvPr>
              <p:cNvSpPr/>
              <p:nvPr/>
            </p:nvSpPr>
            <p:spPr>
              <a:xfrm>
                <a:off x="9319168" y="1235035"/>
                <a:ext cx="26325" cy="46409"/>
              </a:xfrm>
              <a:custGeom>
                <a:avLst/>
                <a:gdLst>
                  <a:gd name="connsiteX0" fmla="*/ 15200 w 26325"/>
                  <a:gd name="connsiteY0" fmla="*/ 6346 h 46409"/>
                  <a:gd name="connsiteX1" fmla="*/ 12954 w 26325"/>
                  <a:gd name="connsiteY1" fmla="*/ 10917 h 46409"/>
                  <a:gd name="connsiteX2" fmla="*/ 12406 w 26325"/>
                  <a:gd name="connsiteY2" fmla="*/ 13529 h 46409"/>
                  <a:gd name="connsiteX3" fmla="*/ 21964 w 26325"/>
                  <a:gd name="connsiteY3" fmla="*/ 13529 h 46409"/>
                  <a:gd name="connsiteX4" fmla="*/ 20972 w 26325"/>
                  <a:gd name="connsiteY4" fmla="*/ 18439 h 46409"/>
                  <a:gd name="connsiteX5" fmla="*/ 11596 w 26325"/>
                  <a:gd name="connsiteY5" fmla="*/ 18439 h 46409"/>
                  <a:gd name="connsiteX6" fmla="*/ 5955 w 26325"/>
                  <a:gd name="connsiteY6" fmla="*/ 46410 h 46409"/>
                  <a:gd name="connsiteX7" fmla="*/ 0 w 26325"/>
                  <a:gd name="connsiteY7" fmla="*/ 46410 h 46409"/>
                  <a:gd name="connsiteX8" fmla="*/ 5641 w 26325"/>
                  <a:gd name="connsiteY8" fmla="*/ 18439 h 46409"/>
                  <a:gd name="connsiteX9" fmla="*/ 0 w 26325"/>
                  <a:gd name="connsiteY9" fmla="*/ 18439 h 46409"/>
                  <a:gd name="connsiteX10" fmla="*/ 940 w 26325"/>
                  <a:gd name="connsiteY10" fmla="*/ 13529 h 46409"/>
                  <a:gd name="connsiteX11" fmla="*/ 6660 w 26325"/>
                  <a:gd name="connsiteY11" fmla="*/ 13529 h 46409"/>
                  <a:gd name="connsiteX12" fmla="*/ 7287 w 26325"/>
                  <a:gd name="connsiteY12" fmla="*/ 10421 h 46409"/>
                  <a:gd name="connsiteX13" fmla="*/ 11361 w 26325"/>
                  <a:gd name="connsiteY13" fmla="*/ 2690 h 46409"/>
                  <a:gd name="connsiteX14" fmla="*/ 19457 w 26325"/>
                  <a:gd name="connsiteY14" fmla="*/ 0 h 46409"/>
                  <a:gd name="connsiteX15" fmla="*/ 23322 w 26325"/>
                  <a:gd name="connsiteY15" fmla="*/ 522 h 46409"/>
                  <a:gd name="connsiteX16" fmla="*/ 26326 w 26325"/>
                  <a:gd name="connsiteY16" fmla="*/ 2037 h 46409"/>
                  <a:gd name="connsiteX17" fmla="*/ 23845 w 26325"/>
                  <a:gd name="connsiteY17" fmla="*/ 6451 h 46409"/>
                  <a:gd name="connsiteX18" fmla="*/ 19431 w 26325"/>
                  <a:gd name="connsiteY18" fmla="*/ 4910 h 46409"/>
                  <a:gd name="connsiteX19" fmla="*/ 15200 w 26325"/>
                  <a:gd name="connsiteY19" fmla="*/ 6373 h 46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325" h="46409">
                    <a:moveTo>
                      <a:pt x="15200" y="6346"/>
                    </a:moveTo>
                    <a:cubicBezTo>
                      <a:pt x="14155" y="7313"/>
                      <a:pt x="13424" y="8828"/>
                      <a:pt x="12954" y="10917"/>
                    </a:cubicBezTo>
                    <a:lnTo>
                      <a:pt x="12406" y="13529"/>
                    </a:lnTo>
                    <a:lnTo>
                      <a:pt x="21964" y="13529"/>
                    </a:lnTo>
                    <a:lnTo>
                      <a:pt x="20972" y="18439"/>
                    </a:lnTo>
                    <a:lnTo>
                      <a:pt x="11596" y="18439"/>
                    </a:lnTo>
                    <a:lnTo>
                      <a:pt x="5955" y="46410"/>
                    </a:lnTo>
                    <a:lnTo>
                      <a:pt x="0" y="46410"/>
                    </a:lnTo>
                    <a:lnTo>
                      <a:pt x="5641" y="18439"/>
                    </a:lnTo>
                    <a:lnTo>
                      <a:pt x="0" y="18439"/>
                    </a:lnTo>
                    <a:lnTo>
                      <a:pt x="940" y="13529"/>
                    </a:lnTo>
                    <a:lnTo>
                      <a:pt x="6660" y="13529"/>
                    </a:lnTo>
                    <a:lnTo>
                      <a:pt x="7287" y="10421"/>
                    </a:lnTo>
                    <a:cubicBezTo>
                      <a:pt x="7940" y="7078"/>
                      <a:pt x="9298" y="4492"/>
                      <a:pt x="11361" y="2690"/>
                    </a:cubicBezTo>
                    <a:cubicBezTo>
                      <a:pt x="13398" y="888"/>
                      <a:pt x="16114" y="0"/>
                      <a:pt x="19457" y="0"/>
                    </a:cubicBezTo>
                    <a:cubicBezTo>
                      <a:pt x="20815" y="0"/>
                      <a:pt x="22121" y="183"/>
                      <a:pt x="23322" y="522"/>
                    </a:cubicBezTo>
                    <a:cubicBezTo>
                      <a:pt x="24550" y="862"/>
                      <a:pt x="25542" y="1384"/>
                      <a:pt x="26326" y="2037"/>
                    </a:cubicBezTo>
                    <a:lnTo>
                      <a:pt x="23845" y="6451"/>
                    </a:lnTo>
                    <a:cubicBezTo>
                      <a:pt x="22696" y="5406"/>
                      <a:pt x="21207" y="4910"/>
                      <a:pt x="19431" y="4910"/>
                    </a:cubicBezTo>
                    <a:cubicBezTo>
                      <a:pt x="17655" y="4910"/>
                      <a:pt x="16245" y="5406"/>
                      <a:pt x="15200" y="6373"/>
                    </a:cubicBezTo>
                    <a:close/>
                  </a:path>
                </a:pathLst>
              </a:custGeom>
              <a:solidFill>
                <a:srgbClr val="3EA9C1"/>
              </a:solidFill>
              <a:ln w="2606"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id="{C7DFFCE4-F19C-C9CE-EBFF-8BB4B031C579}"/>
                  </a:ext>
                </a:extLst>
              </p:cNvPr>
              <p:cNvSpPr/>
              <p:nvPr/>
            </p:nvSpPr>
            <p:spPr>
              <a:xfrm>
                <a:off x="9341054" y="1235035"/>
                <a:ext cx="26325" cy="46409"/>
              </a:xfrm>
              <a:custGeom>
                <a:avLst/>
                <a:gdLst>
                  <a:gd name="connsiteX0" fmla="*/ 15200 w 26325"/>
                  <a:gd name="connsiteY0" fmla="*/ 6346 h 46409"/>
                  <a:gd name="connsiteX1" fmla="*/ 12954 w 26325"/>
                  <a:gd name="connsiteY1" fmla="*/ 10917 h 46409"/>
                  <a:gd name="connsiteX2" fmla="*/ 12406 w 26325"/>
                  <a:gd name="connsiteY2" fmla="*/ 13529 h 46409"/>
                  <a:gd name="connsiteX3" fmla="*/ 21964 w 26325"/>
                  <a:gd name="connsiteY3" fmla="*/ 13529 h 46409"/>
                  <a:gd name="connsiteX4" fmla="*/ 20972 w 26325"/>
                  <a:gd name="connsiteY4" fmla="*/ 18439 h 46409"/>
                  <a:gd name="connsiteX5" fmla="*/ 11596 w 26325"/>
                  <a:gd name="connsiteY5" fmla="*/ 18439 h 46409"/>
                  <a:gd name="connsiteX6" fmla="*/ 5955 w 26325"/>
                  <a:gd name="connsiteY6" fmla="*/ 46410 h 46409"/>
                  <a:gd name="connsiteX7" fmla="*/ 0 w 26325"/>
                  <a:gd name="connsiteY7" fmla="*/ 46410 h 46409"/>
                  <a:gd name="connsiteX8" fmla="*/ 5641 w 26325"/>
                  <a:gd name="connsiteY8" fmla="*/ 18439 h 46409"/>
                  <a:gd name="connsiteX9" fmla="*/ 0 w 26325"/>
                  <a:gd name="connsiteY9" fmla="*/ 18439 h 46409"/>
                  <a:gd name="connsiteX10" fmla="*/ 940 w 26325"/>
                  <a:gd name="connsiteY10" fmla="*/ 13529 h 46409"/>
                  <a:gd name="connsiteX11" fmla="*/ 6660 w 26325"/>
                  <a:gd name="connsiteY11" fmla="*/ 13529 h 46409"/>
                  <a:gd name="connsiteX12" fmla="*/ 7287 w 26325"/>
                  <a:gd name="connsiteY12" fmla="*/ 10421 h 46409"/>
                  <a:gd name="connsiteX13" fmla="*/ 11361 w 26325"/>
                  <a:gd name="connsiteY13" fmla="*/ 2690 h 46409"/>
                  <a:gd name="connsiteX14" fmla="*/ 19457 w 26325"/>
                  <a:gd name="connsiteY14" fmla="*/ 0 h 46409"/>
                  <a:gd name="connsiteX15" fmla="*/ 23322 w 26325"/>
                  <a:gd name="connsiteY15" fmla="*/ 522 h 46409"/>
                  <a:gd name="connsiteX16" fmla="*/ 26326 w 26325"/>
                  <a:gd name="connsiteY16" fmla="*/ 2037 h 46409"/>
                  <a:gd name="connsiteX17" fmla="*/ 23845 w 26325"/>
                  <a:gd name="connsiteY17" fmla="*/ 6451 h 46409"/>
                  <a:gd name="connsiteX18" fmla="*/ 19431 w 26325"/>
                  <a:gd name="connsiteY18" fmla="*/ 4910 h 46409"/>
                  <a:gd name="connsiteX19" fmla="*/ 15200 w 26325"/>
                  <a:gd name="connsiteY19" fmla="*/ 6373 h 46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325" h="46409">
                    <a:moveTo>
                      <a:pt x="15200" y="6346"/>
                    </a:moveTo>
                    <a:cubicBezTo>
                      <a:pt x="14155" y="7313"/>
                      <a:pt x="13424" y="8828"/>
                      <a:pt x="12954" y="10917"/>
                    </a:cubicBezTo>
                    <a:lnTo>
                      <a:pt x="12406" y="13529"/>
                    </a:lnTo>
                    <a:lnTo>
                      <a:pt x="21964" y="13529"/>
                    </a:lnTo>
                    <a:lnTo>
                      <a:pt x="20972" y="18439"/>
                    </a:lnTo>
                    <a:lnTo>
                      <a:pt x="11596" y="18439"/>
                    </a:lnTo>
                    <a:lnTo>
                      <a:pt x="5955" y="46410"/>
                    </a:lnTo>
                    <a:lnTo>
                      <a:pt x="0" y="46410"/>
                    </a:lnTo>
                    <a:lnTo>
                      <a:pt x="5641" y="18439"/>
                    </a:lnTo>
                    <a:lnTo>
                      <a:pt x="0" y="18439"/>
                    </a:lnTo>
                    <a:lnTo>
                      <a:pt x="940" y="13529"/>
                    </a:lnTo>
                    <a:lnTo>
                      <a:pt x="6660" y="13529"/>
                    </a:lnTo>
                    <a:lnTo>
                      <a:pt x="7287" y="10421"/>
                    </a:lnTo>
                    <a:cubicBezTo>
                      <a:pt x="7940" y="7078"/>
                      <a:pt x="9298" y="4492"/>
                      <a:pt x="11361" y="2690"/>
                    </a:cubicBezTo>
                    <a:cubicBezTo>
                      <a:pt x="13398" y="888"/>
                      <a:pt x="16114" y="0"/>
                      <a:pt x="19457" y="0"/>
                    </a:cubicBezTo>
                    <a:cubicBezTo>
                      <a:pt x="20815" y="0"/>
                      <a:pt x="22121" y="183"/>
                      <a:pt x="23322" y="522"/>
                    </a:cubicBezTo>
                    <a:cubicBezTo>
                      <a:pt x="24550" y="862"/>
                      <a:pt x="25542" y="1384"/>
                      <a:pt x="26326" y="2037"/>
                    </a:cubicBezTo>
                    <a:lnTo>
                      <a:pt x="23845" y="6451"/>
                    </a:lnTo>
                    <a:cubicBezTo>
                      <a:pt x="22696" y="5406"/>
                      <a:pt x="21207" y="4910"/>
                      <a:pt x="19431" y="4910"/>
                    </a:cubicBezTo>
                    <a:cubicBezTo>
                      <a:pt x="17655" y="4910"/>
                      <a:pt x="16245" y="5406"/>
                      <a:pt x="15200" y="6373"/>
                    </a:cubicBezTo>
                    <a:close/>
                  </a:path>
                </a:pathLst>
              </a:custGeom>
              <a:solidFill>
                <a:srgbClr val="3EA9C1"/>
              </a:solidFill>
              <a:ln w="2606"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7879C047-72B4-C20A-11DA-1B1B0A9CDB06}"/>
                  </a:ext>
                </a:extLst>
              </p:cNvPr>
              <p:cNvSpPr/>
              <p:nvPr/>
            </p:nvSpPr>
            <p:spPr>
              <a:xfrm>
                <a:off x="9361634" y="1248250"/>
                <a:ext cx="37556" cy="33560"/>
              </a:xfrm>
              <a:custGeom>
                <a:avLst/>
                <a:gdLst>
                  <a:gd name="connsiteX0" fmla="*/ 37504 w 37556"/>
                  <a:gd name="connsiteY0" fmla="*/ 287 h 33560"/>
                  <a:gd name="connsiteX1" fmla="*/ 31001 w 37556"/>
                  <a:gd name="connsiteY1" fmla="*/ 33169 h 33560"/>
                  <a:gd name="connsiteX2" fmla="*/ 25281 w 37556"/>
                  <a:gd name="connsiteY2" fmla="*/ 33169 h 33560"/>
                  <a:gd name="connsiteX3" fmla="*/ 26091 w 37556"/>
                  <a:gd name="connsiteY3" fmla="*/ 29147 h 33560"/>
                  <a:gd name="connsiteX4" fmla="*/ 20920 w 37556"/>
                  <a:gd name="connsiteY4" fmla="*/ 32411 h 33560"/>
                  <a:gd name="connsiteX5" fmla="*/ 14495 w 37556"/>
                  <a:gd name="connsiteY5" fmla="*/ 33560 h 33560"/>
                  <a:gd name="connsiteX6" fmla="*/ 6999 w 37556"/>
                  <a:gd name="connsiteY6" fmla="*/ 31863 h 33560"/>
                  <a:gd name="connsiteX7" fmla="*/ 1854 w 37556"/>
                  <a:gd name="connsiteY7" fmla="*/ 26927 h 33560"/>
                  <a:gd name="connsiteX8" fmla="*/ 0 w 37556"/>
                  <a:gd name="connsiteY8" fmla="*/ 19353 h 33560"/>
                  <a:gd name="connsiteX9" fmla="*/ 2429 w 37556"/>
                  <a:gd name="connsiteY9" fmla="*/ 9376 h 33560"/>
                  <a:gd name="connsiteX10" fmla="*/ 9089 w 37556"/>
                  <a:gd name="connsiteY10" fmla="*/ 2481 h 33560"/>
                  <a:gd name="connsiteX11" fmla="*/ 18621 w 37556"/>
                  <a:gd name="connsiteY11" fmla="*/ 0 h 33560"/>
                  <a:gd name="connsiteX12" fmla="*/ 25856 w 37556"/>
                  <a:gd name="connsiteY12" fmla="*/ 1489 h 33560"/>
                  <a:gd name="connsiteX13" fmla="*/ 30478 w 37556"/>
                  <a:gd name="connsiteY13" fmla="*/ 5902 h 33560"/>
                  <a:gd name="connsiteX14" fmla="*/ 31602 w 37556"/>
                  <a:gd name="connsiteY14" fmla="*/ 313 h 33560"/>
                  <a:gd name="connsiteX15" fmla="*/ 37556 w 37556"/>
                  <a:gd name="connsiteY15" fmla="*/ 313 h 33560"/>
                  <a:gd name="connsiteX16" fmla="*/ 22382 w 37556"/>
                  <a:gd name="connsiteY16" fmla="*/ 26561 h 33560"/>
                  <a:gd name="connsiteX17" fmla="*/ 26979 w 37556"/>
                  <a:gd name="connsiteY17" fmla="*/ 21625 h 33560"/>
                  <a:gd name="connsiteX18" fmla="*/ 28624 w 37556"/>
                  <a:gd name="connsiteY18" fmla="*/ 14417 h 33560"/>
                  <a:gd name="connsiteX19" fmla="*/ 26091 w 37556"/>
                  <a:gd name="connsiteY19" fmla="*/ 7600 h 33560"/>
                  <a:gd name="connsiteX20" fmla="*/ 18830 w 37556"/>
                  <a:gd name="connsiteY20" fmla="*/ 5171 h 33560"/>
                  <a:gd name="connsiteX21" fmla="*/ 12249 w 37556"/>
                  <a:gd name="connsiteY21" fmla="*/ 6947 h 33560"/>
                  <a:gd name="connsiteX22" fmla="*/ 7652 w 37556"/>
                  <a:gd name="connsiteY22" fmla="*/ 11883 h 33560"/>
                  <a:gd name="connsiteX23" fmla="*/ 5981 w 37556"/>
                  <a:gd name="connsiteY23" fmla="*/ 19091 h 33560"/>
                  <a:gd name="connsiteX24" fmla="*/ 8566 w 37556"/>
                  <a:gd name="connsiteY24" fmla="*/ 25882 h 33560"/>
                  <a:gd name="connsiteX25" fmla="*/ 15801 w 37556"/>
                  <a:gd name="connsiteY25" fmla="*/ 28337 h 33560"/>
                  <a:gd name="connsiteX26" fmla="*/ 22408 w 37556"/>
                  <a:gd name="connsiteY26"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7556" h="33560">
                    <a:moveTo>
                      <a:pt x="37504" y="287"/>
                    </a:moveTo>
                    <a:lnTo>
                      <a:pt x="31001" y="33169"/>
                    </a:lnTo>
                    <a:lnTo>
                      <a:pt x="25281" y="33169"/>
                    </a:lnTo>
                    <a:lnTo>
                      <a:pt x="26091" y="29147"/>
                    </a:lnTo>
                    <a:cubicBezTo>
                      <a:pt x="24602" y="30557"/>
                      <a:pt x="22878" y="31628"/>
                      <a:pt x="20920" y="32411"/>
                    </a:cubicBezTo>
                    <a:cubicBezTo>
                      <a:pt x="18961" y="33169"/>
                      <a:pt x="16819" y="33560"/>
                      <a:pt x="14495" y="33560"/>
                    </a:cubicBezTo>
                    <a:cubicBezTo>
                      <a:pt x="11674" y="33560"/>
                      <a:pt x="9193" y="32986"/>
                      <a:pt x="6999" y="31863"/>
                    </a:cubicBezTo>
                    <a:cubicBezTo>
                      <a:pt x="4806" y="30740"/>
                      <a:pt x="3082" y="29094"/>
                      <a:pt x="1854" y="26927"/>
                    </a:cubicBezTo>
                    <a:cubicBezTo>
                      <a:pt x="627" y="24785"/>
                      <a:pt x="0" y="22252"/>
                      <a:pt x="0" y="19353"/>
                    </a:cubicBezTo>
                    <a:cubicBezTo>
                      <a:pt x="0" y="15618"/>
                      <a:pt x="810" y="12301"/>
                      <a:pt x="2429" y="9376"/>
                    </a:cubicBezTo>
                    <a:cubicBezTo>
                      <a:pt x="4048" y="6451"/>
                      <a:pt x="6268" y="4153"/>
                      <a:pt x="9089" y="2481"/>
                    </a:cubicBezTo>
                    <a:cubicBezTo>
                      <a:pt x="11909" y="836"/>
                      <a:pt x="15096" y="0"/>
                      <a:pt x="18621" y="0"/>
                    </a:cubicBezTo>
                    <a:cubicBezTo>
                      <a:pt x="21442" y="0"/>
                      <a:pt x="23845" y="496"/>
                      <a:pt x="25856" y="1489"/>
                    </a:cubicBezTo>
                    <a:cubicBezTo>
                      <a:pt x="27867" y="2481"/>
                      <a:pt x="29408" y="3944"/>
                      <a:pt x="30478" y="5902"/>
                    </a:cubicBezTo>
                    <a:lnTo>
                      <a:pt x="31602" y="313"/>
                    </a:lnTo>
                    <a:lnTo>
                      <a:pt x="37556" y="313"/>
                    </a:lnTo>
                    <a:close/>
                    <a:moveTo>
                      <a:pt x="22382" y="26561"/>
                    </a:moveTo>
                    <a:cubicBezTo>
                      <a:pt x="24341" y="25386"/>
                      <a:pt x="25882" y="23740"/>
                      <a:pt x="26979" y="21625"/>
                    </a:cubicBezTo>
                    <a:cubicBezTo>
                      <a:pt x="28076" y="19509"/>
                      <a:pt x="28624" y="17107"/>
                      <a:pt x="28624" y="14417"/>
                    </a:cubicBezTo>
                    <a:cubicBezTo>
                      <a:pt x="28624" y="11492"/>
                      <a:pt x="27788" y="9193"/>
                      <a:pt x="26091" y="7600"/>
                    </a:cubicBezTo>
                    <a:cubicBezTo>
                      <a:pt x="24393" y="6007"/>
                      <a:pt x="21964" y="5171"/>
                      <a:pt x="18830" y="5171"/>
                    </a:cubicBezTo>
                    <a:cubicBezTo>
                      <a:pt x="16401" y="5171"/>
                      <a:pt x="14208" y="5772"/>
                      <a:pt x="12249" y="6947"/>
                    </a:cubicBezTo>
                    <a:cubicBezTo>
                      <a:pt x="10290" y="8122"/>
                      <a:pt x="8775" y="9768"/>
                      <a:pt x="7652" y="11883"/>
                    </a:cubicBezTo>
                    <a:cubicBezTo>
                      <a:pt x="6529" y="13999"/>
                      <a:pt x="5981" y="16401"/>
                      <a:pt x="5981" y="19091"/>
                    </a:cubicBezTo>
                    <a:cubicBezTo>
                      <a:pt x="5981" y="21990"/>
                      <a:pt x="6843" y="24263"/>
                      <a:pt x="8566" y="25882"/>
                    </a:cubicBezTo>
                    <a:cubicBezTo>
                      <a:pt x="10290" y="27527"/>
                      <a:pt x="12693" y="28337"/>
                      <a:pt x="15801" y="28337"/>
                    </a:cubicBezTo>
                    <a:cubicBezTo>
                      <a:pt x="18230" y="28337"/>
                      <a:pt x="20450" y="27736"/>
                      <a:pt x="22408" y="26561"/>
                    </a:cubicBezTo>
                    <a:close/>
                  </a:path>
                </a:pathLst>
              </a:custGeom>
              <a:solidFill>
                <a:srgbClr val="3EA9C1"/>
              </a:solidFill>
              <a:ln w="2606" cap="flat">
                <a:noFill/>
                <a:prstDash val="solid"/>
                <a:miter/>
              </a:ln>
            </p:spPr>
            <p:txBody>
              <a:bodyPr rtlCol="0" anchor="ctr"/>
              <a:lstStyle/>
              <a:p>
                <a:endParaRPr lang="en-US"/>
              </a:p>
            </p:txBody>
          </p:sp>
          <p:sp>
            <p:nvSpPr>
              <p:cNvPr id="64" name="Freeform: Shape 63">
                <a:extLst>
                  <a:ext uri="{FF2B5EF4-FFF2-40B4-BE49-F238E27FC236}">
                    <a16:creationId xmlns:a16="http://schemas.microsoft.com/office/drawing/2014/main" id="{8905F128-2A87-BF4E-82BC-8219A5B583CB}"/>
                  </a:ext>
                </a:extLst>
              </p:cNvPr>
              <p:cNvSpPr/>
              <p:nvPr/>
            </p:nvSpPr>
            <p:spPr>
              <a:xfrm>
                <a:off x="9403970" y="1234486"/>
                <a:ext cx="15591" cy="46932"/>
              </a:xfrm>
              <a:custGeom>
                <a:avLst/>
                <a:gdLst>
                  <a:gd name="connsiteX0" fmla="*/ 6503 w 15591"/>
                  <a:gd name="connsiteY0" fmla="*/ 14051 h 46932"/>
                  <a:gd name="connsiteX1" fmla="*/ 12458 w 15591"/>
                  <a:gd name="connsiteY1" fmla="*/ 14051 h 46932"/>
                  <a:gd name="connsiteX2" fmla="*/ 5955 w 15591"/>
                  <a:gd name="connsiteY2" fmla="*/ 46932 h 46932"/>
                  <a:gd name="connsiteX3" fmla="*/ 0 w 15591"/>
                  <a:gd name="connsiteY3" fmla="*/ 46932 h 46932"/>
                  <a:gd name="connsiteX4" fmla="*/ 6503 w 15591"/>
                  <a:gd name="connsiteY4" fmla="*/ 14051 h 46932"/>
                  <a:gd name="connsiteX5" fmla="*/ 8566 w 15591"/>
                  <a:gd name="connsiteY5" fmla="*/ 6686 h 46932"/>
                  <a:gd name="connsiteX6" fmla="*/ 7522 w 15591"/>
                  <a:gd name="connsiteY6" fmla="*/ 4153 h 46932"/>
                  <a:gd name="connsiteX7" fmla="*/ 8723 w 15591"/>
                  <a:gd name="connsiteY7" fmla="*/ 1201 h 46932"/>
                  <a:gd name="connsiteX8" fmla="*/ 11805 w 15591"/>
                  <a:gd name="connsiteY8" fmla="*/ 0 h 46932"/>
                  <a:gd name="connsiteX9" fmla="*/ 14495 w 15591"/>
                  <a:gd name="connsiteY9" fmla="*/ 1019 h 46932"/>
                  <a:gd name="connsiteX10" fmla="*/ 15592 w 15591"/>
                  <a:gd name="connsiteY10" fmla="*/ 3474 h 46932"/>
                  <a:gd name="connsiteX11" fmla="*/ 14390 w 15591"/>
                  <a:gd name="connsiteY11" fmla="*/ 6581 h 46932"/>
                  <a:gd name="connsiteX12" fmla="*/ 11256 w 15591"/>
                  <a:gd name="connsiteY12" fmla="*/ 7757 h 46932"/>
                  <a:gd name="connsiteX13" fmla="*/ 8592 w 15591"/>
                  <a:gd name="connsiteY13" fmla="*/ 6712 h 46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591" h="46932">
                    <a:moveTo>
                      <a:pt x="6503" y="14051"/>
                    </a:moveTo>
                    <a:lnTo>
                      <a:pt x="12458" y="14051"/>
                    </a:lnTo>
                    <a:lnTo>
                      <a:pt x="5955" y="46932"/>
                    </a:lnTo>
                    <a:lnTo>
                      <a:pt x="0" y="46932"/>
                    </a:lnTo>
                    <a:lnTo>
                      <a:pt x="6503" y="14051"/>
                    </a:lnTo>
                    <a:close/>
                    <a:moveTo>
                      <a:pt x="8566" y="6686"/>
                    </a:moveTo>
                    <a:cubicBezTo>
                      <a:pt x="7861" y="5981"/>
                      <a:pt x="7522" y="5145"/>
                      <a:pt x="7522" y="4153"/>
                    </a:cubicBezTo>
                    <a:cubicBezTo>
                      <a:pt x="7522" y="3003"/>
                      <a:pt x="7913" y="2011"/>
                      <a:pt x="8723" y="1201"/>
                    </a:cubicBezTo>
                    <a:cubicBezTo>
                      <a:pt x="9533" y="392"/>
                      <a:pt x="10551" y="0"/>
                      <a:pt x="11805" y="0"/>
                    </a:cubicBezTo>
                    <a:cubicBezTo>
                      <a:pt x="12876" y="0"/>
                      <a:pt x="13790" y="340"/>
                      <a:pt x="14495" y="1019"/>
                    </a:cubicBezTo>
                    <a:cubicBezTo>
                      <a:pt x="15200" y="1698"/>
                      <a:pt x="15592" y="2507"/>
                      <a:pt x="15592" y="3474"/>
                    </a:cubicBezTo>
                    <a:cubicBezTo>
                      <a:pt x="15592" y="4753"/>
                      <a:pt x="15200" y="5798"/>
                      <a:pt x="14390" y="6581"/>
                    </a:cubicBezTo>
                    <a:cubicBezTo>
                      <a:pt x="13581" y="7365"/>
                      <a:pt x="12536" y="7757"/>
                      <a:pt x="11256" y="7757"/>
                    </a:cubicBezTo>
                    <a:cubicBezTo>
                      <a:pt x="10186" y="7757"/>
                      <a:pt x="9298" y="7417"/>
                      <a:pt x="8592" y="6712"/>
                    </a:cubicBezTo>
                    <a:close/>
                  </a:path>
                </a:pathLst>
              </a:custGeom>
              <a:solidFill>
                <a:srgbClr val="3EA9C1"/>
              </a:solidFill>
              <a:ln w="2606" cap="flat">
                <a:noFill/>
                <a:prstDash val="solid"/>
                <a:miter/>
              </a:ln>
            </p:spPr>
            <p:txBody>
              <a:bodyPr rtlCol="0" anchor="ctr"/>
              <a:lstStyle/>
              <a:p>
                <a:endParaRPr lang="en-US"/>
              </a:p>
            </p:txBody>
          </p:sp>
          <p:sp>
            <p:nvSpPr>
              <p:cNvPr id="65" name="Freeform: Shape 64">
                <a:extLst>
                  <a:ext uri="{FF2B5EF4-FFF2-40B4-BE49-F238E27FC236}">
                    <a16:creationId xmlns:a16="http://schemas.microsoft.com/office/drawing/2014/main" id="{E98E8717-EDF0-AAD4-E212-8F447E8D8F2A}"/>
                  </a:ext>
                </a:extLst>
              </p:cNvPr>
              <p:cNvSpPr/>
              <p:nvPr/>
            </p:nvSpPr>
            <p:spPr>
              <a:xfrm>
                <a:off x="9421285" y="1248250"/>
                <a:ext cx="24314" cy="33220"/>
              </a:xfrm>
              <a:custGeom>
                <a:avLst/>
                <a:gdLst>
                  <a:gd name="connsiteX0" fmla="*/ 16610 w 24314"/>
                  <a:gd name="connsiteY0" fmla="*/ 1227 h 33220"/>
                  <a:gd name="connsiteX1" fmla="*/ 24315 w 24314"/>
                  <a:gd name="connsiteY1" fmla="*/ 0 h 33220"/>
                  <a:gd name="connsiteX2" fmla="*/ 23192 w 24314"/>
                  <a:gd name="connsiteY2" fmla="*/ 5772 h 33220"/>
                  <a:gd name="connsiteX3" fmla="*/ 21651 w 24314"/>
                  <a:gd name="connsiteY3" fmla="*/ 5720 h 33220"/>
                  <a:gd name="connsiteX4" fmla="*/ 9245 w 24314"/>
                  <a:gd name="connsiteY4" fmla="*/ 16767 h 33220"/>
                  <a:gd name="connsiteX5" fmla="*/ 5955 w 24314"/>
                  <a:gd name="connsiteY5" fmla="*/ 33221 h 33220"/>
                  <a:gd name="connsiteX6" fmla="*/ 0 w 24314"/>
                  <a:gd name="connsiteY6" fmla="*/ 33221 h 33220"/>
                  <a:gd name="connsiteX7" fmla="*/ 6503 w 24314"/>
                  <a:gd name="connsiteY7" fmla="*/ 340 h 33220"/>
                  <a:gd name="connsiteX8" fmla="*/ 12223 w 24314"/>
                  <a:gd name="connsiteY8" fmla="*/ 340 h 33220"/>
                  <a:gd name="connsiteX9" fmla="*/ 11282 w 24314"/>
                  <a:gd name="connsiteY9" fmla="*/ 5250 h 33220"/>
                  <a:gd name="connsiteX10" fmla="*/ 16610 w 24314"/>
                  <a:gd name="connsiteY10" fmla="*/ 1280 h 3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314" h="33220">
                    <a:moveTo>
                      <a:pt x="16610" y="1227"/>
                    </a:moveTo>
                    <a:cubicBezTo>
                      <a:pt x="18726" y="392"/>
                      <a:pt x="21285" y="0"/>
                      <a:pt x="24315" y="0"/>
                    </a:cubicBezTo>
                    <a:lnTo>
                      <a:pt x="23192" y="5772"/>
                    </a:lnTo>
                    <a:cubicBezTo>
                      <a:pt x="22826" y="5720"/>
                      <a:pt x="22304" y="5720"/>
                      <a:pt x="21651" y="5720"/>
                    </a:cubicBezTo>
                    <a:cubicBezTo>
                      <a:pt x="14834" y="5720"/>
                      <a:pt x="10682" y="9402"/>
                      <a:pt x="9245" y="16767"/>
                    </a:cubicBezTo>
                    <a:lnTo>
                      <a:pt x="5955" y="33221"/>
                    </a:lnTo>
                    <a:lnTo>
                      <a:pt x="0" y="33221"/>
                    </a:lnTo>
                    <a:lnTo>
                      <a:pt x="6503" y="340"/>
                    </a:lnTo>
                    <a:lnTo>
                      <a:pt x="12223" y="340"/>
                    </a:lnTo>
                    <a:lnTo>
                      <a:pt x="11282" y="5250"/>
                    </a:lnTo>
                    <a:cubicBezTo>
                      <a:pt x="12719" y="3421"/>
                      <a:pt x="14521" y="2115"/>
                      <a:pt x="16610" y="1280"/>
                    </a:cubicBezTo>
                    <a:close/>
                  </a:path>
                </a:pathLst>
              </a:custGeom>
              <a:solidFill>
                <a:srgbClr val="3EA9C1"/>
              </a:solidFill>
              <a:ln w="2606" cap="flat">
                <a:noFill/>
                <a:prstDash val="solid"/>
                <a:miter/>
              </a:ln>
            </p:spPr>
            <p:txBody>
              <a:bodyPr rtlCol="0" anchor="ctr"/>
              <a:lstStyle/>
              <a:p>
                <a:endParaRPr lang="en-US"/>
              </a:p>
            </p:txBody>
          </p:sp>
          <p:sp>
            <p:nvSpPr>
              <p:cNvPr id="66" name="Freeform: Shape 65">
                <a:extLst>
                  <a:ext uri="{FF2B5EF4-FFF2-40B4-BE49-F238E27FC236}">
                    <a16:creationId xmlns:a16="http://schemas.microsoft.com/office/drawing/2014/main" id="{1AFC8CBD-53DE-1D96-ABDA-06923A89AEC0}"/>
                  </a:ext>
                </a:extLst>
              </p:cNvPr>
              <p:cNvSpPr/>
              <p:nvPr/>
            </p:nvSpPr>
            <p:spPr>
              <a:xfrm>
                <a:off x="9443354" y="1248171"/>
                <a:ext cx="30844" cy="33560"/>
              </a:xfrm>
              <a:custGeom>
                <a:avLst/>
                <a:gdLst>
                  <a:gd name="connsiteX0" fmla="*/ 5746 w 30844"/>
                  <a:gd name="connsiteY0" fmla="*/ 32568 h 33560"/>
                  <a:gd name="connsiteX1" fmla="*/ 0 w 30844"/>
                  <a:gd name="connsiteY1" fmla="*/ 29826 h 33560"/>
                  <a:gd name="connsiteX2" fmla="*/ 2664 w 30844"/>
                  <a:gd name="connsiteY2" fmla="*/ 25098 h 33560"/>
                  <a:gd name="connsiteX3" fmla="*/ 7652 w 30844"/>
                  <a:gd name="connsiteY3" fmla="*/ 27553 h 33560"/>
                  <a:gd name="connsiteX4" fmla="*/ 14077 w 30844"/>
                  <a:gd name="connsiteY4" fmla="*/ 28441 h 33560"/>
                  <a:gd name="connsiteX5" fmla="*/ 20502 w 30844"/>
                  <a:gd name="connsiteY5" fmla="*/ 27162 h 33560"/>
                  <a:gd name="connsiteX6" fmla="*/ 22696 w 30844"/>
                  <a:gd name="connsiteY6" fmla="*/ 23584 h 33560"/>
                  <a:gd name="connsiteX7" fmla="*/ 20920 w 30844"/>
                  <a:gd name="connsiteY7" fmla="*/ 20920 h 33560"/>
                  <a:gd name="connsiteX8" fmla="*/ 15435 w 30844"/>
                  <a:gd name="connsiteY8" fmla="*/ 19300 h 33560"/>
                  <a:gd name="connsiteX9" fmla="*/ 9768 w 30844"/>
                  <a:gd name="connsiteY9" fmla="*/ 17786 h 33560"/>
                  <a:gd name="connsiteX10" fmla="*/ 6007 w 30844"/>
                  <a:gd name="connsiteY10" fmla="*/ 15305 h 33560"/>
                  <a:gd name="connsiteX11" fmla="*/ 4466 w 30844"/>
                  <a:gd name="connsiteY11" fmla="*/ 10682 h 33560"/>
                  <a:gd name="connsiteX12" fmla="*/ 6294 w 30844"/>
                  <a:gd name="connsiteY12" fmla="*/ 5041 h 33560"/>
                  <a:gd name="connsiteX13" fmla="*/ 11518 w 30844"/>
                  <a:gd name="connsiteY13" fmla="*/ 1306 h 33560"/>
                  <a:gd name="connsiteX14" fmla="*/ 19353 w 30844"/>
                  <a:gd name="connsiteY14" fmla="*/ 0 h 33560"/>
                  <a:gd name="connsiteX15" fmla="*/ 25751 w 30844"/>
                  <a:gd name="connsiteY15" fmla="*/ 810 h 33560"/>
                  <a:gd name="connsiteX16" fmla="*/ 30844 w 30844"/>
                  <a:gd name="connsiteY16" fmla="*/ 2977 h 33560"/>
                  <a:gd name="connsiteX17" fmla="*/ 28494 w 30844"/>
                  <a:gd name="connsiteY17" fmla="*/ 7705 h 33560"/>
                  <a:gd name="connsiteX18" fmla="*/ 24028 w 30844"/>
                  <a:gd name="connsiteY18" fmla="*/ 5746 h 33560"/>
                  <a:gd name="connsiteX19" fmla="*/ 18804 w 30844"/>
                  <a:gd name="connsiteY19" fmla="*/ 5093 h 33560"/>
                  <a:gd name="connsiteX20" fmla="*/ 12588 w 30844"/>
                  <a:gd name="connsiteY20" fmla="*/ 6425 h 33560"/>
                  <a:gd name="connsiteX21" fmla="*/ 10421 w 30844"/>
                  <a:gd name="connsiteY21" fmla="*/ 10003 h 33560"/>
                  <a:gd name="connsiteX22" fmla="*/ 12223 w 30844"/>
                  <a:gd name="connsiteY22" fmla="*/ 12823 h 33560"/>
                  <a:gd name="connsiteX23" fmla="*/ 17812 w 30844"/>
                  <a:gd name="connsiteY23" fmla="*/ 14469 h 33560"/>
                  <a:gd name="connsiteX24" fmla="*/ 23401 w 30844"/>
                  <a:gd name="connsiteY24" fmla="*/ 15957 h 33560"/>
                  <a:gd name="connsiteX25" fmla="*/ 27083 w 30844"/>
                  <a:gd name="connsiteY25" fmla="*/ 18386 h 33560"/>
                  <a:gd name="connsiteX26" fmla="*/ 28598 w 30844"/>
                  <a:gd name="connsiteY26" fmla="*/ 22905 h 33560"/>
                  <a:gd name="connsiteX27" fmla="*/ 24472 w 30844"/>
                  <a:gd name="connsiteY27" fmla="*/ 30740 h 33560"/>
                  <a:gd name="connsiteX28" fmla="*/ 13529 w 30844"/>
                  <a:gd name="connsiteY28" fmla="*/ 33560 h 33560"/>
                  <a:gd name="connsiteX29" fmla="*/ 5746 w 30844"/>
                  <a:gd name="connsiteY29" fmla="*/ 32516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844" h="33560">
                    <a:moveTo>
                      <a:pt x="5746" y="32568"/>
                    </a:moveTo>
                    <a:cubicBezTo>
                      <a:pt x="3291" y="31863"/>
                      <a:pt x="1384" y="30949"/>
                      <a:pt x="0" y="29826"/>
                    </a:cubicBezTo>
                    <a:lnTo>
                      <a:pt x="2664" y="25098"/>
                    </a:lnTo>
                    <a:cubicBezTo>
                      <a:pt x="3944" y="26143"/>
                      <a:pt x="5615" y="26953"/>
                      <a:pt x="7652" y="27553"/>
                    </a:cubicBezTo>
                    <a:cubicBezTo>
                      <a:pt x="9689" y="28154"/>
                      <a:pt x="11831" y="28441"/>
                      <a:pt x="14077" y="28441"/>
                    </a:cubicBezTo>
                    <a:cubicBezTo>
                      <a:pt x="16898" y="28441"/>
                      <a:pt x="19039" y="28024"/>
                      <a:pt x="20502" y="27162"/>
                    </a:cubicBezTo>
                    <a:cubicBezTo>
                      <a:pt x="21964" y="26326"/>
                      <a:pt x="22696" y="25124"/>
                      <a:pt x="22696" y="23584"/>
                    </a:cubicBezTo>
                    <a:cubicBezTo>
                      <a:pt x="22696" y="22356"/>
                      <a:pt x="22095" y="21442"/>
                      <a:pt x="20920" y="20920"/>
                    </a:cubicBezTo>
                    <a:cubicBezTo>
                      <a:pt x="19744" y="20397"/>
                      <a:pt x="17916" y="19849"/>
                      <a:pt x="15435" y="19300"/>
                    </a:cubicBezTo>
                    <a:cubicBezTo>
                      <a:pt x="13111" y="18804"/>
                      <a:pt x="11230" y="18308"/>
                      <a:pt x="9768" y="17786"/>
                    </a:cubicBezTo>
                    <a:cubicBezTo>
                      <a:pt x="8305" y="17263"/>
                      <a:pt x="7052" y="16454"/>
                      <a:pt x="6007" y="15305"/>
                    </a:cubicBezTo>
                    <a:cubicBezTo>
                      <a:pt x="4962" y="14155"/>
                      <a:pt x="4466" y="12615"/>
                      <a:pt x="4466" y="10682"/>
                    </a:cubicBezTo>
                    <a:cubicBezTo>
                      <a:pt x="4466" y="8540"/>
                      <a:pt x="5067" y="6660"/>
                      <a:pt x="6294" y="5041"/>
                    </a:cubicBezTo>
                    <a:cubicBezTo>
                      <a:pt x="7522" y="3421"/>
                      <a:pt x="9245" y="2194"/>
                      <a:pt x="11518" y="1306"/>
                    </a:cubicBezTo>
                    <a:cubicBezTo>
                      <a:pt x="13764" y="444"/>
                      <a:pt x="16375" y="0"/>
                      <a:pt x="19353" y="0"/>
                    </a:cubicBezTo>
                    <a:cubicBezTo>
                      <a:pt x="21546" y="0"/>
                      <a:pt x="23688" y="261"/>
                      <a:pt x="25751" y="810"/>
                    </a:cubicBezTo>
                    <a:cubicBezTo>
                      <a:pt x="27815" y="1358"/>
                      <a:pt x="29512" y="2063"/>
                      <a:pt x="30844" y="2977"/>
                    </a:cubicBezTo>
                    <a:lnTo>
                      <a:pt x="28494" y="7705"/>
                    </a:lnTo>
                    <a:cubicBezTo>
                      <a:pt x="27214" y="6843"/>
                      <a:pt x="25725" y="6190"/>
                      <a:pt x="24028" y="5746"/>
                    </a:cubicBezTo>
                    <a:cubicBezTo>
                      <a:pt x="22330" y="5302"/>
                      <a:pt x="20606" y="5093"/>
                      <a:pt x="18804" y="5093"/>
                    </a:cubicBezTo>
                    <a:cubicBezTo>
                      <a:pt x="16114" y="5093"/>
                      <a:pt x="14051" y="5537"/>
                      <a:pt x="12588" y="6425"/>
                    </a:cubicBezTo>
                    <a:cubicBezTo>
                      <a:pt x="11126" y="7313"/>
                      <a:pt x="10421" y="8514"/>
                      <a:pt x="10421" y="10003"/>
                    </a:cubicBezTo>
                    <a:cubicBezTo>
                      <a:pt x="10421" y="11335"/>
                      <a:pt x="11021" y="12275"/>
                      <a:pt x="12223" y="12823"/>
                    </a:cubicBezTo>
                    <a:cubicBezTo>
                      <a:pt x="13424" y="13372"/>
                      <a:pt x="15278" y="13920"/>
                      <a:pt x="17812" y="14469"/>
                    </a:cubicBezTo>
                    <a:cubicBezTo>
                      <a:pt x="20084" y="14965"/>
                      <a:pt x="21938" y="15461"/>
                      <a:pt x="23401" y="15957"/>
                    </a:cubicBezTo>
                    <a:cubicBezTo>
                      <a:pt x="24863" y="16454"/>
                      <a:pt x="26091" y="17263"/>
                      <a:pt x="27083" y="18386"/>
                    </a:cubicBezTo>
                    <a:cubicBezTo>
                      <a:pt x="28102" y="19509"/>
                      <a:pt x="28598" y="21024"/>
                      <a:pt x="28598" y="22905"/>
                    </a:cubicBezTo>
                    <a:cubicBezTo>
                      <a:pt x="28598" y="26248"/>
                      <a:pt x="27214" y="28859"/>
                      <a:pt x="24472" y="30740"/>
                    </a:cubicBezTo>
                    <a:cubicBezTo>
                      <a:pt x="21729" y="32620"/>
                      <a:pt x="18073" y="33560"/>
                      <a:pt x="13529" y="33560"/>
                    </a:cubicBezTo>
                    <a:cubicBezTo>
                      <a:pt x="10786" y="33560"/>
                      <a:pt x="8201" y="33221"/>
                      <a:pt x="5746" y="32516"/>
                    </a:cubicBezTo>
                    <a:close/>
                  </a:path>
                </a:pathLst>
              </a:custGeom>
              <a:solidFill>
                <a:srgbClr val="3EA9C1"/>
              </a:solidFill>
              <a:ln w="2606" cap="flat">
                <a:noFill/>
                <a:prstDash val="solid"/>
                <a:miter/>
              </a:ln>
            </p:spPr>
            <p:txBody>
              <a:bodyPr rtlCol="0" anchor="ctr"/>
              <a:lstStyle/>
              <a:p>
                <a:endParaRPr lang="en-US"/>
              </a:p>
            </p:txBody>
          </p:sp>
          <p:sp>
            <p:nvSpPr>
              <p:cNvPr id="67" name="Freeform: Shape 66">
                <a:extLst>
                  <a:ext uri="{FF2B5EF4-FFF2-40B4-BE49-F238E27FC236}">
                    <a16:creationId xmlns:a16="http://schemas.microsoft.com/office/drawing/2014/main" id="{65AE75EE-C2AA-4D0B-88F9-41D4681B9020}"/>
                  </a:ext>
                </a:extLst>
              </p:cNvPr>
              <p:cNvSpPr/>
              <p:nvPr/>
            </p:nvSpPr>
            <p:spPr>
              <a:xfrm>
                <a:off x="9495066" y="1237986"/>
                <a:ext cx="40794" cy="43432"/>
              </a:xfrm>
              <a:custGeom>
                <a:avLst/>
                <a:gdLst>
                  <a:gd name="connsiteX0" fmla="*/ 36616 w 40794"/>
                  <a:gd name="connsiteY0" fmla="*/ 3317 h 43432"/>
                  <a:gd name="connsiteX1" fmla="*/ 40795 w 40794"/>
                  <a:gd name="connsiteY1" fmla="*/ 12719 h 43432"/>
                  <a:gd name="connsiteX2" fmla="*/ 38340 w 40794"/>
                  <a:gd name="connsiteY2" fmla="*/ 22173 h 43432"/>
                  <a:gd name="connsiteX3" fmla="*/ 31288 w 40794"/>
                  <a:gd name="connsiteY3" fmla="*/ 28180 h 43432"/>
                  <a:gd name="connsiteX4" fmla="*/ 20423 w 40794"/>
                  <a:gd name="connsiteY4" fmla="*/ 30270 h 43432"/>
                  <a:gd name="connsiteX5" fmla="*/ 8828 w 40794"/>
                  <a:gd name="connsiteY5" fmla="*/ 30270 h 43432"/>
                  <a:gd name="connsiteX6" fmla="*/ 6216 w 40794"/>
                  <a:gd name="connsiteY6" fmla="*/ 43432 h 43432"/>
                  <a:gd name="connsiteX7" fmla="*/ 0 w 40794"/>
                  <a:gd name="connsiteY7" fmla="*/ 43432 h 43432"/>
                  <a:gd name="connsiteX8" fmla="*/ 8697 w 40794"/>
                  <a:gd name="connsiteY8" fmla="*/ 0 h 43432"/>
                  <a:gd name="connsiteX9" fmla="*/ 24837 w 40794"/>
                  <a:gd name="connsiteY9" fmla="*/ 0 h 43432"/>
                  <a:gd name="connsiteX10" fmla="*/ 36590 w 40794"/>
                  <a:gd name="connsiteY10" fmla="*/ 3317 h 43432"/>
                  <a:gd name="connsiteX11" fmla="*/ 30922 w 40794"/>
                  <a:gd name="connsiteY11" fmla="*/ 21912 h 43432"/>
                  <a:gd name="connsiteX12" fmla="*/ 34579 w 40794"/>
                  <a:gd name="connsiteY12" fmla="*/ 13294 h 43432"/>
                  <a:gd name="connsiteX13" fmla="*/ 31915 w 40794"/>
                  <a:gd name="connsiteY13" fmla="*/ 7417 h 43432"/>
                  <a:gd name="connsiteX14" fmla="*/ 24289 w 40794"/>
                  <a:gd name="connsiteY14" fmla="*/ 5406 h 43432"/>
                  <a:gd name="connsiteX15" fmla="*/ 13868 w 40794"/>
                  <a:gd name="connsiteY15" fmla="*/ 5406 h 43432"/>
                  <a:gd name="connsiteX16" fmla="*/ 9951 w 40794"/>
                  <a:gd name="connsiteY16" fmla="*/ 24889 h 43432"/>
                  <a:gd name="connsiteX17" fmla="*/ 20554 w 40794"/>
                  <a:gd name="connsiteY17" fmla="*/ 24889 h 43432"/>
                  <a:gd name="connsiteX18" fmla="*/ 30922 w 40794"/>
                  <a:gd name="connsiteY18" fmla="*/ 21912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0794" h="43432">
                    <a:moveTo>
                      <a:pt x="36616" y="3317"/>
                    </a:moveTo>
                    <a:cubicBezTo>
                      <a:pt x="39410" y="5537"/>
                      <a:pt x="40795" y="8671"/>
                      <a:pt x="40795" y="12719"/>
                    </a:cubicBezTo>
                    <a:cubicBezTo>
                      <a:pt x="40795" y="16401"/>
                      <a:pt x="39985" y="19562"/>
                      <a:pt x="38340" y="22173"/>
                    </a:cubicBezTo>
                    <a:cubicBezTo>
                      <a:pt x="36694" y="24811"/>
                      <a:pt x="34370" y="26796"/>
                      <a:pt x="31288" y="28180"/>
                    </a:cubicBezTo>
                    <a:cubicBezTo>
                      <a:pt x="28232" y="29564"/>
                      <a:pt x="24602" y="30270"/>
                      <a:pt x="20423" y="30270"/>
                    </a:cubicBezTo>
                    <a:lnTo>
                      <a:pt x="8828" y="30270"/>
                    </a:lnTo>
                    <a:lnTo>
                      <a:pt x="6216" y="43432"/>
                    </a:lnTo>
                    <a:lnTo>
                      <a:pt x="0" y="43432"/>
                    </a:lnTo>
                    <a:lnTo>
                      <a:pt x="8697" y="0"/>
                    </a:lnTo>
                    <a:lnTo>
                      <a:pt x="24837" y="0"/>
                    </a:lnTo>
                    <a:cubicBezTo>
                      <a:pt x="29878" y="0"/>
                      <a:pt x="33795" y="1097"/>
                      <a:pt x="36590" y="3317"/>
                    </a:cubicBezTo>
                    <a:close/>
                    <a:moveTo>
                      <a:pt x="30922" y="21912"/>
                    </a:moveTo>
                    <a:cubicBezTo>
                      <a:pt x="33351" y="19927"/>
                      <a:pt x="34579" y="17054"/>
                      <a:pt x="34579" y="13294"/>
                    </a:cubicBezTo>
                    <a:cubicBezTo>
                      <a:pt x="34579" y="10734"/>
                      <a:pt x="33691" y="8775"/>
                      <a:pt x="31915" y="7417"/>
                    </a:cubicBezTo>
                    <a:cubicBezTo>
                      <a:pt x="30139" y="6085"/>
                      <a:pt x="27579" y="5406"/>
                      <a:pt x="24289" y="5406"/>
                    </a:cubicBezTo>
                    <a:lnTo>
                      <a:pt x="13868" y="5406"/>
                    </a:lnTo>
                    <a:lnTo>
                      <a:pt x="9951" y="24889"/>
                    </a:lnTo>
                    <a:lnTo>
                      <a:pt x="20554" y="24889"/>
                    </a:lnTo>
                    <a:cubicBezTo>
                      <a:pt x="25020" y="24889"/>
                      <a:pt x="28467" y="23897"/>
                      <a:pt x="30922" y="21912"/>
                    </a:cubicBezTo>
                    <a:close/>
                  </a:path>
                </a:pathLst>
              </a:custGeom>
              <a:solidFill>
                <a:srgbClr val="3EA9C1"/>
              </a:solidFill>
              <a:ln w="2606" cap="flat">
                <a:noFill/>
                <a:prstDash val="solid"/>
                <a:miter/>
              </a:ln>
            </p:spPr>
            <p:txBody>
              <a:bodyPr rtlCol="0" anchor="ctr"/>
              <a:lstStyle/>
              <a:p>
                <a:endParaRPr lang="en-US"/>
              </a:p>
            </p:txBody>
          </p:sp>
          <p:sp>
            <p:nvSpPr>
              <p:cNvPr id="68" name="Freeform: Shape 67">
                <a:extLst>
                  <a:ext uri="{FF2B5EF4-FFF2-40B4-BE49-F238E27FC236}">
                    <a16:creationId xmlns:a16="http://schemas.microsoft.com/office/drawing/2014/main" id="{2A79B683-67EA-9DA3-2D37-891C94DC6CB7}"/>
                  </a:ext>
                </a:extLst>
              </p:cNvPr>
              <p:cNvSpPr/>
              <p:nvPr/>
            </p:nvSpPr>
            <p:spPr>
              <a:xfrm>
                <a:off x="9537923" y="1248250"/>
                <a:ext cx="24314" cy="33220"/>
              </a:xfrm>
              <a:custGeom>
                <a:avLst/>
                <a:gdLst>
                  <a:gd name="connsiteX0" fmla="*/ 16610 w 24314"/>
                  <a:gd name="connsiteY0" fmla="*/ 1227 h 33220"/>
                  <a:gd name="connsiteX1" fmla="*/ 24315 w 24314"/>
                  <a:gd name="connsiteY1" fmla="*/ 0 h 33220"/>
                  <a:gd name="connsiteX2" fmla="*/ 23192 w 24314"/>
                  <a:gd name="connsiteY2" fmla="*/ 5772 h 33220"/>
                  <a:gd name="connsiteX3" fmla="*/ 21651 w 24314"/>
                  <a:gd name="connsiteY3" fmla="*/ 5720 h 33220"/>
                  <a:gd name="connsiteX4" fmla="*/ 9245 w 24314"/>
                  <a:gd name="connsiteY4" fmla="*/ 16767 h 33220"/>
                  <a:gd name="connsiteX5" fmla="*/ 5955 w 24314"/>
                  <a:gd name="connsiteY5" fmla="*/ 33221 h 33220"/>
                  <a:gd name="connsiteX6" fmla="*/ 0 w 24314"/>
                  <a:gd name="connsiteY6" fmla="*/ 33221 h 33220"/>
                  <a:gd name="connsiteX7" fmla="*/ 6503 w 24314"/>
                  <a:gd name="connsiteY7" fmla="*/ 340 h 33220"/>
                  <a:gd name="connsiteX8" fmla="*/ 12223 w 24314"/>
                  <a:gd name="connsiteY8" fmla="*/ 340 h 33220"/>
                  <a:gd name="connsiteX9" fmla="*/ 11282 w 24314"/>
                  <a:gd name="connsiteY9" fmla="*/ 5250 h 33220"/>
                  <a:gd name="connsiteX10" fmla="*/ 16610 w 24314"/>
                  <a:gd name="connsiteY10" fmla="*/ 1280 h 3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314" h="33220">
                    <a:moveTo>
                      <a:pt x="16610" y="1227"/>
                    </a:moveTo>
                    <a:cubicBezTo>
                      <a:pt x="18726" y="392"/>
                      <a:pt x="21285" y="0"/>
                      <a:pt x="24315" y="0"/>
                    </a:cubicBezTo>
                    <a:lnTo>
                      <a:pt x="23192" y="5772"/>
                    </a:lnTo>
                    <a:cubicBezTo>
                      <a:pt x="22826" y="5720"/>
                      <a:pt x="22304" y="5720"/>
                      <a:pt x="21651" y="5720"/>
                    </a:cubicBezTo>
                    <a:cubicBezTo>
                      <a:pt x="14834" y="5720"/>
                      <a:pt x="10682" y="9402"/>
                      <a:pt x="9245" y="16767"/>
                    </a:cubicBezTo>
                    <a:lnTo>
                      <a:pt x="5955" y="33221"/>
                    </a:lnTo>
                    <a:lnTo>
                      <a:pt x="0" y="33221"/>
                    </a:lnTo>
                    <a:lnTo>
                      <a:pt x="6503" y="340"/>
                    </a:lnTo>
                    <a:lnTo>
                      <a:pt x="12223" y="340"/>
                    </a:lnTo>
                    <a:lnTo>
                      <a:pt x="11282" y="5250"/>
                    </a:lnTo>
                    <a:cubicBezTo>
                      <a:pt x="12719" y="3421"/>
                      <a:pt x="14521" y="2115"/>
                      <a:pt x="16610" y="1280"/>
                    </a:cubicBezTo>
                    <a:close/>
                  </a:path>
                </a:pathLst>
              </a:custGeom>
              <a:solidFill>
                <a:srgbClr val="3EA9C1"/>
              </a:solidFill>
              <a:ln w="2606" cap="flat">
                <a:noFill/>
                <a:prstDash val="solid"/>
                <a:miter/>
              </a:ln>
            </p:spPr>
            <p:txBody>
              <a:bodyPr rtlCol="0" anchor="ctr"/>
              <a:lstStyle/>
              <a:p>
                <a:endParaRPr lang="en-US"/>
              </a:p>
            </p:txBody>
          </p:sp>
          <p:sp>
            <p:nvSpPr>
              <p:cNvPr id="69" name="Freeform: Shape 68">
                <a:extLst>
                  <a:ext uri="{FF2B5EF4-FFF2-40B4-BE49-F238E27FC236}">
                    <a16:creationId xmlns:a16="http://schemas.microsoft.com/office/drawing/2014/main" id="{A6E30142-6CAD-CC81-7B9B-36E4C3AB0ABE}"/>
                  </a:ext>
                </a:extLst>
              </p:cNvPr>
              <p:cNvSpPr/>
              <p:nvPr/>
            </p:nvSpPr>
            <p:spPr>
              <a:xfrm>
                <a:off x="9562526" y="1248250"/>
                <a:ext cx="34657" cy="33560"/>
              </a:xfrm>
              <a:custGeom>
                <a:avLst/>
                <a:gdLst>
                  <a:gd name="connsiteX0" fmla="*/ 7339 w 34657"/>
                  <a:gd name="connsiteY0" fmla="*/ 31784 h 33560"/>
                  <a:gd name="connsiteX1" fmla="*/ 1933 w 34657"/>
                  <a:gd name="connsiteY1" fmla="*/ 26796 h 33560"/>
                  <a:gd name="connsiteX2" fmla="*/ 0 w 34657"/>
                  <a:gd name="connsiteY2" fmla="*/ 19353 h 33560"/>
                  <a:gd name="connsiteX3" fmla="*/ 2481 w 34657"/>
                  <a:gd name="connsiteY3" fmla="*/ 9428 h 33560"/>
                  <a:gd name="connsiteX4" fmla="*/ 9376 w 34657"/>
                  <a:gd name="connsiteY4" fmla="*/ 2507 h 33560"/>
                  <a:gd name="connsiteX5" fmla="*/ 19300 w 34657"/>
                  <a:gd name="connsiteY5" fmla="*/ 0 h 33560"/>
                  <a:gd name="connsiteX6" fmla="*/ 27423 w 34657"/>
                  <a:gd name="connsiteY6" fmla="*/ 1750 h 33560"/>
                  <a:gd name="connsiteX7" fmla="*/ 32777 w 34657"/>
                  <a:gd name="connsiteY7" fmla="*/ 6686 h 33560"/>
                  <a:gd name="connsiteX8" fmla="*/ 34657 w 34657"/>
                  <a:gd name="connsiteY8" fmla="*/ 14155 h 33560"/>
                  <a:gd name="connsiteX9" fmla="*/ 32176 w 34657"/>
                  <a:gd name="connsiteY9" fmla="*/ 24106 h 33560"/>
                  <a:gd name="connsiteX10" fmla="*/ 25307 w 34657"/>
                  <a:gd name="connsiteY10" fmla="*/ 31053 h 33560"/>
                  <a:gd name="connsiteX11" fmla="*/ 15409 w 34657"/>
                  <a:gd name="connsiteY11" fmla="*/ 33560 h 33560"/>
                  <a:gd name="connsiteX12" fmla="*/ 7287 w 34657"/>
                  <a:gd name="connsiteY12" fmla="*/ 31784 h 33560"/>
                  <a:gd name="connsiteX13" fmla="*/ 22434 w 34657"/>
                  <a:gd name="connsiteY13" fmla="*/ 26561 h 33560"/>
                  <a:gd name="connsiteX14" fmla="*/ 27031 w 34657"/>
                  <a:gd name="connsiteY14" fmla="*/ 21625 h 33560"/>
                  <a:gd name="connsiteX15" fmla="*/ 28676 w 34657"/>
                  <a:gd name="connsiteY15" fmla="*/ 14417 h 33560"/>
                  <a:gd name="connsiteX16" fmla="*/ 26143 w 34657"/>
                  <a:gd name="connsiteY16" fmla="*/ 7600 h 33560"/>
                  <a:gd name="connsiteX17" fmla="*/ 18883 w 34657"/>
                  <a:gd name="connsiteY17" fmla="*/ 5171 h 33560"/>
                  <a:gd name="connsiteX18" fmla="*/ 12301 w 34657"/>
                  <a:gd name="connsiteY18" fmla="*/ 6947 h 33560"/>
                  <a:gd name="connsiteX19" fmla="*/ 7705 w 34657"/>
                  <a:gd name="connsiteY19" fmla="*/ 11883 h 33560"/>
                  <a:gd name="connsiteX20" fmla="*/ 6033 w 34657"/>
                  <a:gd name="connsiteY20" fmla="*/ 19091 h 33560"/>
                  <a:gd name="connsiteX21" fmla="*/ 8619 w 34657"/>
                  <a:gd name="connsiteY21" fmla="*/ 25882 h 33560"/>
                  <a:gd name="connsiteX22" fmla="*/ 15853 w 34657"/>
                  <a:gd name="connsiteY22" fmla="*/ 28337 h 33560"/>
                  <a:gd name="connsiteX23" fmla="*/ 22461 w 34657"/>
                  <a:gd name="connsiteY23"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4657" h="33560">
                    <a:moveTo>
                      <a:pt x="7339" y="31784"/>
                    </a:moveTo>
                    <a:cubicBezTo>
                      <a:pt x="5014" y="30609"/>
                      <a:pt x="3212" y="28938"/>
                      <a:pt x="1933" y="26796"/>
                    </a:cubicBezTo>
                    <a:cubicBezTo>
                      <a:pt x="653" y="24654"/>
                      <a:pt x="0" y="22173"/>
                      <a:pt x="0" y="19353"/>
                    </a:cubicBezTo>
                    <a:cubicBezTo>
                      <a:pt x="0" y="15670"/>
                      <a:pt x="836" y="12353"/>
                      <a:pt x="2481" y="9428"/>
                    </a:cubicBezTo>
                    <a:cubicBezTo>
                      <a:pt x="4127" y="6503"/>
                      <a:pt x="6425" y="4179"/>
                      <a:pt x="9376" y="2507"/>
                    </a:cubicBezTo>
                    <a:cubicBezTo>
                      <a:pt x="12301" y="836"/>
                      <a:pt x="15618" y="0"/>
                      <a:pt x="19300" y="0"/>
                    </a:cubicBezTo>
                    <a:cubicBezTo>
                      <a:pt x="22408" y="0"/>
                      <a:pt x="25098" y="575"/>
                      <a:pt x="27423" y="1750"/>
                    </a:cubicBezTo>
                    <a:cubicBezTo>
                      <a:pt x="29747" y="2899"/>
                      <a:pt x="31523" y="4544"/>
                      <a:pt x="32777" y="6686"/>
                    </a:cubicBezTo>
                    <a:cubicBezTo>
                      <a:pt x="34030" y="8828"/>
                      <a:pt x="34657" y="11309"/>
                      <a:pt x="34657" y="14155"/>
                    </a:cubicBezTo>
                    <a:cubicBezTo>
                      <a:pt x="34657" y="17838"/>
                      <a:pt x="33821" y="21155"/>
                      <a:pt x="32176" y="24106"/>
                    </a:cubicBezTo>
                    <a:cubicBezTo>
                      <a:pt x="30531" y="27057"/>
                      <a:pt x="28232" y="29382"/>
                      <a:pt x="25307" y="31053"/>
                    </a:cubicBezTo>
                    <a:cubicBezTo>
                      <a:pt x="22382" y="32725"/>
                      <a:pt x="19091" y="33560"/>
                      <a:pt x="15409" y="33560"/>
                    </a:cubicBezTo>
                    <a:cubicBezTo>
                      <a:pt x="12301" y="33560"/>
                      <a:pt x="9611" y="32960"/>
                      <a:pt x="7287" y="31784"/>
                    </a:cubicBezTo>
                    <a:close/>
                    <a:moveTo>
                      <a:pt x="22434" y="26561"/>
                    </a:moveTo>
                    <a:cubicBezTo>
                      <a:pt x="24393" y="25386"/>
                      <a:pt x="25934" y="23740"/>
                      <a:pt x="27031" y="21625"/>
                    </a:cubicBezTo>
                    <a:cubicBezTo>
                      <a:pt x="28128" y="19509"/>
                      <a:pt x="28676" y="17107"/>
                      <a:pt x="28676" y="14417"/>
                    </a:cubicBezTo>
                    <a:cubicBezTo>
                      <a:pt x="28676" y="11492"/>
                      <a:pt x="27841" y="9193"/>
                      <a:pt x="26143" y="7600"/>
                    </a:cubicBezTo>
                    <a:cubicBezTo>
                      <a:pt x="24445" y="6007"/>
                      <a:pt x="22017" y="5171"/>
                      <a:pt x="18883" y="5171"/>
                    </a:cubicBezTo>
                    <a:cubicBezTo>
                      <a:pt x="16454" y="5171"/>
                      <a:pt x="14260" y="5772"/>
                      <a:pt x="12301" y="6947"/>
                    </a:cubicBezTo>
                    <a:cubicBezTo>
                      <a:pt x="10342" y="8122"/>
                      <a:pt x="8828" y="9768"/>
                      <a:pt x="7705" y="11883"/>
                    </a:cubicBezTo>
                    <a:cubicBezTo>
                      <a:pt x="6582" y="13999"/>
                      <a:pt x="6033" y="16401"/>
                      <a:pt x="6033" y="19091"/>
                    </a:cubicBezTo>
                    <a:cubicBezTo>
                      <a:pt x="6033" y="21990"/>
                      <a:pt x="6895" y="24263"/>
                      <a:pt x="8619" y="25882"/>
                    </a:cubicBezTo>
                    <a:cubicBezTo>
                      <a:pt x="10342" y="27527"/>
                      <a:pt x="12745" y="28337"/>
                      <a:pt x="15853" y="28337"/>
                    </a:cubicBezTo>
                    <a:cubicBezTo>
                      <a:pt x="18282" y="28337"/>
                      <a:pt x="20502" y="27736"/>
                      <a:pt x="22461" y="26561"/>
                    </a:cubicBezTo>
                    <a:close/>
                  </a:path>
                </a:pathLst>
              </a:custGeom>
              <a:solidFill>
                <a:srgbClr val="3EA9C1"/>
              </a:solidFill>
              <a:ln w="2606" cap="flat">
                <a:noFill/>
                <a:prstDash val="solid"/>
                <a:miter/>
              </a:ln>
            </p:spPr>
            <p:txBody>
              <a:bodyPr rtlCol="0" anchor="ctr"/>
              <a:lstStyle/>
              <a:p>
                <a:endParaRPr lang="en-US"/>
              </a:p>
            </p:txBody>
          </p:sp>
          <p:sp>
            <p:nvSpPr>
              <p:cNvPr id="70" name="Freeform: Shape 69">
                <a:extLst>
                  <a:ext uri="{FF2B5EF4-FFF2-40B4-BE49-F238E27FC236}">
                    <a16:creationId xmlns:a16="http://schemas.microsoft.com/office/drawing/2014/main" id="{27D71933-96C0-3012-156E-FC98FD45246C}"/>
                  </a:ext>
                </a:extLst>
              </p:cNvPr>
              <p:cNvSpPr/>
              <p:nvPr/>
            </p:nvSpPr>
            <p:spPr>
              <a:xfrm>
                <a:off x="9602798" y="1235035"/>
                <a:ext cx="26325" cy="46409"/>
              </a:xfrm>
              <a:custGeom>
                <a:avLst/>
                <a:gdLst>
                  <a:gd name="connsiteX0" fmla="*/ 15200 w 26325"/>
                  <a:gd name="connsiteY0" fmla="*/ 6346 h 46409"/>
                  <a:gd name="connsiteX1" fmla="*/ 12954 w 26325"/>
                  <a:gd name="connsiteY1" fmla="*/ 10917 h 46409"/>
                  <a:gd name="connsiteX2" fmla="*/ 12406 w 26325"/>
                  <a:gd name="connsiteY2" fmla="*/ 13529 h 46409"/>
                  <a:gd name="connsiteX3" fmla="*/ 21964 w 26325"/>
                  <a:gd name="connsiteY3" fmla="*/ 13529 h 46409"/>
                  <a:gd name="connsiteX4" fmla="*/ 20972 w 26325"/>
                  <a:gd name="connsiteY4" fmla="*/ 18439 h 46409"/>
                  <a:gd name="connsiteX5" fmla="*/ 11596 w 26325"/>
                  <a:gd name="connsiteY5" fmla="*/ 18439 h 46409"/>
                  <a:gd name="connsiteX6" fmla="*/ 5955 w 26325"/>
                  <a:gd name="connsiteY6" fmla="*/ 46410 h 46409"/>
                  <a:gd name="connsiteX7" fmla="*/ 0 w 26325"/>
                  <a:gd name="connsiteY7" fmla="*/ 46410 h 46409"/>
                  <a:gd name="connsiteX8" fmla="*/ 5641 w 26325"/>
                  <a:gd name="connsiteY8" fmla="*/ 18439 h 46409"/>
                  <a:gd name="connsiteX9" fmla="*/ 0 w 26325"/>
                  <a:gd name="connsiteY9" fmla="*/ 18439 h 46409"/>
                  <a:gd name="connsiteX10" fmla="*/ 940 w 26325"/>
                  <a:gd name="connsiteY10" fmla="*/ 13529 h 46409"/>
                  <a:gd name="connsiteX11" fmla="*/ 6660 w 26325"/>
                  <a:gd name="connsiteY11" fmla="*/ 13529 h 46409"/>
                  <a:gd name="connsiteX12" fmla="*/ 7287 w 26325"/>
                  <a:gd name="connsiteY12" fmla="*/ 10421 h 46409"/>
                  <a:gd name="connsiteX13" fmla="*/ 11361 w 26325"/>
                  <a:gd name="connsiteY13" fmla="*/ 2690 h 46409"/>
                  <a:gd name="connsiteX14" fmla="*/ 19457 w 26325"/>
                  <a:gd name="connsiteY14" fmla="*/ 0 h 46409"/>
                  <a:gd name="connsiteX15" fmla="*/ 23322 w 26325"/>
                  <a:gd name="connsiteY15" fmla="*/ 522 h 46409"/>
                  <a:gd name="connsiteX16" fmla="*/ 26326 w 26325"/>
                  <a:gd name="connsiteY16" fmla="*/ 2037 h 46409"/>
                  <a:gd name="connsiteX17" fmla="*/ 23845 w 26325"/>
                  <a:gd name="connsiteY17" fmla="*/ 6451 h 46409"/>
                  <a:gd name="connsiteX18" fmla="*/ 19431 w 26325"/>
                  <a:gd name="connsiteY18" fmla="*/ 4910 h 46409"/>
                  <a:gd name="connsiteX19" fmla="*/ 15200 w 26325"/>
                  <a:gd name="connsiteY19" fmla="*/ 6373 h 46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325" h="46409">
                    <a:moveTo>
                      <a:pt x="15200" y="6346"/>
                    </a:moveTo>
                    <a:cubicBezTo>
                      <a:pt x="14155" y="7313"/>
                      <a:pt x="13424" y="8828"/>
                      <a:pt x="12954" y="10917"/>
                    </a:cubicBezTo>
                    <a:lnTo>
                      <a:pt x="12406" y="13529"/>
                    </a:lnTo>
                    <a:lnTo>
                      <a:pt x="21964" y="13529"/>
                    </a:lnTo>
                    <a:lnTo>
                      <a:pt x="20972" y="18439"/>
                    </a:lnTo>
                    <a:lnTo>
                      <a:pt x="11596" y="18439"/>
                    </a:lnTo>
                    <a:lnTo>
                      <a:pt x="5955" y="46410"/>
                    </a:lnTo>
                    <a:lnTo>
                      <a:pt x="0" y="46410"/>
                    </a:lnTo>
                    <a:lnTo>
                      <a:pt x="5641" y="18439"/>
                    </a:lnTo>
                    <a:lnTo>
                      <a:pt x="0" y="18439"/>
                    </a:lnTo>
                    <a:lnTo>
                      <a:pt x="940" y="13529"/>
                    </a:lnTo>
                    <a:lnTo>
                      <a:pt x="6660" y="13529"/>
                    </a:lnTo>
                    <a:lnTo>
                      <a:pt x="7287" y="10421"/>
                    </a:lnTo>
                    <a:cubicBezTo>
                      <a:pt x="7940" y="7078"/>
                      <a:pt x="9298" y="4492"/>
                      <a:pt x="11361" y="2690"/>
                    </a:cubicBezTo>
                    <a:cubicBezTo>
                      <a:pt x="13398" y="888"/>
                      <a:pt x="16114" y="0"/>
                      <a:pt x="19457" y="0"/>
                    </a:cubicBezTo>
                    <a:cubicBezTo>
                      <a:pt x="20815" y="0"/>
                      <a:pt x="22121" y="183"/>
                      <a:pt x="23322" y="522"/>
                    </a:cubicBezTo>
                    <a:cubicBezTo>
                      <a:pt x="24550" y="862"/>
                      <a:pt x="25542" y="1384"/>
                      <a:pt x="26326" y="2037"/>
                    </a:cubicBezTo>
                    <a:lnTo>
                      <a:pt x="23845" y="6451"/>
                    </a:lnTo>
                    <a:cubicBezTo>
                      <a:pt x="22696" y="5406"/>
                      <a:pt x="21207" y="4910"/>
                      <a:pt x="19431" y="4910"/>
                    </a:cubicBezTo>
                    <a:cubicBezTo>
                      <a:pt x="17655" y="4910"/>
                      <a:pt x="16245" y="5406"/>
                      <a:pt x="15200" y="6373"/>
                    </a:cubicBezTo>
                    <a:close/>
                  </a:path>
                </a:pathLst>
              </a:custGeom>
              <a:solidFill>
                <a:srgbClr val="3EA9C1"/>
              </a:solidFill>
              <a:ln w="2606" cap="flat">
                <a:noFill/>
                <a:prstDash val="solid"/>
                <a:miter/>
              </a:ln>
            </p:spPr>
            <p:txBody>
              <a:bodyPr rtlCol="0" anchor="ctr"/>
              <a:lstStyle/>
              <a:p>
                <a:endParaRPr lang="en-US"/>
              </a:p>
            </p:txBody>
          </p:sp>
          <p:sp>
            <p:nvSpPr>
              <p:cNvPr id="71" name="Freeform: Shape 70">
                <a:extLst>
                  <a:ext uri="{FF2B5EF4-FFF2-40B4-BE49-F238E27FC236}">
                    <a16:creationId xmlns:a16="http://schemas.microsoft.com/office/drawing/2014/main" id="{04C6C3D0-B5AD-138A-F51D-50EB540CBA64}"/>
                  </a:ext>
                </a:extLst>
              </p:cNvPr>
              <p:cNvSpPr/>
              <p:nvPr/>
            </p:nvSpPr>
            <p:spPr>
              <a:xfrm>
                <a:off x="9623326" y="1248198"/>
                <a:ext cx="33246" cy="33586"/>
              </a:xfrm>
              <a:custGeom>
                <a:avLst/>
                <a:gdLst>
                  <a:gd name="connsiteX0" fmla="*/ 5850 w 33246"/>
                  <a:gd name="connsiteY0" fmla="*/ 18648 h 33586"/>
                  <a:gd name="connsiteX1" fmla="*/ 5850 w 33246"/>
                  <a:gd name="connsiteY1" fmla="*/ 19013 h 33586"/>
                  <a:gd name="connsiteX2" fmla="*/ 8462 w 33246"/>
                  <a:gd name="connsiteY2" fmla="*/ 25986 h 33586"/>
                  <a:gd name="connsiteX3" fmla="*/ 16271 w 33246"/>
                  <a:gd name="connsiteY3" fmla="*/ 28363 h 33586"/>
                  <a:gd name="connsiteX4" fmla="*/ 21991 w 33246"/>
                  <a:gd name="connsiteY4" fmla="*/ 27344 h 33586"/>
                  <a:gd name="connsiteX5" fmla="*/ 26456 w 33246"/>
                  <a:gd name="connsiteY5" fmla="*/ 24576 h 33586"/>
                  <a:gd name="connsiteX6" fmla="*/ 28990 w 33246"/>
                  <a:gd name="connsiteY6" fmla="*/ 28859 h 33586"/>
                  <a:gd name="connsiteX7" fmla="*/ 23087 w 33246"/>
                  <a:gd name="connsiteY7" fmla="*/ 32333 h 33586"/>
                  <a:gd name="connsiteX8" fmla="*/ 15775 w 33246"/>
                  <a:gd name="connsiteY8" fmla="*/ 33586 h 33586"/>
                  <a:gd name="connsiteX9" fmla="*/ 7391 w 33246"/>
                  <a:gd name="connsiteY9" fmla="*/ 31837 h 33586"/>
                  <a:gd name="connsiteX10" fmla="*/ 1933 w 33246"/>
                  <a:gd name="connsiteY10" fmla="*/ 26874 h 33586"/>
                  <a:gd name="connsiteX11" fmla="*/ 0 w 33246"/>
                  <a:gd name="connsiteY11" fmla="*/ 19300 h 33586"/>
                  <a:gd name="connsiteX12" fmla="*/ 2377 w 33246"/>
                  <a:gd name="connsiteY12" fmla="*/ 9376 h 33586"/>
                  <a:gd name="connsiteX13" fmla="*/ 9010 w 33246"/>
                  <a:gd name="connsiteY13" fmla="*/ 2481 h 33586"/>
                  <a:gd name="connsiteX14" fmla="*/ 18543 w 33246"/>
                  <a:gd name="connsiteY14" fmla="*/ 0 h 33586"/>
                  <a:gd name="connsiteX15" fmla="*/ 29251 w 33246"/>
                  <a:gd name="connsiteY15" fmla="*/ 3813 h 33586"/>
                  <a:gd name="connsiteX16" fmla="*/ 33247 w 33246"/>
                  <a:gd name="connsiteY16" fmla="*/ 14208 h 33586"/>
                  <a:gd name="connsiteX17" fmla="*/ 32803 w 33246"/>
                  <a:gd name="connsiteY17" fmla="*/ 18621 h 33586"/>
                  <a:gd name="connsiteX18" fmla="*/ 5824 w 33246"/>
                  <a:gd name="connsiteY18" fmla="*/ 18621 h 33586"/>
                  <a:gd name="connsiteX19" fmla="*/ 10760 w 33246"/>
                  <a:gd name="connsiteY19" fmla="*/ 7469 h 33586"/>
                  <a:gd name="connsiteX20" fmla="*/ 6477 w 33246"/>
                  <a:gd name="connsiteY20" fmla="*/ 14286 h 33586"/>
                  <a:gd name="connsiteX21" fmla="*/ 27684 w 33246"/>
                  <a:gd name="connsiteY21" fmla="*/ 14286 h 33586"/>
                  <a:gd name="connsiteX22" fmla="*/ 25360 w 33246"/>
                  <a:gd name="connsiteY22" fmla="*/ 7443 h 33586"/>
                  <a:gd name="connsiteX23" fmla="*/ 18308 w 33246"/>
                  <a:gd name="connsiteY23" fmla="*/ 4988 h 33586"/>
                  <a:gd name="connsiteX24" fmla="*/ 10734 w 33246"/>
                  <a:gd name="connsiteY24" fmla="*/ 7469 h 33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3246" h="33586">
                    <a:moveTo>
                      <a:pt x="5850" y="18648"/>
                    </a:moveTo>
                    <a:lnTo>
                      <a:pt x="5850" y="19013"/>
                    </a:lnTo>
                    <a:cubicBezTo>
                      <a:pt x="5850" y="22069"/>
                      <a:pt x="6712" y="24393"/>
                      <a:pt x="8462" y="25986"/>
                    </a:cubicBezTo>
                    <a:cubicBezTo>
                      <a:pt x="10212" y="27579"/>
                      <a:pt x="12797" y="28363"/>
                      <a:pt x="16271" y="28363"/>
                    </a:cubicBezTo>
                    <a:cubicBezTo>
                      <a:pt x="18308" y="28363"/>
                      <a:pt x="20188" y="28024"/>
                      <a:pt x="21991" y="27344"/>
                    </a:cubicBezTo>
                    <a:cubicBezTo>
                      <a:pt x="23766" y="26665"/>
                      <a:pt x="25255" y="25751"/>
                      <a:pt x="26456" y="24576"/>
                    </a:cubicBezTo>
                    <a:lnTo>
                      <a:pt x="28990" y="28859"/>
                    </a:lnTo>
                    <a:cubicBezTo>
                      <a:pt x="27371" y="30348"/>
                      <a:pt x="25412" y="31497"/>
                      <a:pt x="23087" y="32333"/>
                    </a:cubicBezTo>
                    <a:cubicBezTo>
                      <a:pt x="20763" y="33169"/>
                      <a:pt x="18334" y="33586"/>
                      <a:pt x="15775" y="33586"/>
                    </a:cubicBezTo>
                    <a:cubicBezTo>
                      <a:pt x="12536" y="33586"/>
                      <a:pt x="9768" y="33012"/>
                      <a:pt x="7391" y="31837"/>
                    </a:cubicBezTo>
                    <a:cubicBezTo>
                      <a:pt x="5014" y="30661"/>
                      <a:pt x="3212" y="29016"/>
                      <a:pt x="1933" y="26874"/>
                    </a:cubicBezTo>
                    <a:cubicBezTo>
                      <a:pt x="653" y="24733"/>
                      <a:pt x="0" y="22199"/>
                      <a:pt x="0" y="19300"/>
                    </a:cubicBezTo>
                    <a:cubicBezTo>
                      <a:pt x="0" y="15618"/>
                      <a:pt x="784" y="12301"/>
                      <a:pt x="2377" y="9376"/>
                    </a:cubicBezTo>
                    <a:cubicBezTo>
                      <a:pt x="3970" y="6451"/>
                      <a:pt x="6190" y="4153"/>
                      <a:pt x="9010" y="2481"/>
                    </a:cubicBezTo>
                    <a:cubicBezTo>
                      <a:pt x="11857" y="836"/>
                      <a:pt x="15017" y="0"/>
                      <a:pt x="18543" y="0"/>
                    </a:cubicBezTo>
                    <a:cubicBezTo>
                      <a:pt x="23009" y="0"/>
                      <a:pt x="26587" y="1280"/>
                      <a:pt x="29251" y="3813"/>
                    </a:cubicBezTo>
                    <a:cubicBezTo>
                      <a:pt x="31915" y="6346"/>
                      <a:pt x="33247" y="9820"/>
                      <a:pt x="33247" y="14208"/>
                    </a:cubicBezTo>
                    <a:cubicBezTo>
                      <a:pt x="33247" y="15540"/>
                      <a:pt x="33090" y="17002"/>
                      <a:pt x="32803" y="18621"/>
                    </a:cubicBezTo>
                    <a:lnTo>
                      <a:pt x="5824" y="18621"/>
                    </a:lnTo>
                    <a:close/>
                    <a:moveTo>
                      <a:pt x="10760" y="7469"/>
                    </a:moveTo>
                    <a:cubicBezTo>
                      <a:pt x="8645" y="9115"/>
                      <a:pt x="7234" y="11413"/>
                      <a:pt x="6477" y="14286"/>
                    </a:cubicBezTo>
                    <a:lnTo>
                      <a:pt x="27684" y="14286"/>
                    </a:lnTo>
                    <a:cubicBezTo>
                      <a:pt x="27841" y="11361"/>
                      <a:pt x="27083" y="9063"/>
                      <a:pt x="25360" y="7443"/>
                    </a:cubicBezTo>
                    <a:cubicBezTo>
                      <a:pt x="23636" y="5798"/>
                      <a:pt x="21285" y="4988"/>
                      <a:pt x="18308" y="4988"/>
                    </a:cubicBezTo>
                    <a:cubicBezTo>
                      <a:pt x="15331" y="4988"/>
                      <a:pt x="12850" y="5824"/>
                      <a:pt x="10734" y="7469"/>
                    </a:cubicBezTo>
                    <a:close/>
                  </a:path>
                </a:pathLst>
              </a:custGeom>
              <a:solidFill>
                <a:srgbClr val="3EA9C1"/>
              </a:solidFill>
              <a:ln w="2606" cap="flat">
                <a:noFill/>
                <a:prstDash val="solid"/>
                <a:miter/>
              </a:ln>
            </p:spPr>
            <p:txBody>
              <a:bodyPr rtlCol="0" anchor="ctr"/>
              <a:lstStyle/>
              <a:p>
                <a:endParaRPr lang="en-US"/>
              </a:p>
            </p:txBody>
          </p:sp>
          <p:sp>
            <p:nvSpPr>
              <p:cNvPr id="72" name="Freeform: Shape 71">
                <a:extLst>
                  <a:ext uri="{FF2B5EF4-FFF2-40B4-BE49-F238E27FC236}">
                    <a16:creationId xmlns:a16="http://schemas.microsoft.com/office/drawing/2014/main" id="{755FF63B-E9CD-CF42-0865-FDF14ACF2A5B}"/>
                  </a:ext>
                </a:extLst>
              </p:cNvPr>
              <p:cNvSpPr/>
              <p:nvPr/>
            </p:nvSpPr>
            <p:spPr>
              <a:xfrm>
                <a:off x="9658140" y="1248171"/>
                <a:ext cx="30844" cy="33560"/>
              </a:xfrm>
              <a:custGeom>
                <a:avLst/>
                <a:gdLst>
                  <a:gd name="connsiteX0" fmla="*/ 5746 w 30844"/>
                  <a:gd name="connsiteY0" fmla="*/ 32568 h 33560"/>
                  <a:gd name="connsiteX1" fmla="*/ 0 w 30844"/>
                  <a:gd name="connsiteY1" fmla="*/ 29826 h 33560"/>
                  <a:gd name="connsiteX2" fmla="*/ 2664 w 30844"/>
                  <a:gd name="connsiteY2" fmla="*/ 25098 h 33560"/>
                  <a:gd name="connsiteX3" fmla="*/ 7652 w 30844"/>
                  <a:gd name="connsiteY3" fmla="*/ 27553 h 33560"/>
                  <a:gd name="connsiteX4" fmla="*/ 14077 w 30844"/>
                  <a:gd name="connsiteY4" fmla="*/ 28441 h 33560"/>
                  <a:gd name="connsiteX5" fmla="*/ 20502 w 30844"/>
                  <a:gd name="connsiteY5" fmla="*/ 27162 h 33560"/>
                  <a:gd name="connsiteX6" fmla="*/ 22696 w 30844"/>
                  <a:gd name="connsiteY6" fmla="*/ 23584 h 33560"/>
                  <a:gd name="connsiteX7" fmla="*/ 20920 w 30844"/>
                  <a:gd name="connsiteY7" fmla="*/ 20920 h 33560"/>
                  <a:gd name="connsiteX8" fmla="*/ 15435 w 30844"/>
                  <a:gd name="connsiteY8" fmla="*/ 19300 h 33560"/>
                  <a:gd name="connsiteX9" fmla="*/ 9768 w 30844"/>
                  <a:gd name="connsiteY9" fmla="*/ 17786 h 33560"/>
                  <a:gd name="connsiteX10" fmla="*/ 6007 w 30844"/>
                  <a:gd name="connsiteY10" fmla="*/ 15305 h 33560"/>
                  <a:gd name="connsiteX11" fmla="*/ 4466 w 30844"/>
                  <a:gd name="connsiteY11" fmla="*/ 10682 h 33560"/>
                  <a:gd name="connsiteX12" fmla="*/ 6294 w 30844"/>
                  <a:gd name="connsiteY12" fmla="*/ 5041 h 33560"/>
                  <a:gd name="connsiteX13" fmla="*/ 11518 w 30844"/>
                  <a:gd name="connsiteY13" fmla="*/ 1306 h 33560"/>
                  <a:gd name="connsiteX14" fmla="*/ 19353 w 30844"/>
                  <a:gd name="connsiteY14" fmla="*/ 0 h 33560"/>
                  <a:gd name="connsiteX15" fmla="*/ 25751 w 30844"/>
                  <a:gd name="connsiteY15" fmla="*/ 810 h 33560"/>
                  <a:gd name="connsiteX16" fmla="*/ 30844 w 30844"/>
                  <a:gd name="connsiteY16" fmla="*/ 2977 h 33560"/>
                  <a:gd name="connsiteX17" fmla="*/ 28494 w 30844"/>
                  <a:gd name="connsiteY17" fmla="*/ 7705 h 33560"/>
                  <a:gd name="connsiteX18" fmla="*/ 24028 w 30844"/>
                  <a:gd name="connsiteY18" fmla="*/ 5746 h 33560"/>
                  <a:gd name="connsiteX19" fmla="*/ 18804 w 30844"/>
                  <a:gd name="connsiteY19" fmla="*/ 5093 h 33560"/>
                  <a:gd name="connsiteX20" fmla="*/ 12588 w 30844"/>
                  <a:gd name="connsiteY20" fmla="*/ 6425 h 33560"/>
                  <a:gd name="connsiteX21" fmla="*/ 10421 w 30844"/>
                  <a:gd name="connsiteY21" fmla="*/ 10003 h 33560"/>
                  <a:gd name="connsiteX22" fmla="*/ 12223 w 30844"/>
                  <a:gd name="connsiteY22" fmla="*/ 12823 h 33560"/>
                  <a:gd name="connsiteX23" fmla="*/ 17812 w 30844"/>
                  <a:gd name="connsiteY23" fmla="*/ 14469 h 33560"/>
                  <a:gd name="connsiteX24" fmla="*/ 23401 w 30844"/>
                  <a:gd name="connsiteY24" fmla="*/ 15957 h 33560"/>
                  <a:gd name="connsiteX25" fmla="*/ 27083 w 30844"/>
                  <a:gd name="connsiteY25" fmla="*/ 18386 h 33560"/>
                  <a:gd name="connsiteX26" fmla="*/ 28598 w 30844"/>
                  <a:gd name="connsiteY26" fmla="*/ 22905 h 33560"/>
                  <a:gd name="connsiteX27" fmla="*/ 24472 w 30844"/>
                  <a:gd name="connsiteY27" fmla="*/ 30740 h 33560"/>
                  <a:gd name="connsiteX28" fmla="*/ 13529 w 30844"/>
                  <a:gd name="connsiteY28" fmla="*/ 33560 h 33560"/>
                  <a:gd name="connsiteX29" fmla="*/ 5746 w 30844"/>
                  <a:gd name="connsiteY29" fmla="*/ 32516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844" h="33560">
                    <a:moveTo>
                      <a:pt x="5746" y="32568"/>
                    </a:moveTo>
                    <a:cubicBezTo>
                      <a:pt x="3291" y="31863"/>
                      <a:pt x="1384" y="30949"/>
                      <a:pt x="0" y="29826"/>
                    </a:cubicBezTo>
                    <a:lnTo>
                      <a:pt x="2664" y="25098"/>
                    </a:lnTo>
                    <a:cubicBezTo>
                      <a:pt x="3944" y="26143"/>
                      <a:pt x="5615" y="26953"/>
                      <a:pt x="7652" y="27553"/>
                    </a:cubicBezTo>
                    <a:cubicBezTo>
                      <a:pt x="9689" y="28154"/>
                      <a:pt x="11831" y="28441"/>
                      <a:pt x="14077" y="28441"/>
                    </a:cubicBezTo>
                    <a:cubicBezTo>
                      <a:pt x="16898" y="28441"/>
                      <a:pt x="19039" y="28024"/>
                      <a:pt x="20502" y="27162"/>
                    </a:cubicBezTo>
                    <a:cubicBezTo>
                      <a:pt x="21964" y="26326"/>
                      <a:pt x="22696" y="25124"/>
                      <a:pt x="22696" y="23584"/>
                    </a:cubicBezTo>
                    <a:cubicBezTo>
                      <a:pt x="22696" y="22356"/>
                      <a:pt x="22095" y="21442"/>
                      <a:pt x="20920" y="20920"/>
                    </a:cubicBezTo>
                    <a:cubicBezTo>
                      <a:pt x="19744" y="20397"/>
                      <a:pt x="17916" y="19849"/>
                      <a:pt x="15435" y="19300"/>
                    </a:cubicBezTo>
                    <a:cubicBezTo>
                      <a:pt x="13111" y="18804"/>
                      <a:pt x="11230" y="18308"/>
                      <a:pt x="9768" y="17786"/>
                    </a:cubicBezTo>
                    <a:cubicBezTo>
                      <a:pt x="8305" y="17263"/>
                      <a:pt x="7052" y="16454"/>
                      <a:pt x="6007" y="15305"/>
                    </a:cubicBezTo>
                    <a:cubicBezTo>
                      <a:pt x="4962" y="14155"/>
                      <a:pt x="4466" y="12615"/>
                      <a:pt x="4466" y="10682"/>
                    </a:cubicBezTo>
                    <a:cubicBezTo>
                      <a:pt x="4466" y="8540"/>
                      <a:pt x="5067" y="6660"/>
                      <a:pt x="6294" y="5041"/>
                    </a:cubicBezTo>
                    <a:cubicBezTo>
                      <a:pt x="7522" y="3421"/>
                      <a:pt x="9245" y="2194"/>
                      <a:pt x="11518" y="1306"/>
                    </a:cubicBezTo>
                    <a:cubicBezTo>
                      <a:pt x="13764" y="444"/>
                      <a:pt x="16375" y="0"/>
                      <a:pt x="19353" y="0"/>
                    </a:cubicBezTo>
                    <a:cubicBezTo>
                      <a:pt x="21546" y="0"/>
                      <a:pt x="23688" y="261"/>
                      <a:pt x="25751" y="810"/>
                    </a:cubicBezTo>
                    <a:cubicBezTo>
                      <a:pt x="27815" y="1358"/>
                      <a:pt x="29512" y="2063"/>
                      <a:pt x="30844" y="2977"/>
                    </a:cubicBezTo>
                    <a:lnTo>
                      <a:pt x="28494" y="7705"/>
                    </a:lnTo>
                    <a:cubicBezTo>
                      <a:pt x="27214" y="6843"/>
                      <a:pt x="25725" y="6190"/>
                      <a:pt x="24028" y="5746"/>
                    </a:cubicBezTo>
                    <a:cubicBezTo>
                      <a:pt x="22330" y="5302"/>
                      <a:pt x="20606" y="5093"/>
                      <a:pt x="18804" y="5093"/>
                    </a:cubicBezTo>
                    <a:cubicBezTo>
                      <a:pt x="16114" y="5093"/>
                      <a:pt x="14051" y="5537"/>
                      <a:pt x="12588" y="6425"/>
                    </a:cubicBezTo>
                    <a:cubicBezTo>
                      <a:pt x="11126" y="7313"/>
                      <a:pt x="10421" y="8514"/>
                      <a:pt x="10421" y="10003"/>
                    </a:cubicBezTo>
                    <a:cubicBezTo>
                      <a:pt x="10421" y="11335"/>
                      <a:pt x="11021" y="12275"/>
                      <a:pt x="12223" y="12823"/>
                    </a:cubicBezTo>
                    <a:cubicBezTo>
                      <a:pt x="13424" y="13372"/>
                      <a:pt x="15278" y="13920"/>
                      <a:pt x="17812" y="14469"/>
                    </a:cubicBezTo>
                    <a:cubicBezTo>
                      <a:pt x="20084" y="14965"/>
                      <a:pt x="21938" y="15461"/>
                      <a:pt x="23401" y="15957"/>
                    </a:cubicBezTo>
                    <a:cubicBezTo>
                      <a:pt x="24863" y="16454"/>
                      <a:pt x="26091" y="17263"/>
                      <a:pt x="27083" y="18386"/>
                    </a:cubicBezTo>
                    <a:cubicBezTo>
                      <a:pt x="28102" y="19509"/>
                      <a:pt x="28598" y="21024"/>
                      <a:pt x="28598" y="22905"/>
                    </a:cubicBezTo>
                    <a:cubicBezTo>
                      <a:pt x="28598" y="26248"/>
                      <a:pt x="27214" y="28859"/>
                      <a:pt x="24472" y="30740"/>
                    </a:cubicBezTo>
                    <a:cubicBezTo>
                      <a:pt x="21729" y="32620"/>
                      <a:pt x="18073" y="33560"/>
                      <a:pt x="13529" y="33560"/>
                    </a:cubicBezTo>
                    <a:cubicBezTo>
                      <a:pt x="10786" y="33560"/>
                      <a:pt x="8201" y="33221"/>
                      <a:pt x="5746" y="32516"/>
                    </a:cubicBezTo>
                    <a:close/>
                  </a:path>
                </a:pathLst>
              </a:custGeom>
              <a:solidFill>
                <a:srgbClr val="3EA9C1"/>
              </a:solidFill>
              <a:ln w="2606" cap="flat">
                <a:noFill/>
                <a:prstDash val="solid"/>
                <a:miter/>
              </a:ln>
            </p:spPr>
            <p:txBody>
              <a:bodyPr rtlCol="0" anchor="ctr"/>
              <a:lstStyle/>
              <a:p>
                <a:endParaRPr lang="en-US"/>
              </a:p>
            </p:txBody>
          </p:sp>
          <p:sp>
            <p:nvSpPr>
              <p:cNvPr id="73" name="Freeform: Shape 72">
                <a:extLst>
                  <a:ext uri="{FF2B5EF4-FFF2-40B4-BE49-F238E27FC236}">
                    <a16:creationId xmlns:a16="http://schemas.microsoft.com/office/drawing/2014/main" id="{707F82D3-6770-DD84-068E-AED5E0FA1DD2}"/>
                  </a:ext>
                </a:extLst>
              </p:cNvPr>
              <p:cNvSpPr/>
              <p:nvPr/>
            </p:nvSpPr>
            <p:spPr>
              <a:xfrm>
                <a:off x="9689219" y="1248171"/>
                <a:ext cx="30844" cy="33560"/>
              </a:xfrm>
              <a:custGeom>
                <a:avLst/>
                <a:gdLst>
                  <a:gd name="connsiteX0" fmla="*/ 5746 w 30844"/>
                  <a:gd name="connsiteY0" fmla="*/ 32568 h 33560"/>
                  <a:gd name="connsiteX1" fmla="*/ 0 w 30844"/>
                  <a:gd name="connsiteY1" fmla="*/ 29826 h 33560"/>
                  <a:gd name="connsiteX2" fmla="*/ 2664 w 30844"/>
                  <a:gd name="connsiteY2" fmla="*/ 25098 h 33560"/>
                  <a:gd name="connsiteX3" fmla="*/ 7652 w 30844"/>
                  <a:gd name="connsiteY3" fmla="*/ 27553 h 33560"/>
                  <a:gd name="connsiteX4" fmla="*/ 14077 w 30844"/>
                  <a:gd name="connsiteY4" fmla="*/ 28441 h 33560"/>
                  <a:gd name="connsiteX5" fmla="*/ 20502 w 30844"/>
                  <a:gd name="connsiteY5" fmla="*/ 27162 h 33560"/>
                  <a:gd name="connsiteX6" fmla="*/ 22696 w 30844"/>
                  <a:gd name="connsiteY6" fmla="*/ 23584 h 33560"/>
                  <a:gd name="connsiteX7" fmla="*/ 20920 w 30844"/>
                  <a:gd name="connsiteY7" fmla="*/ 20920 h 33560"/>
                  <a:gd name="connsiteX8" fmla="*/ 15435 w 30844"/>
                  <a:gd name="connsiteY8" fmla="*/ 19300 h 33560"/>
                  <a:gd name="connsiteX9" fmla="*/ 9768 w 30844"/>
                  <a:gd name="connsiteY9" fmla="*/ 17786 h 33560"/>
                  <a:gd name="connsiteX10" fmla="*/ 6007 w 30844"/>
                  <a:gd name="connsiteY10" fmla="*/ 15305 h 33560"/>
                  <a:gd name="connsiteX11" fmla="*/ 4466 w 30844"/>
                  <a:gd name="connsiteY11" fmla="*/ 10682 h 33560"/>
                  <a:gd name="connsiteX12" fmla="*/ 6294 w 30844"/>
                  <a:gd name="connsiteY12" fmla="*/ 5041 h 33560"/>
                  <a:gd name="connsiteX13" fmla="*/ 11518 w 30844"/>
                  <a:gd name="connsiteY13" fmla="*/ 1306 h 33560"/>
                  <a:gd name="connsiteX14" fmla="*/ 19353 w 30844"/>
                  <a:gd name="connsiteY14" fmla="*/ 0 h 33560"/>
                  <a:gd name="connsiteX15" fmla="*/ 25751 w 30844"/>
                  <a:gd name="connsiteY15" fmla="*/ 810 h 33560"/>
                  <a:gd name="connsiteX16" fmla="*/ 30844 w 30844"/>
                  <a:gd name="connsiteY16" fmla="*/ 2977 h 33560"/>
                  <a:gd name="connsiteX17" fmla="*/ 28494 w 30844"/>
                  <a:gd name="connsiteY17" fmla="*/ 7705 h 33560"/>
                  <a:gd name="connsiteX18" fmla="*/ 24028 w 30844"/>
                  <a:gd name="connsiteY18" fmla="*/ 5746 h 33560"/>
                  <a:gd name="connsiteX19" fmla="*/ 18804 w 30844"/>
                  <a:gd name="connsiteY19" fmla="*/ 5093 h 33560"/>
                  <a:gd name="connsiteX20" fmla="*/ 12588 w 30844"/>
                  <a:gd name="connsiteY20" fmla="*/ 6425 h 33560"/>
                  <a:gd name="connsiteX21" fmla="*/ 10421 w 30844"/>
                  <a:gd name="connsiteY21" fmla="*/ 10003 h 33560"/>
                  <a:gd name="connsiteX22" fmla="*/ 12223 w 30844"/>
                  <a:gd name="connsiteY22" fmla="*/ 12823 h 33560"/>
                  <a:gd name="connsiteX23" fmla="*/ 17812 w 30844"/>
                  <a:gd name="connsiteY23" fmla="*/ 14469 h 33560"/>
                  <a:gd name="connsiteX24" fmla="*/ 23401 w 30844"/>
                  <a:gd name="connsiteY24" fmla="*/ 15957 h 33560"/>
                  <a:gd name="connsiteX25" fmla="*/ 27083 w 30844"/>
                  <a:gd name="connsiteY25" fmla="*/ 18386 h 33560"/>
                  <a:gd name="connsiteX26" fmla="*/ 28598 w 30844"/>
                  <a:gd name="connsiteY26" fmla="*/ 22905 h 33560"/>
                  <a:gd name="connsiteX27" fmla="*/ 24472 w 30844"/>
                  <a:gd name="connsiteY27" fmla="*/ 30740 h 33560"/>
                  <a:gd name="connsiteX28" fmla="*/ 13529 w 30844"/>
                  <a:gd name="connsiteY28" fmla="*/ 33560 h 33560"/>
                  <a:gd name="connsiteX29" fmla="*/ 5746 w 30844"/>
                  <a:gd name="connsiteY29" fmla="*/ 32516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844" h="33560">
                    <a:moveTo>
                      <a:pt x="5746" y="32568"/>
                    </a:moveTo>
                    <a:cubicBezTo>
                      <a:pt x="3291" y="31863"/>
                      <a:pt x="1384" y="30949"/>
                      <a:pt x="0" y="29826"/>
                    </a:cubicBezTo>
                    <a:lnTo>
                      <a:pt x="2664" y="25098"/>
                    </a:lnTo>
                    <a:cubicBezTo>
                      <a:pt x="3944" y="26143"/>
                      <a:pt x="5615" y="26953"/>
                      <a:pt x="7652" y="27553"/>
                    </a:cubicBezTo>
                    <a:cubicBezTo>
                      <a:pt x="9689" y="28154"/>
                      <a:pt x="11831" y="28441"/>
                      <a:pt x="14077" y="28441"/>
                    </a:cubicBezTo>
                    <a:cubicBezTo>
                      <a:pt x="16898" y="28441"/>
                      <a:pt x="19039" y="28024"/>
                      <a:pt x="20502" y="27162"/>
                    </a:cubicBezTo>
                    <a:cubicBezTo>
                      <a:pt x="21964" y="26326"/>
                      <a:pt x="22696" y="25124"/>
                      <a:pt x="22696" y="23584"/>
                    </a:cubicBezTo>
                    <a:cubicBezTo>
                      <a:pt x="22696" y="22356"/>
                      <a:pt x="22095" y="21442"/>
                      <a:pt x="20920" y="20920"/>
                    </a:cubicBezTo>
                    <a:cubicBezTo>
                      <a:pt x="19744" y="20397"/>
                      <a:pt x="17916" y="19849"/>
                      <a:pt x="15435" y="19300"/>
                    </a:cubicBezTo>
                    <a:cubicBezTo>
                      <a:pt x="13111" y="18804"/>
                      <a:pt x="11230" y="18308"/>
                      <a:pt x="9768" y="17786"/>
                    </a:cubicBezTo>
                    <a:cubicBezTo>
                      <a:pt x="8305" y="17263"/>
                      <a:pt x="7052" y="16454"/>
                      <a:pt x="6007" y="15305"/>
                    </a:cubicBezTo>
                    <a:cubicBezTo>
                      <a:pt x="4962" y="14155"/>
                      <a:pt x="4466" y="12615"/>
                      <a:pt x="4466" y="10682"/>
                    </a:cubicBezTo>
                    <a:cubicBezTo>
                      <a:pt x="4466" y="8540"/>
                      <a:pt x="5067" y="6660"/>
                      <a:pt x="6294" y="5041"/>
                    </a:cubicBezTo>
                    <a:cubicBezTo>
                      <a:pt x="7522" y="3421"/>
                      <a:pt x="9245" y="2194"/>
                      <a:pt x="11518" y="1306"/>
                    </a:cubicBezTo>
                    <a:cubicBezTo>
                      <a:pt x="13764" y="444"/>
                      <a:pt x="16375" y="0"/>
                      <a:pt x="19353" y="0"/>
                    </a:cubicBezTo>
                    <a:cubicBezTo>
                      <a:pt x="21546" y="0"/>
                      <a:pt x="23688" y="261"/>
                      <a:pt x="25751" y="810"/>
                    </a:cubicBezTo>
                    <a:cubicBezTo>
                      <a:pt x="27815" y="1358"/>
                      <a:pt x="29512" y="2063"/>
                      <a:pt x="30844" y="2977"/>
                    </a:cubicBezTo>
                    <a:lnTo>
                      <a:pt x="28494" y="7705"/>
                    </a:lnTo>
                    <a:cubicBezTo>
                      <a:pt x="27214" y="6843"/>
                      <a:pt x="25725" y="6190"/>
                      <a:pt x="24028" y="5746"/>
                    </a:cubicBezTo>
                    <a:cubicBezTo>
                      <a:pt x="22330" y="5302"/>
                      <a:pt x="20606" y="5093"/>
                      <a:pt x="18804" y="5093"/>
                    </a:cubicBezTo>
                    <a:cubicBezTo>
                      <a:pt x="16114" y="5093"/>
                      <a:pt x="14051" y="5537"/>
                      <a:pt x="12588" y="6425"/>
                    </a:cubicBezTo>
                    <a:cubicBezTo>
                      <a:pt x="11126" y="7313"/>
                      <a:pt x="10421" y="8514"/>
                      <a:pt x="10421" y="10003"/>
                    </a:cubicBezTo>
                    <a:cubicBezTo>
                      <a:pt x="10421" y="11335"/>
                      <a:pt x="11021" y="12275"/>
                      <a:pt x="12223" y="12823"/>
                    </a:cubicBezTo>
                    <a:cubicBezTo>
                      <a:pt x="13424" y="13372"/>
                      <a:pt x="15278" y="13920"/>
                      <a:pt x="17812" y="14469"/>
                    </a:cubicBezTo>
                    <a:cubicBezTo>
                      <a:pt x="20084" y="14965"/>
                      <a:pt x="21938" y="15461"/>
                      <a:pt x="23401" y="15957"/>
                    </a:cubicBezTo>
                    <a:cubicBezTo>
                      <a:pt x="24863" y="16454"/>
                      <a:pt x="26091" y="17263"/>
                      <a:pt x="27083" y="18386"/>
                    </a:cubicBezTo>
                    <a:cubicBezTo>
                      <a:pt x="28102" y="19509"/>
                      <a:pt x="28598" y="21024"/>
                      <a:pt x="28598" y="22905"/>
                    </a:cubicBezTo>
                    <a:cubicBezTo>
                      <a:pt x="28598" y="26248"/>
                      <a:pt x="27214" y="28859"/>
                      <a:pt x="24472" y="30740"/>
                    </a:cubicBezTo>
                    <a:cubicBezTo>
                      <a:pt x="21729" y="32620"/>
                      <a:pt x="18073" y="33560"/>
                      <a:pt x="13529" y="33560"/>
                    </a:cubicBezTo>
                    <a:cubicBezTo>
                      <a:pt x="10786" y="33560"/>
                      <a:pt x="8201" y="33221"/>
                      <a:pt x="5746" y="32516"/>
                    </a:cubicBezTo>
                    <a:close/>
                  </a:path>
                </a:pathLst>
              </a:custGeom>
              <a:solidFill>
                <a:srgbClr val="3EA9C1"/>
              </a:solidFill>
              <a:ln w="2606" cap="flat">
                <a:noFill/>
                <a:prstDash val="solid"/>
                <a:miter/>
              </a:ln>
            </p:spPr>
            <p:txBody>
              <a:bodyPr rtlCol="0" anchor="ctr"/>
              <a:lstStyle/>
              <a:p>
                <a:endParaRPr lang="en-US"/>
              </a:p>
            </p:txBody>
          </p:sp>
          <p:sp>
            <p:nvSpPr>
              <p:cNvPr id="74" name="Freeform: Shape 73">
                <a:extLst>
                  <a:ext uri="{FF2B5EF4-FFF2-40B4-BE49-F238E27FC236}">
                    <a16:creationId xmlns:a16="http://schemas.microsoft.com/office/drawing/2014/main" id="{6A1ACAC6-A8AE-71E5-8FB0-C9491D0828CA}"/>
                  </a:ext>
                </a:extLst>
              </p:cNvPr>
              <p:cNvSpPr/>
              <p:nvPr/>
            </p:nvSpPr>
            <p:spPr>
              <a:xfrm>
                <a:off x="9723484" y="1234486"/>
                <a:ext cx="15565" cy="46932"/>
              </a:xfrm>
              <a:custGeom>
                <a:avLst/>
                <a:gdLst>
                  <a:gd name="connsiteX0" fmla="*/ 6503 w 15565"/>
                  <a:gd name="connsiteY0" fmla="*/ 14051 h 46932"/>
                  <a:gd name="connsiteX1" fmla="*/ 12458 w 15565"/>
                  <a:gd name="connsiteY1" fmla="*/ 14051 h 46932"/>
                  <a:gd name="connsiteX2" fmla="*/ 5955 w 15565"/>
                  <a:gd name="connsiteY2" fmla="*/ 46932 h 46932"/>
                  <a:gd name="connsiteX3" fmla="*/ 0 w 15565"/>
                  <a:gd name="connsiteY3" fmla="*/ 46932 h 46932"/>
                  <a:gd name="connsiteX4" fmla="*/ 6503 w 15565"/>
                  <a:gd name="connsiteY4" fmla="*/ 14051 h 46932"/>
                  <a:gd name="connsiteX5" fmla="*/ 8540 w 15565"/>
                  <a:gd name="connsiteY5" fmla="*/ 6686 h 46932"/>
                  <a:gd name="connsiteX6" fmla="*/ 7496 w 15565"/>
                  <a:gd name="connsiteY6" fmla="*/ 4153 h 46932"/>
                  <a:gd name="connsiteX7" fmla="*/ 8697 w 15565"/>
                  <a:gd name="connsiteY7" fmla="*/ 1201 h 46932"/>
                  <a:gd name="connsiteX8" fmla="*/ 11779 w 15565"/>
                  <a:gd name="connsiteY8" fmla="*/ 0 h 46932"/>
                  <a:gd name="connsiteX9" fmla="*/ 14469 w 15565"/>
                  <a:gd name="connsiteY9" fmla="*/ 1019 h 46932"/>
                  <a:gd name="connsiteX10" fmla="*/ 15566 w 15565"/>
                  <a:gd name="connsiteY10" fmla="*/ 3474 h 46932"/>
                  <a:gd name="connsiteX11" fmla="*/ 14364 w 15565"/>
                  <a:gd name="connsiteY11" fmla="*/ 6581 h 46932"/>
                  <a:gd name="connsiteX12" fmla="*/ 11230 w 15565"/>
                  <a:gd name="connsiteY12" fmla="*/ 7757 h 46932"/>
                  <a:gd name="connsiteX13" fmla="*/ 8566 w 15565"/>
                  <a:gd name="connsiteY13" fmla="*/ 6712 h 46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565" h="46932">
                    <a:moveTo>
                      <a:pt x="6503" y="14051"/>
                    </a:moveTo>
                    <a:lnTo>
                      <a:pt x="12458" y="14051"/>
                    </a:lnTo>
                    <a:lnTo>
                      <a:pt x="5955" y="46932"/>
                    </a:lnTo>
                    <a:lnTo>
                      <a:pt x="0" y="46932"/>
                    </a:lnTo>
                    <a:lnTo>
                      <a:pt x="6503" y="14051"/>
                    </a:lnTo>
                    <a:close/>
                    <a:moveTo>
                      <a:pt x="8540" y="6686"/>
                    </a:moveTo>
                    <a:cubicBezTo>
                      <a:pt x="7835" y="5981"/>
                      <a:pt x="7496" y="5145"/>
                      <a:pt x="7496" y="4153"/>
                    </a:cubicBezTo>
                    <a:cubicBezTo>
                      <a:pt x="7496" y="3003"/>
                      <a:pt x="7887" y="2011"/>
                      <a:pt x="8697" y="1201"/>
                    </a:cubicBezTo>
                    <a:cubicBezTo>
                      <a:pt x="9507" y="392"/>
                      <a:pt x="10525" y="0"/>
                      <a:pt x="11779" y="0"/>
                    </a:cubicBezTo>
                    <a:cubicBezTo>
                      <a:pt x="12850" y="0"/>
                      <a:pt x="13764" y="340"/>
                      <a:pt x="14469" y="1019"/>
                    </a:cubicBezTo>
                    <a:cubicBezTo>
                      <a:pt x="15174" y="1698"/>
                      <a:pt x="15566" y="2507"/>
                      <a:pt x="15566" y="3474"/>
                    </a:cubicBezTo>
                    <a:cubicBezTo>
                      <a:pt x="15566" y="4753"/>
                      <a:pt x="15174" y="5798"/>
                      <a:pt x="14364" y="6581"/>
                    </a:cubicBezTo>
                    <a:cubicBezTo>
                      <a:pt x="13555" y="7365"/>
                      <a:pt x="12510" y="7757"/>
                      <a:pt x="11230" y="7757"/>
                    </a:cubicBezTo>
                    <a:cubicBezTo>
                      <a:pt x="10160" y="7757"/>
                      <a:pt x="9271" y="7417"/>
                      <a:pt x="8566" y="6712"/>
                    </a:cubicBezTo>
                    <a:close/>
                  </a:path>
                </a:pathLst>
              </a:custGeom>
              <a:solidFill>
                <a:srgbClr val="3EA9C1"/>
              </a:solidFill>
              <a:ln w="2606"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F696B80B-9051-3696-5CCF-F3509D0A6F8B}"/>
                  </a:ext>
                </a:extLst>
              </p:cNvPr>
              <p:cNvSpPr/>
              <p:nvPr/>
            </p:nvSpPr>
            <p:spPr>
              <a:xfrm>
                <a:off x="9740695" y="1248250"/>
                <a:ext cx="34657" cy="33560"/>
              </a:xfrm>
              <a:custGeom>
                <a:avLst/>
                <a:gdLst>
                  <a:gd name="connsiteX0" fmla="*/ 7339 w 34657"/>
                  <a:gd name="connsiteY0" fmla="*/ 31784 h 33560"/>
                  <a:gd name="connsiteX1" fmla="*/ 1933 w 34657"/>
                  <a:gd name="connsiteY1" fmla="*/ 26796 h 33560"/>
                  <a:gd name="connsiteX2" fmla="*/ 0 w 34657"/>
                  <a:gd name="connsiteY2" fmla="*/ 19353 h 33560"/>
                  <a:gd name="connsiteX3" fmla="*/ 2481 w 34657"/>
                  <a:gd name="connsiteY3" fmla="*/ 9428 h 33560"/>
                  <a:gd name="connsiteX4" fmla="*/ 9376 w 34657"/>
                  <a:gd name="connsiteY4" fmla="*/ 2507 h 33560"/>
                  <a:gd name="connsiteX5" fmla="*/ 19300 w 34657"/>
                  <a:gd name="connsiteY5" fmla="*/ 0 h 33560"/>
                  <a:gd name="connsiteX6" fmla="*/ 27423 w 34657"/>
                  <a:gd name="connsiteY6" fmla="*/ 1750 h 33560"/>
                  <a:gd name="connsiteX7" fmla="*/ 32777 w 34657"/>
                  <a:gd name="connsiteY7" fmla="*/ 6686 h 33560"/>
                  <a:gd name="connsiteX8" fmla="*/ 34657 w 34657"/>
                  <a:gd name="connsiteY8" fmla="*/ 14155 h 33560"/>
                  <a:gd name="connsiteX9" fmla="*/ 32176 w 34657"/>
                  <a:gd name="connsiteY9" fmla="*/ 24106 h 33560"/>
                  <a:gd name="connsiteX10" fmla="*/ 25307 w 34657"/>
                  <a:gd name="connsiteY10" fmla="*/ 31053 h 33560"/>
                  <a:gd name="connsiteX11" fmla="*/ 15409 w 34657"/>
                  <a:gd name="connsiteY11" fmla="*/ 33560 h 33560"/>
                  <a:gd name="connsiteX12" fmla="*/ 7287 w 34657"/>
                  <a:gd name="connsiteY12" fmla="*/ 31784 h 33560"/>
                  <a:gd name="connsiteX13" fmla="*/ 22461 w 34657"/>
                  <a:gd name="connsiteY13" fmla="*/ 26561 h 33560"/>
                  <a:gd name="connsiteX14" fmla="*/ 27057 w 34657"/>
                  <a:gd name="connsiteY14" fmla="*/ 21625 h 33560"/>
                  <a:gd name="connsiteX15" fmla="*/ 28703 w 34657"/>
                  <a:gd name="connsiteY15" fmla="*/ 14417 h 33560"/>
                  <a:gd name="connsiteX16" fmla="*/ 26169 w 34657"/>
                  <a:gd name="connsiteY16" fmla="*/ 7600 h 33560"/>
                  <a:gd name="connsiteX17" fmla="*/ 18909 w 34657"/>
                  <a:gd name="connsiteY17" fmla="*/ 5171 h 33560"/>
                  <a:gd name="connsiteX18" fmla="*/ 12327 w 34657"/>
                  <a:gd name="connsiteY18" fmla="*/ 6947 h 33560"/>
                  <a:gd name="connsiteX19" fmla="*/ 7731 w 34657"/>
                  <a:gd name="connsiteY19" fmla="*/ 11883 h 33560"/>
                  <a:gd name="connsiteX20" fmla="*/ 6059 w 34657"/>
                  <a:gd name="connsiteY20" fmla="*/ 19091 h 33560"/>
                  <a:gd name="connsiteX21" fmla="*/ 8645 w 34657"/>
                  <a:gd name="connsiteY21" fmla="*/ 25882 h 33560"/>
                  <a:gd name="connsiteX22" fmla="*/ 15879 w 34657"/>
                  <a:gd name="connsiteY22" fmla="*/ 28337 h 33560"/>
                  <a:gd name="connsiteX23" fmla="*/ 22487 w 34657"/>
                  <a:gd name="connsiteY23"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4657" h="33560">
                    <a:moveTo>
                      <a:pt x="7339" y="31784"/>
                    </a:moveTo>
                    <a:cubicBezTo>
                      <a:pt x="5014" y="30609"/>
                      <a:pt x="3212" y="28938"/>
                      <a:pt x="1933" y="26796"/>
                    </a:cubicBezTo>
                    <a:cubicBezTo>
                      <a:pt x="653" y="24654"/>
                      <a:pt x="0" y="22173"/>
                      <a:pt x="0" y="19353"/>
                    </a:cubicBezTo>
                    <a:cubicBezTo>
                      <a:pt x="0" y="15670"/>
                      <a:pt x="836" y="12353"/>
                      <a:pt x="2481" y="9428"/>
                    </a:cubicBezTo>
                    <a:cubicBezTo>
                      <a:pt x="4127" y="6503"/>
                      <a:pt x="6425" y="4179"/>
                      <a:pt x="9376" y="2507"/>
                    </a:cubicBezTo>
                    <a:cubicBezTo>
                      <a:pt x="12301" y="836"/>
                      <a:pt x="15618" y="0"/>
                      <a:pt x="19300" y="0"/>
                    </a:cubicBezTo>
                    <a:cubicBezTo>
                      <a:pt x="22408" y="0"/>
                      <a:pt x="25098" y="575"/>
                      <a:pt x="27423" y="1750"/>
                    </a:cubicBezTo>
                    <a:cubicBezTo>
                      <a:pt x="29747" y="2899"/>
                      <a:pt x="31523" y="4544"/>
                      <a:pt x="32777" y="6686"/>
                    </a:cubicBezTo>
                    <a:cubicBezTo>
                      <a:pt x="34030" y="8828"/>
                      <a:pt x="34657" y="11309"/>
                      <a:pt x="34657" y="14155"/>
                    </a:cubicBezTo>
                    <a:cubicBezTo>
                      <a:pt x="34657" y="17838"/>
                      <a:pt x="33821" y="21155"/>
                      <a:pt x="32176" y="24106"/>
                    </a:cubicBezTo>
                    <a:cubicBezTo>
                      <a:pt x="30531" y="27057"/>
                      <a:pt x="28232" y="29382"/>
                      <a:pt x="25307" y="31053"/>
                    </a:cubicBezTo>
                    <a:cubicBezTo>
                      <a:pt x="22382" y="32725"/>
                      <a:pt x="19091" y="33560"/>
                      <a:pt x="15409" y="33560"/>
                    </a:cubicBezTo>
                    <a:cubicBezTo>
                      <a:pt x="12301" y="33560"/>
                      <a:pt x="9611" y="32960"/>
                      <a:pt x="7287" y="31784"/>
                    </a:cubicBezTo>
                    <a:close/>
                    <a:moveTo>
                      <a:pt x="22461" y="26561"/>
                    </a:moveTo>
                    <a:cubicBezTo>
                      <a:pt x="24419" y="25386"/>
                      <a:pt x="25960" y="23740"/>
                      <a:pt x="27057" y="21625"/>
                    </a:cubicBezTo>
                    <a:cubicBezTo>
                      <a:pt x="28154" y="19509"/>
                      <a:pt x="28703" y="17107"/>
                      <a:pt x="28703" y="14417"/>
                    </a:cubicBezTo>
                    <a:cubicBezTo>
                      <a:pt x="28703" y="11492"/>
                      <a:pt x="27867" y="9193"/>
                      <a:pt x="26169" y="7600"/>
                    </a:cubicBezTo>
                    <a:cubicBezTo>
                      <a:pt x="24472" y="6007"/>
                      <a:pt x="22043" y="5171"/>
                      <a:pt x="18909" y="5171"/>
                    </a:cubicBezTo>
                    <a:cubicBezTo>
                      <a:pt x="16480" y="5171"/>
                      <a:pt x="14286" y="5772"/>
                      <a:pt x="12327" y="6947"/>
                    </a:cubicBezTo>
                    <a:cubicBezTo>
                      <a:pt x="10368" y="8122"/>
                      <a:pt x="8854" y="9768"/>
                      <a:pt x="7731" y="11883"/>
                    </a:cubicBezTo>
                    <a:cubicBezTo>
                      <a:pt x="6608" y="13999"/>
                      <a:pt x="6059" y="16401"/>
                      <a:pt x="6059" y="19091"/>
                    </a:cubicBezTo>
                    <a:cubicBezTo>
                      <a:pt x="6059" y="21990"/>
                      <a:pt x="6921" y="24263"/>
                      <a:pt x="8645" y="25882"/>
                    </a:cubicBezTo>
                    <a:cubicBezTo>
                      <a:pt x="10368" y="27527"/>
                      <a:pt x="12771" y="28337"/>
                      <a:pt x="15879" y="28337"/>
                    </a:cubicBezTo>
                    <a:cubicBezTo>
                      <a:pt x="18308" y="28337"/>
                      <a:pt x="20528" y="27736"/>
                      <a:pt x="22487" y="26561"/>
                    </a:cubicBezTo>
                    <a:close/>
                  </a:path>
                </a:pathLst>
              </a:custGeom>
              <a:solidFill>
                <a:srgbClr val="3EA9C1"/>
              </a:solidFill>
              <a:ln w="2606" cap="flat">
                <a:noFill/>
                <a:prstDash val="solid"/>
                <a:miter/>
              </a:ln>
            </p:spPr>
            <p:txBody>
              <a:bodyPr rtlCol="0" anchor="ctr"/>
              <a:lstStyle/>
              <a:p>
                <a:endParaRPr lang="en-US"/>
              </a:p>
            </p:txBody>
          </p:sp>
          <p:sp>
            <p:nvSpPr>
              <p:cNvPr id="76" name="Freeform: Shape 75">
                <a:extLst>
                  <a:ext uri="{FF2B5EF4-FFF2-40B4-BE49-F238E27FC236}">
                    <a16:creationId xmlns:a16="http://schemas.microsoft.com/office/drawing/2014/main" id="{212A6AFC-F566-13D8-C297-2711336C1972}"/>
                  </a:ext>
                </a:extLst>
              </p:cNvPr>
              <p:cNvSpPr/>
              <p:nvPr/>
            </p:nvSpPr>
            <p:spPr>
              <a:xfrm>
                <a:off x="9780184" y="1248250"/>
                <a:ext cx="35231" cy="33194"/>
              </a:xfrm>
              <a:custGeom>
                <a:avLst/>
                <a:gdLst>
                  <a:gd name="connsiteX0" fmla="*/ 32098 w 35231"/>
                  <a:gd name="connsiteY0" fmla="*/ 2847 h 33194"/>
                  <a:gd name="connsiteX1" fmla="*/ 35232 w 35231"/>
                  <a:gd name="connsiteY1" fmla="*/ 10917 h 33194"/>
                  <a:gd name="connsiteX2" fmla="*/ 34866 w 35231"/>
                  <a:gd name="connsiteY2" fmla="*/ 14756 h 33194"/>
                  <a:gd name="connsiteX3" fmla="*/ 31210 w 35231"/>
                  <a:gd name="connsiteY3" fmla="*/ 33195 h 33194"/>
                  <a:gd name="connsiteX4" fmla="*/ 25255 w 35231"/>
                  <a:gd name="connsiteY4" fmla="*/ 33195 h 33194"/>
                  <a:gd name="connsiteX5" fmla="*/ 28911 w 35231"/>
                  <a:gd name="connsiteY5" fmla="*/ 14756 h 33194"/>
                  <a:gd name="connsiteX6" fmla="*/ 29225 w 35231"/>
                  <a:gd name="connsiteY6" fmla="*/ 12014 h 33194"/>
                  <a:gd name="connsiteX7" fmla="*/ 27292 w 35231"/>
                  <a:gd name="connsiteY7" fmla="*/ 7052 h 33194"/>
                  <a:gd name="connsiteX8" fmla="*/ 21573 w 35231"/>
                  <a:gd name="connsiteY8" fmla="*/ 5302 h 33194"/>
                  <a:gd name="connsiteX9" fmla="*/ 13607 w 35231"/>
                  <a:gd name="connsiteY9" fmla="*/ 7940 h 33194"/>
                  <a:gd name="connsiteX10" fmla="*/ 9428 w 35231"/>
                  <a:gd name="connsiteY10" fmla="*/ 15801 h 33194"/>
                  <a:gd name="connsiteX11" fmla="*/ 5955 w 35231"/>
                  <a:gd name="connsiteY11" fmla="*/ 33169 h 33194"/>
                  <a:gd name="connsiteX12" fmla="*/ 0 w 35231"/>
                  <a:gd name="connsiteY12" fmla="*/ 33169 h 33194"/>
                  <a:gd name="connsiteX13" fmla="*/ 6503 w 35231"/>
                  <a:gd name="connsiteY13" fmla="*/ 287 h 33194"/>
                  <a:gd name="connsiteX14" fmla="*/ 12223 w 35231"/>
                  <a:gd name="connsiteY14" fmla="*/ 287 h 33194"/>
                  <a:gd name="connsiteX15" fmla="*/ 11413 w 35231"/>
                  <a:gd name="connsiteY15" fmla="*/ 4518 h 33194"/>
                  <a:gd name="connsiteX16" fmla="*/ 23322 w 35231"/>
                  <a:gd name="connsiteY16" fmla="*/ 0 h 33194"/>
                  <a:gd name="connsiteX17" fmla="*/ 32098 w 35231"/>
                  <a:gd name="connsiteY17" fmla="*/ 2847 h 33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5231" h="33194">
                    <a:moveTo>
                      <a:pt x="32098" y="2847"/>
                    </a:moveTo>
                    <a:cubicBezTo>
                      <a:pt x="34187" y="4753"/>
                      <a:pt x="35232" y="7443"/>
                      <a:pt x="35232" y="10917"/>
                    </a:cubicBezTo>
                    <a:cubicBezTo>
                      <a:pt x="35232" y="12118"/>
                      <a:pt x="35101" y="13398"/>
                      <a:pt x="34866" y="14756"/>
                    </a:cubicBezTo>
                    <a:lnTo>
                      <a:pt x="31210" y="33195"/>
                    </a:lnTo>
                    <a:lnTo>
                      <a:pt x="25255" y="33195"/>
                    </a:lnTo>
                    <a:lnTo>
                      <a:pt x="28911" y="14756"/>
                    </a:lnTo>
                    <a:cubicBezTo>
                      <a:pt x="29120" y="13633"/>
                      <a:pt x="29225" y="12719"/>
                      <a:pt x="29225" y="12014"/>
                    </a:cubicBezTo>
                    <a:cubicBezTo>
                      <a:pt x="29225" y="9872"/>
                      <a:pt x="28572" y="8201"/>
                      <a:pt x="27292" y="7052"/>
                    </a:cubicBezTo>
                    <a:cubicBezTo>
                      <a:pt x="26013" y="5902"/>
                      <a:pt x="24106" y="5302"/>
                      <a:pt x="21573" y="5302"/>
                    </a:cubicBezTo>
                    <a:cubicBezTo>
                      <a:pt x="18360" y="5302"/>
                      <a:pt x="15696" y="6190"/>
                      <a:pt x="13607" y="7940"/>
                    </a:cubicBezTo>
                    <a:cubicBezTo>
                      <a:pt x="11518" y="9689"/>
                      <a:pt x="10133" y="12327"/>
                      <a:pt x="9428" y="15801"/>
                    </a:cubicBezTo>
                    <a:lnTo>
                      <a:pt x="5955" y="33169"/>
                    </a:lnTo>
                    <a:lnTo>
                      <a:pt x="0" y="33169"/>
                    </a:lnTo>
                    <a:lnTo>
                      <a:pt x="6503" y="287"/>
                    </a:lnTo>
                    <a:lnTo>
                      <a:pt x="12223" y="287"/>
                    </a:lnTo>
                    <a:lnTo>
                      <a:pt x="11413" y="4518"/>
                    </a:lnTo>
                    <a:cubicBezTo>
                      <a:pt x="14390" y="1489"/>
                      <a:pt x="18360" y="0"/>
                      <a:pt x="23322" y="0"/>
                    </a:cubicBezTo>
                    <a:cubicBezTo>
                      <a:pt x="27083" y="0"/>
                      <a:pt x="30008" y="940"/>
                      <a:pt x="32098" y="2847"/>
                    </a:cubicBezTo>
                    <a:close/>
                  </a:path>
                </a:pathLst>
              </a:custGeom>
              <a:solidFill>
                <a:srgbClr val="3EA9C1"/>
              </a:solidFill>
              <a:ln w="2606" cap="flat">
                <a:noFill/>
                <a:prstDash val="solid"/>
                <a:miter/>
              </a:ln>
            </p:spPr>
            <p:txBody>
              <a:bodyPr rtlCol="0" anchor="ctr"/>
              <a:lstStyle/>
              <a:p>
                <a:endParaRPr lang="en-US"/>
              </a:p>
            </p:txBody>
          </p:sp>
          <p:sp>
            <p:nvSpPr>
              <p:cNvPr id="77" name="Freeform: Shape 76">
                <a:extLst>
                  <a:ext uri="{FF2B5EF4-FFF2-40B4-BE49-F238E27FC236}">
                    <a16:creationId xmlns:a16="http://schemas.microsoft.com/office/drawing/2014/main" id="{7A1FFC1E-4B2C-CCF6-2C14-5EB994C6FCD7}"/>
                  </a:ext>
                </a:extLst>
              </p:cNvPr>
              <p:cNvSpPr/>
              <p:nvPr/>
            </p:nvSpPr>
            <p:spPr>
              <a:xfrm>
                <a:off x="9822572" y="1248250"/>
                <a:ext cx="37556" cy="33560"/>
              </a:xfrm>
              <a:custGeom>
                <a:avLst/>
                <a:gdLst>
                  <a:gd name="connsiteX0" fmla="*/ 37504 w 37556"/>
                  <a:gd name="connsiteY0" fmla="*/ 287 h 33560"/>
                  <a:gd name="connsiteX1" fmla="*/ 31001 w 37556"/>
                  <a:gd name="connsiteY1" fmla="*/ 33169 h 33560"/>
                  <a:gd name="connsiteX2" fmla="*/ 25281 w 37556"/>
                  <a:gd name="connsiteY2" fmla="*/ 33169 h 33560"/>
                  <a:gd name="connsiteX3" fmla="*/ 26091 w 37556"/>
                  <a:gd name="connsiteY3" fmla="*/ 29147 h 33560"/>
                  <a:gd name="connsiteX4" fmla="*/ 20920 w 37556"/>
                  <a:gd name="connsiteY4" fmla="*/ 32411 h 33560"/>
                  <a:gd name="connsiteX5" fmla="*/ 14495 w 37556"/>
                  <a:gd name="connsiteY5" fmla="*/ 33560 h 33560"/>
                  <a:gd name="connsiteX6" fmla="*/ 6999 w 37556"/>
                  <a:gd name="connsiteY6" fmla="*/ 31863 h 33560"/>
                  <a:gd name="connsiteX7" fmla="*/ 1854 w 37556"/>
                  <a:gd name="connsiteY7" fmla="*/ 26927 h 33560"/>
                  <a:gd name="connsiteX8" fmla="*/ 0 w 37556"/>
                  <a:gd name="connsiteY8" fmla="*/ 19353 h 33560"/>
                  <a:gd name="connsiteX9" fmla="*/ 2429 w 37556"/>
                  <a:gd name="connsiteY9" fmla="*/ 9376 h 33560"/>
                  <a:gd name="connsiteX10" fmla="*/ 9089 w 37556"/>
                  <a:gd name="connsiteY10" fmla="*/ 2481 h 33560"/>
                  <a:gd name="connsiteX11" fmla="*/ 18621 w 37556"/>
                  <a:gd name="connsiteY11" fmla="*/ 0 h 33560"/>
                  <a:gd name="connsiteX12" fmla="*/ 25856 w 37556"/>
                  <a:gd name="connsiteY12" fmla="*/ 1489 h 33560"/>
                  <a:gd name="connsiteX13" fmla="*/ 30479 w 37556"/>
                  <a:gd name="connsiteY13" fmla="*/ 5902 h 33560"/>
                  <a:gd name="connsiteX14" fmla="*/ 31602 w 37556"/>
                  <a:gd name="connsiteY14" fmla="*/ 313 h 33560"/>
                  <a:gd name="connsiteX15" fmla="*/ 37556 w 37556"/>
                  <a:gd name="connsiteY15" fmla="*/ 313 h 33560"/>
                  <a:gd name="connsiteX16" fmla="*/ 22408 w 37556"/>
                  <a:gd name="connsiteY16" fmla="*/ 26561 h 33560"/>
                  <a:gd name="connsiteX17" fmla="*/ 27005 w 37556"/>
                  <a:gd name="connsiteY17" fmla="*/ 21625 h 33560"/>
                  <a:gd name="connsiteX18" fmla="*/ 28650 w 37556"/>
                  <a:gd name="connsiteY18" fmla="*/ 14417 h 33560"/>
                  <a:gd name="connsiteX19" fmla="*/ 26117 w 37556"/>
                  <a:gd name="connsiteY19" fmla="*/ 7600 h 33560"/>
                  <a:gd name="connsiteX20" fmla="*/ 18856 w 37556"/>
                  <a:gd name="connsiteY20" fmla="*/ 5171 h 33560"/>
                  <a:gd name="connsiteX21" fmla="*/ 12275 w 37556"/>
                  <a:gd name="connsiteY21" fmla="*/ 6947 h 33560"/>
                  <a:gd name="connsiteX22" fmla="*/ 7678 w 37556"/>
                  <a:gd name="connsiteY22" fmla="*/ 11883 h 33560"/>
                  <a:gd name="connsiteX23" fmla="*/ 6007 w 37556"/>
                  <a:gd name="connsiteY23" fmla="*/ 19091 h 33560"/>
                  <a:gd name="connsiteX24" fmla="*/ 8592 w 37556"/>
                  <a:gd name="connsiteY24" fmla="*/ 25882 h 33560"/>
                  <a:gd name="connsiteX25" fmla="*/ 15827 w 37556"/>
                  <a:gd name="connsiteY25" fmla="*/ 28337 h 33560"/>
                  <a:gd name="connsiteX26" fmla="*/ 22434 w 37556"/>
                  <a:gd name="connsiteY26"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7556" h="33560">
                    <a:moveTo>
                      <a:pt x="37504" y="287"/>
                    </a:moveTo>
                    <a:lnTo>
                      <a:pt x="31001" y="33169"/>
                    </a:lnTo>
                    <a:lnTo>
                      <a:pt x="25281" y="33169"/>
                    </a:lnTo>
                    <a:lnTo>
                      <a:pt x="26091" y="29147"/>
                    </a:lnTo>
                    <a:cubicBezTo>
                      <a:pt x="24602" y="30557"/>
                      <a:pt x="22878" y="31628"/>
                      <a:pt x="20920" y="32411"/>
                    </a:cubicBezTo>
                    <a:cubicBezTo>
                      <a:pt x="18961" y="33169"/>
                      <a:pt x="16819" y="33560"/>
                      <a:pt x="14495" y="33560"/>
                    </a:cubicBezTo>
                    <a:cubicBezTo>
                      <a:pt x="11674" y="33560"/>
                      <a:pt x="9193" y="32986"/>
                      <a:pt x="6999" y="31863"/>
                    </a:cubicBezTo>
                    <a:cubicBezTo>
                      <a:pt x="4806" y="30740"/>
                      <a:pt x="3082" y="29094"/>
                      <a:pt x="1854" y="26927"/>
                    </a:cubicBezTo>
                    <a:cubicBezTo>
                      <a:pt x="627" y="24785"/>
                      <a:pt x="0" y="22252"/>
                      <a:pt x="0" y="19353"/>
                    </a:cubicBezTo>
                    <a:cubicBezTo>
                      <a:pt x="0" y="15618"/>
                      <a:pt x="810" y="12301"/>
                      <a:pt x="2429" y="9376"/>
                    </a:cubicBezTo>
                    <a:cubicBezTo>
                      <a:pt x="4048" y="6451"/>
                      <a:pt x="6268" y="4153"/>
                      <a:pt x="9089" y="2481"/>
                    </a:cubicBezTo>
                    <a:cubicBezTo>
                      <a:pt x="11909" y="836"/>
                      <a:pt x="15096" y="0"/>
                      <a:pt x="18621" y="0"/>
                    </a:cubicBezTo>
                    <a:cubicBezTo>
                      <a:pt x="21442" y="0"/>
                      <a:pt x="23845" y="496"/>
                      <a:pt x="25856" y="1489"/>
                    </a:cubicBezTo>
                    <a:cubicBezTo>
                      <a:pt x="27867" y="2481"/>
                      <a:pt x="29408" y="3944"/>
                      <a:pt x="30479" y="5902"/>
                    </a:cubicBezTo>
                    <a:lnTo>
                      <a:pt x="31602" y="313"/>
                    </a:lnTo>
                    <a:lnTo>
                      <a:pt x="37556" y="313"/>
                    </a:lnTo>
                    <a:close/>
                    <a:moveTo>
                      <a:pt x="22408" y="26561"/>
                    </a:moveTo>
                    <a:cubicBezTo>
                      <a:pt x="24367" y="25386"/>
                      <a:pt x="25908" y="23740"/>
                      <a:pt x="27005" y="21625"/>
                    </a:cubicBezTo>
                    <a:cubicBezTo>
                      <a:pt x="28102" y="19509"/>
                      <a:pt x="28650" y="17107"/>
                      <a:pt x="28650" y="14417"/>
                    </a:cubicBezTo>
                    <a:cubicBezTo>
                      <a:pt x="28650" y="11492"/>
                      <a:pt x="27815" y="9193"/>
                      <a:pt x="26117" y="7600"/>
                    </a:cubicBezTo>
                    <a:cubicBezTo>
                      <a:pt x="24419" y="6007"/>
                      <a:pt x="21991" y="5171"/>
                      <a:pt x="18856" y="5171"/>
                    </a:cubicBezTo>
                    <a:cubicBezTo>
                      <a:pt x="16428" y="5171"/>
                      <a:pt x="14234" y="5772"/>
                      <a:pt x="12275" y="6947"/>
                    </a:cubicBezTo>
                    <a:cubicBezTo>
                      <a:pt x="10316" y="8122"/>
                      <a:pt x="8801" y="9768"/>
                      <a:pt x="7678" y="11883"/>
                    </a:cubicBezTo>
                    <a:cubicBezTo>
                      <a:pt x="6555" y="13999"/>
                      <a:pt x="6007" y="16401"/>
                      <a:pt x="6007" y="19091"/>
                    </a:cubicBezTo>
                    <a:cubicBezTo>
                      <a:pt x="6007" y="21990"/>
                      <a:pt x="6869" y="24263"/>
                      <a:pt x="8592" y="25882"/>
                    </a:cubicBezTo>
                    <a:cubicBezTo>
                      <a:pt x="10316" y="27527"/>
                      <a:pt x="12719" y="28337"/>
                      <a:pt x="15827" y="28337"/>
                    </a:cubicBezTo>
                    <a:cubicBezTo>
                      <a:pt x="18256" y="28337"/>
                      <a:pt x="20476" y="27736"/>
                      <a:pt x="22434" y="26561"/>
                    </a:cubicBezTo>
                    <a:close/>
                  </a:path>
                </a:pathLst>
              </a:custGeom>
              <a:solidFill>
                <a:srgbClr val="3EA9C1"/>
              </a:solidFill>
              <a:ln w="2606" cap="flat">
                <a:noFill/>
                <a:prstDash val="solid"/>
                <a:miter/>
              </a:ln>
            </p:spPr>
            <p:txBody>
              <a:bodyPr rtlCol="0" anchor="ctr"/>
              <a:lstStyle/>
              <a:p>
                <a:endParaRPr lang="en-US"/>
              </a:p>
            </p:txBody>
          </p:sp>
          <p:sp>
            <p:nvSpPr>
              <p:cNvPr id="78" name="Freeform: Shape 77">
                <a:extLst>
                  <a:ext uri="{FF2B5EF4-FFF2-40B4-BE49-F238E27FC236}">
                    <a16:creationId xmlns:a16="http://schemas.microsoft.com/office/drawing/2014/main" id="{A755EE75-725A-9731-995A-1966EC7031C3}"/>
                  </a:ext>
                </a:extLst>
              </p:cNvPr>
              <p:cNvSpPr/>
              <p:nvPr/>
            </p:nvSpPr>
            <p:spPr>
              <a:xfrm>
                <a:off x="9864908" y="1235400"/>
                <a:ext cx="15147" cy="46044"/>
              </a:xfrm>
              <a:custGeom>
                <a:avLst/>
                <a:gdLst>
                  <a:gd name="connsiteX0" fmla="*/ 9193 w 15147"/>
                  <a:gd name="connsiteY0" fmla="*/ 0 h 46044"/>
                  <a:gd name="connsiteX1" fmla="*/ 15148 w 15147"/>
                  <a:gd name="connsiteY1" fmla="*/ 0 h 46044"/>
                  <a:gd name="connsiteX2" fmla="*/ 5955 w 15147"/>
                  <a:gd name="connsiteY2" fmla="*/ 46044 h 46044"/>
                  <a:gd name="connsiteX3" fmla="*/ 0 w 15147"/>
                  <a:gd name="connsiteY3" fmla="*/ 46044 h 46044"/>
                  <a:gd name="connsiteX4" fmla="*/ 9193 w 15147"/>
                  <a:gd name="connsiteY4" fmla="*/ 0 h 460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47" h="46044">
                    <a:moveTo>
                      <a:pt x="9193" y="0"/>
                    </a:moveTo>
                    <a:lnTo>
                      <a:pt x="15148" y="0"/>
                    </a:lnTo>
                    <a:lnTo>
                      <a:pt x="5955" y="46044"/>
                    </a:lnTo>
                    <a:lnTo>
                      <a:pt x="0" y="46044"/>
                    </a:lnTo>
                    <a:lnTo>
                      <a:pt x="9193" y="0"/>
                    </a:lnTo>
                    <a:close/>
                  </a:path>
                </a:pathLst>
              </a:custGeom>
              <a:solidFill>
                <a:srgbClr val="3EA9C1"/>
              </a:solidFill>
              <a:ln w="2606" cap="flat">
                <a:noFill/>
                <a:prstDash val="solid"/>
                <a:miter/>
              </a:ln>
            </p:spPr>
            <p:txBody>
              <a:bodyPr rtlCol="0" anchor="ctr"/>
              <a:lstStyle/>
              <a:p>
                <a:endParaRPr lang="en-US"/>
              </a:p>
            </p:txBody>
          </p:sp>
          <p:sp>
            <p:nvSpPr>
              <p:cNvPr id="79" name="Freeform: Shape 78">
                <a:extLst>
                  <a:ext uri="{FF2B5EF4-FFF2-40B4-BE49-F238E27FC236}">
                    <a16:creationId xmlns:a16="http://schemas.microsoft.com/office/drawing/2014/main" id="{3304FD4E-1442-A18C-E61B-EDF221317CE7}"/>
                  </a:ext>
                </a:extLst>
              </p:cNvPr>
              <p:cNvSpPr/>
              <p:nvPr/>
            </p:nvSpPr>
            <p:spPr>
              <a:xfrm>
                <a:off x="9879063" y="1248171"/>
                <a:ext cx="30844" cy="33560"/>
              </a:xfrm>
              <a:custGeom>
                <a:avLst/>
                <a:gdLst>
                  <a:gd name="connsiteX0" fmla="*/ 5746 w 30844"/>
                  <a:gd name="connsiteY0" fmla="*/ 32568 h 33560"/>
                  <a:gd name="connsiteX1" fmla="*/ 0 w 30844"/>
                  <a:gd name="connsiteY1" fmla="*/ 29826 h 33560"/>
                  <a:gd name="connsiteX2" fmla="*/ 2664 w 30844"/>
                  <a:gd name="connsiteY2" fmla="*/ 25098 h 33560"/>
                  <a:gd name="connsiteX3" fmla="*/ 7652 w 30844"/>
                  <a:gd name="connsiteY3" fmla="*/ 27553 h 33560"/>
                  <a:gd name="connsiteX4" fmla="*/ 14077 w 30844"/>
                  <a:gd name="connsiteY4" fmla="*/ 28441 h 33560"/>
                  <a:gd name="connsiteX5" fmla="*/ 20502 w 30844"/>
                  <a:gd name="connsiteY5" fmla="*/ 27162 h 33560"/>
                  <a:gd name="connsiteX6" fmla="*/ 22696 w 30844"/>
                  <a:gd name="connsiteY6" fmla="*/ 23584 h 33560"/>
                  <a:gd name="connsiteX7" fmla="*/ 20920 w 30844"/>
                  <a:gd name="connsiteY7" fmla="*/ 20920 h 33560"/>
                  <a:gd name="connsiteX8" fmla="*/ 15435 w 30844"/>
                  <a:gd name="connsiteY8" fmla="*/ 19300 h 33560"/>
                  <a:gd name="connsiteX9" fmla="*/ 9768 w 30844"/>
                  <a:gd name="connsiteY9" fmla="*/ 17786 h 33560"/>
                  <a:gd name="connsiteX10" fmla="*/ 6007 w 30844"/>
                  <a:gd name="connsiteY10" fmla="*/ 15305 h 33560"/>
                  <a:gd name="connsiteX11" fmla="*/ 4466 w 30844"/>
                  <a:gd name="connsiteY11" fmla="*/ 10682 h 33560"/>
                  <a:gd name="connsiteX12" fmla="*/ 6294 w 30844"/>
                  <a:gd name="connsiteY12" fmla="*/ 5041 h 33560"/>
                  <a:gd name="connsiteX13" fmla="*/ 11518 w 30844"/>
                  <a:gd name="connsiteY13" fmla="*/ 1306 h 33560"/>
                  <a:gd name="connsiteX14" fmla="*/ 19353 w 30844"/>
                  <a:gd name="connsiteY14" fmla="*/ 0 h 33560"/>
                  <a:gd name="connsiteX15" fmla="*/ 25751 w 30844"/>
                  <a:gd name="connsiteY15" fmla="*/ 810 h 33560"/>
                  <a:gd name="connsiteX16" fmla="*/ 30844 w 30844"/>
                  <a:gd name="connsiteY16" fmla="*/ 2977 h 33560"/>
                  <a:gd name="connsiteX17" fmla="*/ 28494 w 30844"/>
                  <a:gd name="connsiteY17" fmla="*/ 7705 h 33560"/>
                  <a:gd name="connsiteX18" fmla="*/ 24028 w 30844"/>
                  <a:gd name="connsiteY18" fmla="*/ 5746 h 33560"/>
                  <a:gd name="connsiteX19" fmla="*/ 18804 w 30844"/>
                  <a:gd name="connsiteY19" fmla="*/ 5093 h 33560"/>
                  <a:gd name="connsiteX20" fmla="*/ 12588 w 30844"/>
                  <a:gd name="connsiteY20" fmla="*/ 6425 h 33560"/>
                  <a:gd name="connsiteX21" fmla="*/ 10421 w 30844"/>
                  <a:gd name="connsiteY21" fmla="*/ 10003 h 33560"/>
                  <a:gd name="connsiteX22" fmla="*/ 12223 w 30844"/>
                  <a:gd name="connsiteY22" fmla="*/ 12823 h 33560"/>
                  <a:gd name="connsiteX23" fmla="*/ 17812 w 30844"/>
                  <a:gd name="connsiteY23" fmla="*/ 14469 h 33560"/>
                  <a:gd name="connsiteX24" fmla="*/ 23401 w 30844"/>
                  <a:gd name="connsiteY24" fmla="*/ 15957 h 33560"/>
                  <a:gd name="connsiteX25" fmla="*/ 27083 w 30844"/>
                  <a:gd name="connsiteY25" fmla="*/ 18386 h 33560"/>
                  <a:gd name="connsiteX26" fmla="*/ 28598 w 30844"/>
                  <a:gd name="connsiteY26" fmla="*/ 22905 h 33560"/>
                  <a:gd name="connsiteX27" fmla="*/ 24472 w 30844"/>
                  <a:gd name="connsiteY27" fmla="*/ 30740 h 33560"/>
                  <a:gd name="connsiteX28" fmla="*/ 13529 w 30844"/>
                  <a:gd name="connsiteY28" fmla="*/ 33560 h 33560"/>
                  <a:gd name="connsiteX29" fmla="*/ 5746 w 30844"/>
                  <a:gd name="connsiteY29" fmla="*/ 32516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844" h="33560">
                    <a:moveTo>
                      <a:pt x="5746" y="32568"/>
                    </a:moveTo>
                    <a:cubicBezTo>
                      <a:pt x="3291" y="31863"/>
                      <a:pt x="1384" y="30949"/>
                      <a:pt x="0" y="29826"/>
                    </a:cubicBezTo>
                    <a:lnTo>
                      <a:pt x="2664" y="25098"/>
                    </a:lnTo>
                    <a:cubicBezTo>
                      <a:pt x="3944" y="26143"/>
                      <a:pt x="5615" y="26953"/>
                      <a:pt x="7652" y="27553"/>
                    </a:cubicBezTo>
                    <a:cubicBezTo>
                      <a:pt x="9689" y="28154"/>
                      <a:pt x="11831" y="28441"/>
                      <a:pt x="14077" y="28441"/>
                    </a:cubicBezTo>
                    <a:cubicBezTo>
                      <a:pt x="16898" y="28441"/>
                      <a:pt x="19039" y="28024"/>
                      <a:pt x="20502" y="27162"/>
                    </a:cubicBezTo>
                    <a:cubicBezTo>
                      <a:pt x="21964" y="26326"/>
                      <a:pt x="22696" y="25124"/>
                      <a:pt x="22696" y="23584"/>
                    </a:cubicBezTo>
                    <a:cubicBezTo>
                      <a:pt x="22696" y="22356"/>
                      <a:pt x="22095" y="21442"/>
                      <a:pt x="20920" y="20920"/>
                    </a:cubicBezTo>
                    <a:cubicBezTo>
                      <a:pt x="19744" y="20397"/>
                      <a:pt x="17916" y="19849"/>
                      <a:pt x="15435" y="19300"/>
                    </a:cubicBezTo>
                    <a:cubicBezTo>
                      <a:pt x="13111" y="18804"/>
                      <a:pt x="11230" y="18308"/>
                      <a:pt x="9768" y="17786"/>
                    </a:cubicBezTo>
                    <a:cubicBezTo>
                      <a:pt x="8305" y="17263"/>
                      <a:pt x="7052" y="16454"/>
                      <a:pt x="6007" y="15305"/>
                    </a:cubicBezTo>
                    <a:cubicBezTo>
                      <a:pt x="4962" y="14155"/>
                      <a:pt x="4466" y="12615"/>
                      <a:pt x="4466" y="10682"/>
                    </a:cubicBezTo>
                    <a:cubicBezTo>
                      <a:pt x="4466" y="8540"/>
                      <a:pt x="5067" y="6660"/>
                      <a:pt x="6294" y="5041"/>
                    </a:cubicBezTo>
                    <a:cubicBezTo>
                      <a:pt x="7522" y="3421"/>
                      <a:pt x="9245" y="2194"/>
                      <a:pt x="11518" y="1306"/>
                    </a:cubicBezTo>
                    <a:cubicBezTo>
                      <a:pt x="13764" y="444"/>
                      <a:pt x="16375" y="0"/>
                      <a:pt x="19353" y="0"/>
                    </a:cubicBezTo>
                    <a:cubicBezTo>
                      <a:pt x="21546" y="0"/>
                      <a:pt x="23688" y="261"/>
                      <a:pt x="25751" y="810"/>
                    </a:cubicBezTo>
                    <a:cubicBezTo>
                      <a:pt x="27815" y="1358"/>
                      <a:pt x="29512" y="2063"/>
                      <a:pt x="30844" y="2977"/>
                    </a:cubicBezTo>
                    <a:lnTo>
                      <a:pt x="28494" y="7705"/>
                    </a:lnTo>
                    <a:cubicBezTo>
                      <a:pt x="27214" y="6843"/>
                      <a:pt x="25725" y="6190"/>
                      <a:pt x="24028" y="5746"/>
                    </a:cubicBezTo>
                    <a:cubicBezTo>
                      <a:pt x="22330" y="5302"/>
                      <a:pt x="20606" y="5093"/>
                      <a:pt x="18804" y="5093"/>
                    </a:cubicBezTo>
                    <a:cubicBezTo>
                      <a:pt x="16114" y="5093"/>
                      <a:pt x="14051" y="5537"/>
                      <a:pt x="12588" y="6425"/>
                    </a:cubicBezTo>
                    <a:cubicBezTo>
                      <a:pt x="11126" y="7313"/>
                      <a:pt x="10421" y="8514"/>
                      <a:pt x="10421" y="10003"/>
                    </a:cubicBezTo>
                    <a:cubicBezTo>
                      <a:pt x="10421" y="11335"/>
                      <a:pt x="11021" y="12275"/>
                      <a:pt x="12223" y="12823"/>
                    </a:cubicBezTo>
                    <a:cubicBezTo>
                      <a:pt x="13424" y="13372"/>
                      <a:pt x="15278" y="13920"/>
                      <a:pt x="17812" y="14469"/>
                    </a:cubicBezTo>
                    <a:cubicBezTo>
                      <a:pt x="20084" y="14965"/>
                      <a:pt x="21938" y="15461"/>
                      <a:pt x="23401" y="15957"/>
                    </a:cubicBezTo>
                    <a:cubicBezTo>
                      <a:pt x="24863" y="16454"/>
                      <a:pt x="26091" y="17263"/>
                      <a:pt x="27083" y="18386"/>
                    </a:cubicBezTo>
                    <a:cubicBezTo>
                      <a:pt x="28102" y="19509"/>
                      <a:pt x="28598" y="21024"/>
                      <a:pt x="28598" y="22905"/>
                    </a:cubicBezTo>
                    <a:cubicBezTo>
                      <a:pt x="28598" y="26248"/>
                      <a:pt x="27214" y="28859"/>
                      <a:pt x="24472" y="30740"/>
                    </a:cubicBezTo>
                    <a:cubicBezTo>
                      <a:pt x="21729" y="32620"/>
                      <a:pt x="18073" y="33560"/>
                      <a:pt x="13529" y="33560"/>
                    </a:cubicBezTo>
                    <a:cubicBezTo>
                      <a:pt x="10786" y="33560"/>
                      <a:pt x="8201" y="33221"/>
                      <a:pt x="5746" y="32516"/>
                    </a:cubicBezTo>
                    <a:close/>
                  </a:path>
                </a:pathLst>
              </a:custGeom>
              <a:solidFill>
                <a:srgbClr val="3EA9C1"/>
              </a:solidFill>
              <a:ln w="2606" cap="flat">
                <a:noFill/>
                <a:prstDash val="solid"/>
                <a:miter/>
              </a:ln>
            </p:spPr>
            <p:txBody>
              <a:bodyPr rtlCol="0" anchor="ctr"/>
              <a:lstStyle/>
              <a:p>
                <a:endParaRPr lang="en-US"/>
              </a:p>
            </p:txBody>
          </p:sp>
          <p:sp>
            <p:nvSpPr>
              <p:cNvPr id="80" name="Freeform: Shape 79">
                <a:extLst>
                  <a:ext uri="{FF2B5EF4-FFF2-40B4-BE49-F238E27FC236}">
                    <a16:creationId xmlns:a16="http://schemas.microsoft.com/office/drawing/2014/main" id="{EFF30436-DFA3-1F22-DBDB-B14C1715D139}"/>
                  </a:ext>
                </a:extLst>
              </p:cNvPr>
              <p:cNvSpPr/>
              <p:nvPr/>
            </p:nvSpPr>
            <p:spPr>
              <a:xfrm>
                <a:off x="9929364" y="1237986"/>
                <a:ext cx="44242" cy="43432"/>
              </a:xfrm>
              <a:custGeom>
                <a:avLst/>
                <a:gdLst>
                  <a:gd name="connsiteX0" fmla="*/ 40795 w 44242"/>
                  <a:gd name="connsiteY0" fmla="*/ 24367 h 43432"/>
                  <a:gd name="connsiteX1" fmla="*/ 42309 w 44242"/>
                  <a:gd name="connsiteY1" fmla="*/ 29721 h 43432"/>
                  <a:gd name="connsiteX2" fmla="*/ 36982 w 44242"/>
                  <a:gd name="connsiteY2" fmla="*/ 39959 h 43432"/>
                  <a:gd name="connsiteX3" fmla="*/ 22774 w 44242"/>
                  <a:gd name="connsiteY3" fmla="*/ 43432 h 43432"/>
                  <a:gd name="connsiteX4" fmla="*/ 0 w 44242"/>
                  <a:gd name="connsiteY4" fmla="*/ 43432 h 43432"/>
                  <a:gd name="connsiteX5" fmla="*/ 8697 w 44242"/>
                  <a:gd name="connsiteY5" fmla="*/ 0 h 43432"/>
                  <a:gd name="connsiteX6" fmla="*/ 29669 w 44242"/>
                  <a:gd name="connsiteY6" fmla="*/ 0 h 43432"/>
                  <a:gd name="connsiteX7" fmla="*/ 40455 w 44242"/>
                  <a:gd name="connsiteY7" fmla="*/ 2586 h 43432"/>
                  <a:gd name="connsiteX8" fmla="*/ 44242 w 44242"/>
                  <a:gd name="connsiteY8" fmla="*/ 9924 h 43432"/>
                  <a:gd name="connsiteX9" fmla="*/ 42153 w 44242"/>
                  <a:gd name="connsiteY9" fmla="*/ 16715 h 43432"/>
                  <a:gd name="connsiteX10" fmla="*/ 36485 w 44242"/>
                  <a:gd name="connsiteY10" fmla="*/ 21024 h 43432"/>
                  <a:gd name="connsiteX11" fmla="*/ 40795 w 44242"/>
                  <a:gd name="connsiteY11" fmla="*/ 24341 h 43432"/>
                  <a:gd name="connsiteX12" fmla="*/ 29982 w 44242"/>
                  <a:gd name="connsiteY12" fmla="*/ 34265 h 43432"/>
                  <a:gd name="connsiteX13" fmla="*/ 32333 w 44242"/>
                  <a:gd name="connsiteY13" fmla="*/ 29617 h 43432"/>
                  <a:gd name="connsiteX14" fmla="*/ 25830 w 44242"/>
                  <a:gd name="connsiteY14" fmla="*/ 25151 h 43432"/>
                  <a:gd name="connsiteX15" fmla="*/ 13659 w 44242"/>
                  <a:gd name="connsiteY15" fmla="*/ 25151 h 43432"/>
                  <a:gd name="connsiteX16" fmla="*/ 11544 w 44242"/>
                  <a:gd name="connsiteY16" fmla="*/ 35885 h 43432"/>
                  <a:gd name="connsiteX17" fmla="*/ 23401 w 44242"/>
                  <a:gd name="connsiteY17" fmla="*/ 35885 h 43432"/>
                  <a:gd name="connsiteX18" fmla="*/ 29982 w 44242"/>
                  <a:gd name="connsiteY18" fmla="*/ 34265 h 43432"/>
                  <a:gd name="connsiteX19" fmla="*/ 17133 w 44242"/>
                  <a:gd name="connsiteY19" fmla="*/ 7574 h 43432"/>
                  <a:gd name="connsiteX20" fmla="*/ 15096 w 44242"/>
                  <a:gd name="connsiteY20" fmla="*/ 17812 h 43432"/>
                  <a:gd name="connsiteX21" fmla="*/ 25333 w 44242"/>
                  <a:gd name="connsiteY21" fmla="*/ 17812 h 43432"/>
                  <a:gd name="connsiteX22" fmla="*/ 31497 w 44242"/>
                  <a:gd name="connsiteY22" fmla="*/ 16219 h 43432"/>
                  <a:gd name="connsiteX23" fmla="*/ 33691 w 44242"/>
                  <a:gd name="connsiteY23" fmla="*/ 11648 h 43432"/>
                  <a:gd name="connsiteX24" fmla="*/ 27292 w 44242"/>
                  <a:gd name="connsiteY24" fmla="*/ 7548 h 43432"/>
                  <a:gd name="connsiteX25" fmla="*/ 17107 w 44242"/>
                  <a:gd name="connsiteY25" fmla="*/ 7548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4242" h="43432">
                    <a:moveTo>
                      <a:pt x="40795" y="24367"/>
                    </a:moveTo>
                    <a:cubicBezTo>
                      <a:pt x="41813" y="25830"/>
                      <a:pt x="42309" y="27632"/>
                      <a:pt x="42309" y="29721"/>
                    </a:cubicBezTo>
                    <a:cubicBezTo>
                      <a:pt x="42309" y="34239"/>
                      <a:pt x="40533" y="37635"/>
                      <a:pt x="36982" y="39959"/>
                    </a:cubicBezTo>
                    <a:cubicBezTo>
                      <a:pt x="33430" y="42283"/>
                      <a:pt x="28676" y="43432"/>
                      <a:pt x="22774" y="43432"/>
                    </a:cubicBezTo>
                    <a:lnTo>
                      <a:pt x="0" y="43432"/>
                    </a:lnTo>
                    <a:lnTo>
                      <a:pt x="8697" y="0"/>
                    </a:lnTo>
                    <a:lnTo>
                      <a:pt x="29669" y="0"/>
                    </a:lnTo>
                    <a:cubicBezTo>
                      <a:pt x="34344" y="0"/>
                      <a:pt x="37948" y="862"/>
                      <a:pt x="40455" y="2586"/>
                    </a:cubicBezTo>
                    <a:cubicBezTo>
                      <a:pt x="42962" y="4309"/>
                      <a:pt x="44242" y="6764"/>
                      <a:pt x="44242" y="9924"/>
                    </a:cubicBezTo>
                    <a:cubicBezTo>
                      <a:pt x="44242" y="12562"/>
                      <a:pt x="43537" y="14834"/>
                      <a:pt x="42153" y="16715"/>
                    </a:cubicBezTo>
                    <a:cubicBezTo>
                      <a:pt x="40769" y="18595"/>
                      <a:pt x="38862" y="20032"/>
                      <a:pt x="36485" y="21024"/>
                    </a:cubicBezTo>
                    <a:cubicBezTo>
                      <a:pt x="38340" y="21782"/>
                      <a:pt x="39776" y="22878"/>
                      <a:pt x="40795" y="24341"/>
                    </a:cubicBezTo>
                    <a:close/>
                    <a:moveTo>
                      <a:pt x="29982" y="34265"/>
                    </a:moveTo>
                    <a:cubicBezTo>
                      <a:pt x="31549" y="33195"/>
                      <a:pt x="32333" y="31628"/>
                      <a:pt x="32333" y="29617"/>
                    </a:cubicBezTo>
                    <a:cubicBezTo>
                      <a:pt x="32333" y="26639"/>
                      <a:pt x="30165" y="25151"/>
                      <a:pt x="25830" y="25151"/>
                    </a:cubicBezTo>
                    <a:lnTo>
                      <a:pt x="13659" y="25151"/>
                    </a:lnTo>
                    <a:lnTo>
                      <a:pt x="11544" y="35885"/>
                    </a:lnTo>
                    <a:lnTo>
                      <a:pt x="23401" y="35885"/>
                    </a:lnTo>
                    <a:cubicBezTo>
                      <a:pt x="26221" y="35885"/>
                      <a:pt x="28415" y="35336"/>
                      <a:pt x="29982" y="34265"/>
                    </a:cubicBezTo>
                    <a:close/>
                    <a:moveTo>
                      <a:pt x="17133" y="7574"/>
                    </a:moveTo>
                    <a:lnTo>
                      <a:pt x="15096" y="17812"/>
                    </a:lnTo>
                    <a:lnTo>
                      <a:pt x="25333" y="17812"/>
                    </a:lnTo>
                    <a:cubicBezTo>
                      <a:pt x="27971" y="17812"/>
                      <a:pt x="30034" y="17289"/>
                      <a:pt x="31497" y="16219"/>
                    </a:cubicBezTo>
                    <a:cubicBezTo>
                      <a:pt x="32960" y="15174"/>
                      <a:pt x="33691" y="13633"/>
                      <a:pt x="33691" y="11648"/>
                    </a:cubicBezTo>
                    <a:cubicBezTo>
                      <a:pt x="33691" y="8906"/>
                      <a:pt x="31549" y="7548"/>
                      <a:pt x="27292" y="7548"/>
                    </a:cubicBezTo>
                    <a:lnTo>
                      <a:pt x="17107" y="7548"/>
                    </a:lnTo>
                    <a:close/>
                  </a:path>
                </a:pathLst>
              </a:custGeom>
              <a:solidFill>
                <a:srgbClr val="55BC8F"/>
              </a:solidFill>
              <a:ln w="2606" cap="flat">
                <a:noFill/>
                <a:prstDash val="solid"/>
                <a:miter/>
              </a:ln>
            </p:spPr>
            <p:txBody>
              <a:bodyPr rtlCol="0" anchor="ctr"/>
              <a:lstStyle/>
              <a:p>
                <a:endParaRPr lang="en-US"/>
              </a:p>
            </p:txBody>
          </p:sp>
          <p:sp>
            <p:nvSpPr>
              <p:cNvPr id="81" name="Freeform: Shape 80">
                <a:extLst>
                  <a:ext uri="{FF2B5EF4-FFF2-40B4-BE49-F238E27FC236}">
                    <a16:creationId xmlns:a16="http://schemas.microsoft.com/office/drawing/2014/main" id="{B9ECB760-903B-B92D-FFB0-ACBCA76C82A2}"/>
                  </a:ext>
                </a:extLst>
              </p:cNvPr>
              <p:cNvSpPr/>
              <p:nvPr/>
            </p:nvSpPr>
            <p:spPr>
              <a:xfrm>
                <a:off x="9978542" y="1237986"/>
                <a:ext cx="43745" cy="43432"/>
              </a:xfrm>
              <a:custGeom>
                <a:avLst/>
                <a:gdLst>
                  <a:gd name="connsiteX0" fmla="*/ 21181 w 43745"/>
                  <a:gd name="connsiteY0" fmla="*/ 28363 h 43432"/>
                  <a:gd name="connsiteX1" fmla="*/ 18204 w 43745"/>
                  <a:gd name="connsiteY1" fmla="*/ 43432 h 43432"/>
                  <a:gd name="connsiteX2" fmla="*/ 8148 w 43745"/>
                  <a:gd name="connsiteY2" fmla="*/ 43432 h 43432"/>
                  <a:gd name="connsiteX3" fmla="*/ 11178 w 43745"/>
                  <a:gd name="connsiteY3" fmla="*/ 27919 h 43432"/>
                  <a:gd name="connsiteX4" fmla="*/ 0 w 43745"/>
                  <a:gd name="connsiteY4" fmla="*/ 0 h 43432"/>
                  <a:gd name="connsiteX5" fmla="*/ 10055 w 43745"/>
                  <a:gd name="connsiteY5" fmla="*/ 0 h 43432"/>
                  <a:gd name="connsiteX6" fmla="*/ 17812 w 43745"/>
                  <a:gd name="connsiteY6" fmla="*/ 19353 h 43432"/>
                  <a:gd name="connsiteX7" fmla="*/ 33377 w 43745"/>
                  <a:gd name="connsiteY7" fmla="*/ 0 h 43432"/>
                  <a:gd name="connsiteX8" fmla="*/ 43746 w 43745"/>
                  <a:gd name="connsiteY8" fmla="*/ 0 h 43432"/>
                  <a:gd name="connsiteX9" fmla="*/ 21155 w 43745"/>
                  <a:gd name="connsiteY9" fmla="*/ 28363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745" h="43432">
                    <a:moveTo>
                      <a:pt x="21181" y="28363"/>
                    </a:moveTo>
                    <a:lnTo>
                      <a:pt x="18204" y="43432"/>
                    </a:lnTo>
                    <a:lnTo>
                      <a:pt x="8148" y="43432"/>
                    </a:lnTo>
                    <a:lnTo>
                      <a:pt x="11178" y="27919"/>
                    </a:lnTo>
                    <a:lnTo>
                      <a:pt x="0" y="0"/>
                    </a:lnTo>
                    <a:lnTo>
                      <a:pt x="10055" y="0"/>
                    </a:lnTo>
                    <a:lnTo>
                      <a:pt x="17812" y="19353"/>
                    </a:lnTo>
                    <a:lnTo>
                      <a:pt x="33377" y="0"/>
                    </a:lnTo>
                    <a:lnTo>
                      <a:pt x="43746" y="0"/>
                    </a:lnTo>
                    <a:lnTo>
                      <a:pt x="21155" y="28363"/>
                    </a:lnTo>
                    <a:close/>
                  </a:path>
                </a:pathLst>
              </a:custGeom>
              <a:solidFill>
                <a:srgbClr val="55BC8F"/>
              </a:solidFill>
              <a:ln w="2606" cap="flat">
                <a:noFill/>
                <a:prstDash val="solid"/>
                <a:miter/>
              </a:ln>
            </p:spPr>
            <p:txBody>
              <a:bodyPr rtlCol="0" anchor="ctr"/>
              <a:lstStyle/>
              <a:p>
                <a:endParaRPr lang="en-US"/>
              </a:p>
            </p:txBody>
          </p:sp>
          <p:sp>
            <p:nvSpPr>
              <p:cNvPr id="82" name="Freeform: Shape 81">
                <a:extLst>
                  <a:ext uri="{FF2B5EF4-FFF2-40B4-BE49-F238E27FC236}">
                    <a16:creationId xmlns:a16="http://schemas.microsoft.com/office/drawing/2014/main" id="{E22E0F1E-CBE9-5EEA-A6EA-33291A3C1AA0}"/>
                  </a:ext>
                </a:extLst>
              </p:cNvPr>
              <p:cNvSpPr/>
              <p:nvPr/>
            </p:nvSpPr>
            <p:spPr>
              <a:xfrm>
                <a:off x="10035947" y="1237986"/>
                <a:ext cx="54923" cy="43432"/>
              </a:xfrm>
              <a:custGeom>
                <a:avLst/>
                <a:gdLst>
                  <a:gd name="connsiteX0" fmla="*/ 54924 w 54923"/>
                  <a:gd name="connsiteY0" fmla="*/ 0 h 43432"/>
                  <a:gd name="connsiteX1" fmla="*/ 46227 w 54923"/>
                  <a:gd name="connsiteY1" fmla="*/ 43432 h 43432"/>
                  <a:gd name="connsiteX2" fmla="*/ 40272 w 54923"/>
                  <a:gd name="connsiteY2" fmla="*/ 43432 h 43432"/>
                  <a:gd name="connsiteX3" fmla="*/ 46593 w 54923"/>
                  <a:gd name="connsiteY3" fmla="*/ 12040 h 43432"/>
                  <a:gd name="connsiteX4" fmla="*/ 26065 w 54923"/>
                  <a:gd name="connsiteY4" fmla="*/ 38157 h 43432"/>
                  <a:gd name="connsiteX5" fmla="*/ 23218 w 54923"/>
                  <a:gd name="connsiteY5" fmla="*/ 38157 h 43432"/>
                  <a:gd name="connsiteX6" fmla="*/ 12353 w 54923"/>
                  <a:gd name="connsiteY6" fmla="*/ 11413 h 43432"/>
                  <a:gd name="connsiteX7" fmla="*/ 5955 w 54923"/>
                  <a:gd name="connsiteY7" fmla="*/ 43432 h 43432"/>
                  <a:gd name="connsiteX8" fmla="*/ 0 w 54923"/>
                  <a:gd name="connsiteY8" fmla="*/ 43432 h 43432"/>
                  <a:gd name="connsiteX9" fmla="*/ 8697 w 54923"/>
                  <a:gd name="connsiteY9" fmla="*/ 0 h 43432"/>
                  <a:gd name="connsiteX10" fmla="*/ 13711 w 54923"/>
                  <a:gd name="connsiteY10" fmla="*/ 0 h 43432"/>
                  <a:gd name="connsiteX11" fmla="*/ 25803 w 54923"/>
                  <a:gd name="connsiteY11" fmla="*/ 30583 h 43432"/>
                  <a:gd name="connsiteX12" fmla="*/ 49570 w 54923"/>
                  <a:gd name="connsiteY12" fmla="*/ 0 h 43432"/>
                  <a:gd name="connsiteX13" fmla="*/ 54898 w 54923"/>
                  <a:gd name="connsiteY13" fmla="*/ 0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4923" h="43432">
                    <a:moveTo>
                      <a:pt x="54924" y="0"/>
                    </a:moveTo>
                    <a:lnTo>
                      <a:pt x="46227" y="43432"/>
                    </a:lnTo>
                    <a:lnTo>
                      <a:pt x="40272" y="43432"/>
                    </a:lnTo>
                    <a:lnTo>
                      <a:pt x="46593" y="12040"/>
                    </a:lnTo>
                    <a:lnTo>
                      <a:pt x="26065" y="38157"/>
                    </a:lnTo>
                    <a:lnTo>
                      <a:pt x="23218" y="38157"/>
                    </a:lnTo>
                    <a:lnTo>
                      <a:pt x="12353" y="11413"/>
                    </a:lnTo>
                    <a:lnTo>
                      <a:pt x="5955" y="43432"/>
                    </a:lnTo>
                    <a:lnTo>
                      <a:pt x="0" y="43432"/>
                    </a:lnTo>
                    <a:lnTo>
                      <a:pt x="8697" y="0"/>
                    </a:lnTo>
                    <a:lnTo>
                      <a:pt x="13711" y="0"/>
                    </a:lnTo>
                    <a:lnTo>
                      <a:pt x="25803" y="30583"/>
                    </a:lnTo>
                    <a:lnTo>
                      <a:pt x="49570" y="0"/>
                    </a:lnTo>
                    <a:lnTo>
                      <a:pt x="54898" y="0"/>
                    </a:lnTo>
                    <a:close/>
                  </a:path>
                </a:pathLst>
              </a:custGeom>
              <a:solidFill>
                <a:srgbClr val="55BC8F"/>
              </a:solidFill>
              <a:ln w="2606" cap="flat">
                <a:noFill/>
                <a:prstDash val="solid"/>
                <a:miter/>
              </a:ln>
            </p:spPr>
            <p:txBody>
              <a:bodyPr rtlCol="0" anchor="ctr"/>
              <a:lstStyle/>
              <a:p>
                <a:endParaRPr lang="en-US"/>
              </a:p>
            </p:txBody>
          </p:sp>
          <p:sp>
            <p:nvSpPr>
              <p:cNvPr id="83" name="Freeform: Shape 82">
                <a:extLst>
                  <a:ext uri="{FF2B5EF4-FFF2-40B4-BE49-F238E27FC236}">
                    <a16:creationId xmlns:a16="http://schemas.microsoft.com/office/drawing/2014/main" id="{C60B7D4C-7690-D0D7-D22A-908459025946}"/>
                  </a:ext>
                </a:extLst>
              </p:cNvPr>
              <p:cNvSpPr/>
              <p:nvPr/>
            </p:nvSpPr>
            <p:spPr>
              <a:xfrm>
                <a:off x="10094319" y="1248198"/>
                <a:ext cx="33246" cy="33586"/>
              </a:xfrm>
              <a:custGeom>
                <a:avLst/>
                <a:gdLst>
                  <a:gd name="connsiteX0" fmla="*/ 5850 w 33246"/>
                  <a:gd name="connsiteY0" fmla="*/ 18648 h 33586"/>
                  <a:gd name="connsiteX1" fmla="*/ 5850 w 33246"/>
                  <a:gd name="connsiteY1" fmla="*/ 19013 h 33586"/>
                  <a:gd name="connsiteX2" fmla="*/ 8462 w 33246"/>
                  <a:gd name="connsiteY2" fmla="*/ 25986 h 33586"/>
                  <a:gd name="connsiteX3" fmla="*/ 16271 w 33246"/>
                  <a:gd name="connsiteY3" fmla="*/ 28363 h 33586"/>
                  <a:gd name="connsiteX4" fmla="*/ 21991 w 33246"/>
                  <a:gd name="connsiteY4" fmla="*/ 27344 h 33586"/>
                  <a:gd name="connsiteX5" fmla="*/ 26456 w 33246"/>
                  <a:gd name="connsiteY5" fmla="*/ 24576 h 33586"/>
                  <a:gd name="connsiteX6" fmla="*/ 28990 w 33246"/>
                  <a:gd name="connsiteY6" fmla="*/ 28859 h 33586"/>
                  <a:gd name="connsiteX7" fmla="*/ 23087 w 33246"/>
                  <a:gd name="connsiteY7" fmla="*/ 32333 h 33586"/>
                  <a:gd name="connsiteX8" fmla="*/ 15775 w 33246"/>
                  <a:gd name="connsiteY8" fmla="*/ 33586 h 33586"/>
                  <a:gd name="connsiteX9" fmla="*/ 7391 w 33246"/>
                  <a:gd name="connsiteY9" fmla="*/ 31837 h 33586"/>
                  <a:gd name="connsiteX10" fmla="*/ 1933 w 33246"/>
                  <a:gd name="connsiteY10" fmla="*/ 26874 h 33586"/>
                  <a:gd name="connsiteX11" fmla="*/ 0 w 33246"/>
                  <a:gd name="connsiteY11" fmla="*/ 19300 h 33586"/>
                  <a:gd name="connsiteX12" fmla="*/ 2377 w 33246"/>
                  <a:gd name="connsiteY12" fmla="*/ 9376 h 33586"/>
                  <a:gd name="connsiteX13" fmla="*/ 9010 w 33246"/>
                  <a:gd name="connsiteY13" fmla="*/ 2481 h 33586"/>
                  <a:gd name="connsiteX14" fmla="*/ 18543 w 33246"/>
                  <a:gd name="connsiteY14" fmla="*/ 0 h 33586"/>
                  <a:gd name="connsiteX15" fmla="*/ 29251 w 33246"/>
                  <a:gd name="connsiteY15" fmla="*/ 3813 h 33586"/>
                  <a:gd name="connsiteX16" fmla="*/ 33247 w 33246"/>
                  <a:gd name="connsiteY16" fmla="*/ 14208 h 33586"/>
                  <a:gd name="connsiteX17" fmla="*/ 32803 w 33246"/>
                  <a:gd name="connsiteY17" fmla="*/ 18621 h 33586"/>
                  <a:gd name="connsiteX18" fmla="*/ 5824 w 33246"/>
                  <a:gd name="connsiteY18" fmla="*/ 18621 h 33586"/>
                  <a:gd name="connsiteX19" fmla="*/ 10760 w 33246"/>
                  <a:gd name="connsiteY19" fmla="*/ 7469 h 33586"/>
                  <a:gd name="connsiteX20" fmla="*/ 6477 w 33246"/>
                  <a:gd name="connsiteY20" fmla="*/ 14286 h 33586"/>
                  <a:gd name="connsiteX21" fmla="*/ 27684 w 33246"/>
                  <a:gd name="connsiteY21" fmla="*/ 14286 h 33586"/>
                  <a:gd name="connsiteX22" fmla="*/ 25360 w 33246"/>
                  <a:gd name="connsiteY22" fmla="*/ 7443 h 33586"/>
                  <a:gd name="connsiteX23" fmla="*/ 18308 w 33246"/>
                  <a:gd name="connsiteY23" fmla="*/ 4988 h 33586"/>
                  <a:gd name="connsiteX24" fmla="*/ 10734 w 33246"/>
                  <a:gd name="connsiteY24" fmla="*/ 7469 h 33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3246" h="33586">
                    <a:moveTo>
                      <a:pt x="5850" y="18648"/>
                    </a:moveTo>
                    <a:lnTo>
                      <a:pt x="5850" y="19013"/>
                    </a:lnTo>
                    <a:cubicBezTo>
                      <a:pt x="5850" y="22069"/>
                      <a:pt x="6712" y="24393"/>
                      <a:pt x="8462" y="25986"/>
                    </a:cubicBezTo>
                    <a:cubicBezTo>
                      <a:pt x="10212" y="27579"/>
                      <a:pt x="12797" y="28363"/>
                      <a:pt x="16271" y="28363"/>
                    </a:cubicBezTo>
                    <a:cubicBezTo>
                      <a:pt x="18308" y="28363"/>
                      <a:pt x="20188" y="28024"/>
                      <a:pt x="21991" y="27344"/>
                    </a:cubicBezTo>
                    <a:cubicBezTo>
                      <a:pt x="23766" y="26665"/>
                      <a:pt x="25255" y="25751"/>
                      <a:pt x="26456" y="24576"/>
                    </a:cubicBezTo>
                    <a:lnTo>
                      <a:pt x="28990" y="28859"/>
                    </a:lnTo>
                    <a:cubicBezTo>
                      <a:pt x="27371" y="30348"/>
                      <a:pt x="25412" y="31497"/>
                      <a:pt x="23087" y="32333"/>
                    </a:cubicBezTo>
                    <a:cubicBezTo>
                      <a:pt x="20763" y="33169"/>
                      <a:pt x="18334" y="33586"/>
                      <a:pt x="15775" y="33586"/>
                    </a:cubicBezTo>
                    <a:cubicBezTo>
                      <a:pt x="12536" y="33586"/>
                      <a:pt x="9768" y="33012"/>
                      <a:pt x="7391" y="31837"/>
                    </a:cubicBezTo>
                    <a:cubicBezTo>
                      <a:pt x="5014" y="30661"/>
                      <a:pt x="3212" y="29016"/>
                      <a:pt x="1933" y="26874"/>
                    </a:cubicBezTo>
                    <a:cubicBezTo>
                      <a:pt x="653" y="24733"/>
                      <a:pt x="0" y="22199"/>
                      <a:pt x="0" y="19300"/>
                    </a:cubicBezTo>
                    <a:cubicBezTo>
                      <a:pt x="0" y="15618"/>
                      <a:pt x="784" y="12301"/>
                      <a:pt x="2377" y="9376"/>
                    </a:cubicBezTo>
                    <a:cubicBezTo>
                      <a:pt x="3970" y="6451"/>
                      <a:pt x="6190" y="4153"/>
                      <a:pt x="9010" y="2481"/>
                    </a:cubicBezTo>
                    <a:cubicBezTo>
                      <a:pt x="11857" y="836"/>
                      <a:pt x="15017" y="0"/>
                      <a:pt x="18543" y="0"/>
                    </a:cubicBezTo>
                    <a:cubicBezTo>
                      <a:pt x="23009" y="0"/>
                      <a:pt x="26587" y="1280"/>
                      <a:pt x="29251" y="3813"/>
                    </a:cubicBezTo>
                    <a:cubicBezTo>
                      <a:pt x="31915" y="6346"/>
                      <a:pt x="33247" y="9820"/>
                      <a:pt x="33247" y="14208"/>
                    </a:cubicBezTo>
                    <a:cubicBezTo>
                      <a:pt x="33247" y="15540"/>
                      <a:pt x="33090" y="17002"/>
                      <a:pt x="32803" y="18621"/>
                    </a:cubicBezTo>
                    <a:lnTo>
                      <a:pt x="5824" y="18621"/>
                    </a:lnTo>
                    <a:close/>
                    <a:moveTo>
                      <a:pt x="10760" y="7469"/>
                    </a:moveTo>
                    <a:cubicBezTo>
                      <a:pt x="8645" y="9115"/>
                      <a:pt x="7234" y="11413"/>
                      <a:pt x="6477" y="14286"/>
                    </a:cubicBezTo>
                    <a:lnTo>
                      <a:pt x="27684" y="14286"/>
                    </a:lnTo>
                    <a:cubicBezTo>
                      <a:pt x="27841" y="11361"/>
                      <a:pt x="27083" y="9063"/>
                      <a:pt x="25360" y="7443"/>
                    </a:cubicBezTo>
                    <a:cubicBezTo>
                      <a:pt x="23636" y="5798"/>
                      <a:pt x="21285" y="4988"/>
                      <a:pt x="18308" y="4988"/>
                    </a:cubicBezTo>
                    <a:cubicBezTo>
                      <a:pt x="15331" y="4988"/>
                      <a:pt x="12850" y="5824"/>
                      <a:pt x="10734" y="7469"/>
                    </a:cubicBezTo>
                    <a:close/>
                  </a:path>
                </a:pathLst>
              </a:custGeom>
              <a:solidFill>
                <a:srgbClr val="55BC8F"/>
              </a:solidFill>
              <a:ln w="2606" cap="flat">
                <a:noFill/>
                <a:prstDash val="solid"/>
                <a:miter/>
              </a:ln>
            </p:spPr>
            <p:txBody>
              <a:bodyPr rtlCol="0" anchor="ctr"/>
              <a:lstStyle/>
              <a:p>
                <a:endParaRPr lang="en-US"/>
              </a:p>
            </p:txBody>
          </p:sp>
          <p:sp>
            <p:nvSpPr>
              <p:cNvPr id="84" name="Freeform: Shape 83">
                <a:extLst>
                  <a:ext uri="{FF2B5EF4-FFF2-40B4-BE49-F238E27FC236}">
                    <a16:creationId xmlns:a16="http://schemas.microsoft.com/office/drawing/2014/main" id="{D80D2F58-14BF-1C37-DC52-178B7EBFD694}"/>
                  </a:ext>
                </a:extLst>
              </p:cNvPr>
              <p:cNvSpPr/>
              <p:nvPr/>
            </p:nvSpPr>
            <p:spPr>
              <a:xfrm>
                <a:off x="10132267" y="1235400"/>
                <a:ext cx="40220" cy="46435"/>
              </a:xfrm>
              <a:custGeom>
                <a:avLst/>
                <a:gdLst>
                  <a:gd name="connsiteX0" fmla="*/ 40194 w 40220"/>
                  <a:gd name="connsiteY0" fmla="*/ 0 h 46435"/>
                  <a:gd name="connsiteX1" fmla="*/ 31001 w 40220"/>
                  <a:gd name="connsiteY1" fmla="*/ 46044 h 46435"/>
                  <a:gd name="connsiteX2" fmla="*/ 25281 w 40220"/>
                  <a:gd name="connsiteY2" fmla="*/ 46044 h 46435"/>
                  <a:gd name="connsiteX3" fmla="*/ 26091 w 40220"/>
                  <a:gd name="connsiteY3" fmla="*/ 42022 h 46435"/>
                  <a:gd name="connsiteX4" fmla="*/ 20920 w 40220"/>
                  <a:gd name="connsiteY4" fmla="*/ 45287 h 46435"/>
                  <a:gd name="connsiteX5" fmla="*/ 14495 w 40220"/>
                  <a:gd name="connsiteY5" fmla="*/ 46436 h 46435"/>
                  <a:gd name="connsiteX6" fmla="*/ 6999 w 40220"/>
                  <a:gd name="connsiteY6" fmla="*/ 44738 h 46435"/>
                  <a:gd name="connsiteX7" fmla="*/ 1854 w 40220"/>
                  <a:gd name="connsiteY7" fmla="*/ 39802 h 46435"/>
                  <a:gd name="connsiteX8" fmla="*/ 0 w 40220"/>
                  <a:gd name="connsiteY8" fmla="*/ 32228 h 46435"/>
                  <a:gd name="connsiteX9" fmla="*/ 2429 w 40220"/>
                  <a:gd name="connsiteY9" fmla="*/ 22252 h 46435"/>
                  <a:gd name="connsiteX10" fmla="*/ 9089 w 40220"/>
                  <a:gd name="connsiteY10" fmla="*/ 15357 h 46435"/>
                  <a:gd name="connsiteX11" fmla="*/ 18621 w 40220"/>
                  <a:gd name="connsiteY11" fmla="*/ 12876 h 46435"/>
                  <a:gd name="connsiteX12" fmla="*/ 25908 w 40220"/>
                  <a:gd name="connsiteY12" fmla="*/ 14390 h 46435"/>
                  <a:gd name="connsiteX13" fmla="*/ 30531 w 40220"/>
                  <a:gd name="connsiteY13" fmla="*/ 18830 h 46435"/>
                  <a:gd name="connsiteX14" fmla="*/ 34265 w 40220"/>
                  <a:gd name="connsiteY14" fmla="*/ 26 h 46435"/>
                  <a:gd name="connsiteX15" fmla="*/ 40220 w 40220"/>
                  <a:gd name="connsiteY15" fmla="*/ 26 h 46435"/>
                  <a:gd name="connsiteX16" fmla="*/ 22408 w 40220"/>
                  <a:gd name="connsiteY16" fmla="*/ 39410 h 46435"/>
                  <a:gd name="connsiteX17" fmla="*/ 27005 w 40220"/>
                  <a:gd name="connsiteY17" fmla="*/ 34474 h 46435"/>
                  <a:gd name="connsiteX18" fmla="*/ 28650 w 40220"/>
                  <a:gd name="connsiteY18" fmla="*/ 27266 h 46435"/>
                  <a:gd name="connsiteX19" fmla="*/ 26117 w 40220"/>
                  <a:gd name="connsiteY19" fmla="*/ 20450 h 46435"/>
                  <a:gd name="connsiteX20" fmla="*/ 18856 w 40220"/>
                  <a:gd name="connsiteY20" fmla="*/ 18021 h 46435"/>
                  <a:gd name="connsiteX21" fmla="*/ 12275 w 40220"/>
                  <a:gd name="connsiteY21" fmla="*/ 19797 h 46435"/>
                  <a:gd name="connsiteX22" fmla="*/ 7678 w 40220"/>
                  <a:gd name="connsiteY22" fmla="*/ 24733 h 46435"/>
                  <a:gd name="connsiteX23" fmla="*/ 6007 w 40220"/>
                  <a:gd name="connsiteY23" fmla="*/ 31941 h 46435"/>
                  <a:gd name="connsiteX24" fmla="*/ 8592 w 40220"/>
                  <a:gd name="connsiteY24" fmla="*/ 38731 h 46435"/>
                  <a:gd name="connsiteX25" fmla="*/ 15827 w 40220"/>
                  <a:gd name="connsiteY25" fmla="*/ 41186 h 46435"/>
                  <a:gd name="connsiteX26" fmla="*/ 22434 w 40220"/>
                  <a:gd name="connsiteY26" fmla="*/ 39410 h 46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0220" h="46435">
                    <a:moveTo>
                      <a:pt x="40194" y="0"/>
                    </a:moveTo>
                    <a:lnTo>
                      <a:pt x="31001" y="46044"/>
                    </a:lnTo>
                    <a:lnTo>
                      <a:pt x="25281" y="46044"/>
                    </a:lnTo>
                    <a:lnTo>
                      <a:pt x="26091" y="42022"/>
                    </a:lnTo>
                    <a:cubicBezTo>
                      <a:pt x="24602" y="43432"/>
                      <a:pt x="22879" y="44503"/>
                      <a:pt x="20920" y="45287"/>
                    </a:cubicBezTo>
                    <a:cubicBezTo>
                      <a:pt x="18961" y="46044"/>
                      <a:pt x="16819" y="46436"/>
                      <a:pt x="14495" y="46436"/>
                    </a:cubicBezTo>
                    <a:cubicBezTo>
                      <a:pt x="11674" y="46436"/>
                      <a:pt x="9193" y="45861"/>
                      <a:pt x="6999" y="44738"/>
                    </a:cubicBezTo>
                    <a:cubicBezTo>
                      <a:pt x="4806" y="43615"/>
                      <a:pt x="3082" y="41970"/>
                      <a:pt x="1854" y="39802"/>
                    </a:cubicBezTo>
                    <a:cubicBezTo>
                      <a:pt x="627" y="37661"/>
                      <a:pt x="0" y="35127"/>
                      <a:pt x="0" y="32228"/>
                    </a:cubicBezTo>
                    <a:cubicBezTo>
                      <a:pt x="0" y="28494"/>
                      <a:pt x="810" y="25177"/>
                      <a:pt x="2429" y="22252"/>
                    </a:cubicBezTo>
                    <a:cubicBezTo>
                      <a:pt x="4048" y="19327"/>
                      <a:pt x="6268" y="17028"/>
                      <a:pt x="9089" y="15357"/>
                    </a:cubicBezTo>
                    <a:cubicBezTo>
                      <a:pt x="11909" y="13711"/>
                      <a:pt x="15096" y="12876"/>
                      <a:pt x="18621" y="12876"/>
                    </a:cubicBezTo>
                    <a:cubicBezTo>
                      <a:pt x="21442" y="12876"/>
                      <a:pt x="23871" y="13372"/>
                      <a:pt x="25908" y="14390"/>
                    </a:cubicBezTo>
                    <a:cubicBezTo>
                      <a:pt x="27945" y="15409"/>
                      <a:pt x="29486" y="16872"/>
                      <a:pt x="30531" y="18830"/>
                    </a:cubicBezTo>
                    <a:lnTo>
                      <a:pt x="34265" y="26"/>
                    </a:lnTo>
                    <a:lnTo>
                      <a:pt x="40220" y="26"/>
                    </a:lnTo>
                    <a:close/>
                    <a:moveTo>
                      <a:pt x="22408" y="39410"/>
                    </a:moveTo>
                    <a:cubicBezTo>
                      <a:pt x="24367" y="38235"/>
                      <a:pt x="25908" y="36590"/>
                      <a:pt x="27005" y="34474"/>
                    </a:cubicBezTo>
                    <a:cubicBezTo>
                      <a:pt x="28102" y="32359"/>
                      <a:pt x="28650" y="29956"/>
                      <a:pt x="28650" y="27266"/>
                    </a:cubicBezTo>
                    <a:cubicBezTo>
                      <a:pt x="28650" y="24341"/>
                      <a:pt x="27815" y="22043"/>
                      <a:pt x="26117" y="20450"/>
                    </a:cubicBezTo>
                    <a:cubicBezTo>
                      <a:pt x="24419" y="18856"/>
                      <a:pt x="21991" y="18021"/>
                      <a:pt x="18856" y="18021"/>
                    </a:cubicBezTo>
                    <a:cubicBezTo>
                      <a:pt x="16428" y="18021"/>
                      <a:pt x="14234" y="18621"/>
                      <a:pt x="12275" y="19797"/>
                    </a:cubicBezTo>
                    <a:cubicBezTo>
                      <a:pt x="10316" y="20972"/>
                      <a:pt x="8801" y="22617"/>
                      <a:pt x="7678" y="24733"/>
                    </a:cubicBezTo>
                    <a:cubicBezTo>
                      <a:pt x="6555" y="26848"/>
                      <a:pt x="6007" y="29251"/>
                      <a:pt x="6007" y="31941"/>
                    </a:cubicBezTo>
                    <a:cubicBezTo>
                      <a:pt x="6007" y="34840"/>
                      <a:pt x="6869" y="37112"/>
                      <a:pt x="8592" y="38731"/>
                    </a:cubicBezTo>
                    <a:cubicBezTo>
                      <a:pt x="10316" y="40377"/>
                      <a:pt x="12719" y="41186"/>
                      <a:pt x="15827" y="41186"/>
                    </a:cubicBezTo>
                    <a:cubicBezTo>
                      <a:pt x="18256" y="41186"/>
                      <a:pt x="20476" y="40586"/>
                      <a:pt x="22434" y="39410"/>
                    </a:cubicBezTo>
                    <a:close/>
                  </a:path>
                </a:pathLst>
              </a:custGeom>
              <a:solidFill>
                <a:srgbClr val="55BC8F"/>
              </a:solidFill>
              <a:ln w="2606" cap="flat">
                <a:noFill/>
                <a:prstDash val="solid"/>
                <a:miter/>
              </a:ln>
            </p:spPr>
            <p:txBody>
              <a:bodyPr rtlCol="0" anchor="ctr"/>
              <a:lstStyle/>
              <a:p>
                <a:endParaRPr lang="en-US"/>
              </a:p>
            </p:txBody>
          </p:sp>
          <p:sp>
            <p:nvSpPr>
              <p:cNvPr id="85" name="Freeform: Shape 84">
                <a:extLst>
                  <a:ext uri="{FF2B5EF4-FFF2-40B4-BE49-F238E27FC236}">
                    <a16:creationId xmlns:a16="http://schemas.microsoft.com/office/drawing/2014/main" id="{1AE6E1E0-6658-E400-872F-8E57BE48708A}"/>
                  </a:ext>
                </a:extLst>
              </p:cNvPr>
              <p:cNvSpPr/>
              <p:nvPr/>
            </p:nvSpPr>
            <p:spPr>
              <a:xfrm>
                <a:off x="10174628" y="1234486"/>
                <a:ext cx="15591" cy="46932"/>
              </a:xfrm>
              <a:custGeom>
                <a:avLst/>
                <a:gdLst>
                  <a:gd name="connsiteX0" fmla="*/ 6503 w 15591"/>
                  <a:gd name="connsiteY0" fmla="*/ 14051 h 46932"/>
                  <a:gd name="connsiteX1" fmla="*/ 12458 w 15591"/>
                  <a:gd name="connsiteY1" fmla="*/ 14051 h 46932"/>
                  <a:gd name="connsiteX2" fmla="*/ 5955 w 15591"/>
                  <a:gd name="connsiteY2" fmla="*/ 46932 h 46932"/>
                  <a:gd name="connsiteX3" fmla="*/ 0 w 15591"/>
                  <a:gd name="connsiteY3" fmla="*/ 46932 h 46932"/>
                  <a:gd name="connsiteX4" fmla="*/ 6503 w 15591"/>
                  <a:gd name="connsiteY4" fmla="*/ 14051 h 46932"/>
                  <a:gd name="connsiteX5" fmla="*/ 8566 w 15591"/>
                  <a:gd name="connsiteY5" fmla="*/ 6686 h 46932"/>
                  <a:gd name="connsiteX6" fmla="*/ 7522 w 15591"/>
                  <a:gd name="connsiteY6" fmla="*/ 4153 h 46932"/>
                  <a:gd name="connsiteX7" fmla="*/ 8723 w 15591"/>
                  <a:gd name="connsiteY7" fmla="*/ 1201 h 46932"/>
                  <a:gd name="connsiteX8" fmla="*/ 11805 w 15591"/>
                  <a:gd name="connsiteY8" fmla="*/ 0 h 46932"/>
                  <a:gd name="connsiteX9" fmla="*/ 14495 w 15591"/>
                  <a:gd name="connsiteY9" fmla="*/ 1019 h 46932"/>
                  <a:gd name="connsiteX10" fmla="*/ 15592 w 15591"/>
                  <a:gd name="connsiteY10" fmla="*/ 3474 h 46932"/>
                  <a:gd name="connsiteX11" fmla="*/ 14390 w 15591"/>
                  <a:gd name="connsiteY11" fmla="*/ 6581 h 46932"/>
                  <a:gd name="connsiteX12" fmla="*/ 11256 w 15591"/>
                  <a:gd name="connsiteY12" fmla="*/ 7757 h 46932"/>
                  <a:gd name="connsiteX13" fmla="*/ 8593 w 15591"/>
                  <a:gd name="connsiteY13" fmla="*/ 6712 h 46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591" h="46932">
                    <a:moveTo>
                      <a:pt x="6503" y="14051"/>
                    </a:moveTo>
                    <a:lnTo>
                      <a:pt x="12458" y="14051"/>
                    </a:lnTo>
                    <a:lnTo>
                      <a:pt x="5955" y="46932"/>
                    </a:lnTo>
                    <a:lnTo>
                      <a:pt x="0" y="46932"/>
                    </a:lnTo>
                    <a:lnTo>
                      <a:pt x="6503" y="14051"/>
                    </a:lnTo>
                    <a:close/>
                    <a:moveTo>
                      <a:pt x="8566" y="6686"/>
                    </a:moveTo>
                    <a:cubicBezTo>
                      <a:pt x="7861" y="5981"/>
                      <a:pt x="7522" y="5145"/>
                      <a:pt x="7522" y="4153"/>
                    </a:cubicBezTo>
                    <a:cubicBezTo>
                      <a:pt x="7522" y="3003"/>
                      <a:pt x="7914" y="2011"/>
                      <a:pt x="8723" y="1201"/>
                    </a:cubicBezTo>
                    <a:cubicBezTo>
                      <a:pt x="9533" y="392"/>
                      <a:pt x="10551" y="0"/>
                      <a:pt x="11805" y="0"/>
                    </a:cubicBezTo>
                    <a:cubicBezTo>
                      <a:pt x="12876" y="0"/>
                      <a:pt x="13790" y="340"/>
                      <a:pt x="14495" y="1019"/>
                    </a:cubicBezTo>
                    <a:cubicBezTo>
                      <a:pt x="15200" y="1698"/>
                      <a:pt x="15592" y="2507"/>
                      <a:pt x="15592" y="3474"/>
                    </a:cubicBezTo>
                    <a:cubicBezTo>
                      <a:pt x="15592" y="4753"/>
                      <a:pt x="15200" y="5798"/>
                      <a:pt x="14390" y="6581"/>
                    </a:cubicBezTo>
                    <a:cubicBezTo>
                      <a:pt x="13581" y="7365"/>
                      <a:pt x="12536" y="7757"/>
                      <a:pt x="11256" y="7757"/>
                    </a:cubicBezTo>
                    <a:cubicBezTo>
                      <a:pt x="10186" y="7757"/>
                      <a:pt x="9298" y="7417"/>
                      <a:pt x="8593" y="6712"/>
                    </a:cubicBezTo>
                    <a:close/>
                  </a:path>
                </a:pathLst>
              </a:custGeom>
              <a:solidFill>
                <a:srgbClr val="55BC8F"/>
              </a:solidFill>
              <a:ln w="2606" cap="flat">
                <a:noFill/>
                <a:prstDash val="solid"/>
                <a:miter/>
              </a:ln>
            </p:spPr>
            <p:txBody>
              <a:bodyPr rtlCol="0" anchor="ctr"/>
              <a:lstStyle/>
              <a:p>
                <a:endParaRPr lang="en-US"/>
              </a:p>
            </p:txBody>
          </p:sp>
          <p:sp>
            <p:nvSpPr>
              <p:cNvPr id="86" name="Freeform: Shape 85">
                <a:extLst>
                  <a:ext uri="{FF2B5EF4-FFF2-40B4-BE49-F238E27FC236}">
                    <a16:creationId xmlns:a16="http://schemas.microsoft.com/office/drawing/2014/main" id="{63A51A47-8C02-AB42-13B2-C30C38F75009}"/>
                  </a:ext>
                </a:extLst>
              </p:cNvPr>
              <p:cNvSpPr/>
              <p:nvPr/>
            </p:nvSpPr>
            <p:spPr>
              <a:xfrm>
                <a:off x="10191866" y="1248250"/>
                <a:ext cx="32881" cy="33586"/>
              </a:xfrm>
              <a:custGeom>
                <a:avLst/>
                <a:gdLst>
                  <a:gd name="connsiteX0" fmla="*/ 7391 w 32881"/>
                  <a:gd name="connsiteY0" fmla="*/ 31784 h 33586"/>
                  <a:gd name="connsiteX1" fmla="*/ 1933 w 32881"/>
                  <a:gd name="connsiteY1" fmla="*/ 26822 h 33586"/>
                  <a:gd name="connsiteX2" fmla="*/ 0 w 32881"/>
                  <a:gd name="connsiteY2" fmla="*/ 19353 h 33586"/>
                  <a:gd name="connsiteX3" fmla="*/ 2481 w 32881"/>
                  <a:gd name="connsiteY3" fmla="*/ 9428 h 33586"/>
                  <a:gd name="connsiteX4" fmla="*/ 9376 w 32881"/>
                  <a:gd name="connsiteY4" fmla="*/ 2507 h 33586"/>
                  <a:gd name="connsiteX5" fmla="*/ 19353 w 32881"/>
                  <a:gd name="connsiteY5" fmla="*/ 0 h 33586"/>
                  <a:gd name="connsiteX6" fmla="*/ 32881 w 32881"/>
                  <a:gd name="connsiteY6" fmla="*/ 7130 h 33586"/>
                  <a:gd name="connsiteX7" fmla="*/ 27867 w 32881"/>
                  <a:gd name="connsiteY7" fmla="*/ 9924 h 33586"/>
                  <a:gd name="connsiteX8" fmla="*/ 18935 w 32881"/>
                  <a:gd name="connsiteY8" fmla="*/ 5197 h 33586"/>
                  <a:gd name="connsiteX9" fmla="*/ 12327 w 32881"/>
                  <a:gd name="connsiteY9" fmla="*/ 6973 h 33586"/>
                  <a:gd name="connsiteX10" fmla="*/ 7704 w 32881"/>
                  <a:gd name="connsiteY10" fmla="*/ 11909 h 33586"/>
                  <a:gd name="connsiteX11" fmla="*/ 6033 w 32881"/>
                  <a:gd name="connsiteY11" fmla="*/ 19118 h 33586"/>
                  <a:gd name="connsiteX12" fmla="*/ 8619 w 32881"/>
                  <a:gd name="connsiteY12" fmla="*/ 25908 h 33586"/>
                  <a:gd name="connsiteX13" fmla="*/ 15905 w 32881"/>
                  <a:gd name="connsiteY13" fmla="*/ 28363 h 33586"/>
                  <a:gd name="connsiteX14" fmla="*/ 21468 w 32881"/>
                  <a:gd name="connsiteY14" fmla="*/ 27188 h 33586"/>
                  <a:gd name="connsiteX15" fmla="*/ 25725 w 32881"/>
                  <a:gd name="connsiteY15" fmla="*/ 23714 h 33586"/>
                  <a:gd name="connsiteX16" fmla="*/ 30060 w 32881"/>
                  <a:gd name="connsiteY16" fmla="*/ 26822 h 33586"/>
                  <a:gd name="connsiteX17" fmla="*/ 23923 w 32881"/>
                  <a:gd name="connsiteY17" fmla="*/ 31784 h 33586"/>
                  <a:gd name="connsiteX18" fmla="*/ 15670 w 32881"/>
                  <a:gd name="connsiteY18" fmla="*/ 33586 h 33586"/>
                  <a:gd name="connsiteX19" fmla="*/ 7417 w 32881"/>
                  <a:gd name="connsiteY19" fmla="*/ 31810 h 33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2881" h="33586">
                    <a:moveTo>
                      <a:pt x="7391" y="31784"/>
                    </a:moveTo>
                    <a:cubicBezTo>
                      <a:pt x="5041" y="30609"/>
                      <a:pt x="3212" y="28964"/>
                      <a:pt x="1933" y="26822"/>
                    </a:cubicBezTo>
                    <a:cubicBezTo>
                      <a:pt x="653" y="24681"/>
                      <a:pt x="0" y="22199"/>
                      <a:pt x="0" y="19353"/>
                    </a:cubicBezTo>
                    <a:cubicBezTo>
                      <a:pt x="0" y="15670"/>
                      <a:pt x="836" y="12353"/>
                      <a:pt x="2481" y="9428"/>
                    </a:cubicBezTo>
                    <a:cubicBezTo>
                      <a:pt x="4126" y="6503"/>
                      <a:pt x="6425" y="4179"/>
                      <a:pt x="9376" y="2507"/>
                    </a:cubicBezTo>
                    <a:cubicBezTo>
                      <a:pt x="12301" y="836"/>
                      <a:pt x="15644" y="0"/>
                      <a:pt x="19353" y="0"/>
                    </a:cubicBezTo>
                    <a:cubicBezTo>
                      <a:pt x="25856" y="0"/>
                      <a:pt x="30348" y="2377"/>
                      <a:pt x="32881" y="7130"/>
                    </a:cubicBezTo>
                    <a:lnTo>
                      <a:pt x="27867" y="9924"/>
                    </a:lnTo>
                    <a:cubicBezTo>
                      <a:pt x="26117" y="6790"/>
                      <a:pt x="23140" y="5197"/>
                      <a:pt x="18935" y="5197"/>
                    </a:cubicBezTo>
                    <a:cubicBezTo>
                      <a:pt x="16506" y="5197"/>
                      <a:pt x="14286" y="5798"/>
                      <a:pt x="12327" y="6973"/>
                    </a:cubicBezTo>
                    <a:cubicBezTo>
                      <a:pt x="10368" y="8149"/>
                      <a:pt x="8828" y="9794"/>
                      <a:pt x="7704" y="11909"/>
                    </a:cubicBezTo>
                    <a:cubicBezTo>
                      <a:pt x="6581" y="14025"/>
                      <a:pt x="6033" y="16428"/>
                      <a:pt x="6033" y="19118"/>
                    </a:cubicBezTo>
                    <a:cubicBezTo>
                      <a:pt x="6033" y="22017"/>
                      <a:pt x="6895" y="24289"/>
                      <a:pt x="8619" y="25908"/>
                    </a:cubicBezTo>
                    <a:cubicBezTo>
                      <a:pt x="10342" y="27553"/>
                      <a:pt x="12771" y="28363"/>
                      <a:pt x="15905" y="28363"/>
                    </a:cubicBezTo>
                    <a:cubicBezTo>
                      <a:pt x="17890" y="28363"/>
                      <a:pt x="19744" y="27971"/>
                      <a:pt x="21468" y="27188"/>
                    </a:cubicBezTo>
                    <a:cubicBezTo>
                      <a:pt x="23192" y="26404"/>
                      <a:pt x="24602" y="25255"/>
                      <a:pt x="25725" y="23714"/>
                    </a:cubicBezTo>
                    <a:lnTo>
                      <a:pt x="30060" y="26822"/>
                    </a:lnTo>
                    <a:cubicBezTo>
                      <a:pt x="28520" y="28938"/>
                      <a:pt x="26482" y="30583"/>
                      <a:pt x="23923" y="31784"/>
                    </a:cubicBezTo>
                    <a:cubicBezTo>
                      <a:pt x="21364" y="32986"/>
                      <a:pt x="18621" y="33586"/>
                      <a:pt x="15670" y="33586"/>
                    </a:cubicBezTo>
                    <a:cubicBezTo>
                      <a:pt x="12536" y="33586"/>
                      <a:pt x="9768" y="32986"/>
                      <a:pt x="7417" y="31810"/>
                    </a:cubicBezTo>
                    <a:close/>
                  </a:path>
                </a:pathLst>
              </a:custGeom>
              <a:solidFill>
                <a:srgbClr val="55BC8F"/>
              </a:solidFill>
              <a:ln w="2606" cap="flat">
                <a:noFill/>
                <a:prstDash val="solid"/>
                <a:miter/>
              </a:ln>
            </p:spPr>
            <p:txBody>
              <a:bodyPr rtlCol="0" anchor="ctr"/>
              <a:lstStyle/>
              <a:p>
                <a:endParaRPr lang="en-US"/>
              </a:p>
            </p:txBody>
          </p:sp>
          <p:sp>
            <p:nvSpPr>
              <p:cNvPr id="87" name="Freeform: Shape 86">
                <a:extLst>
                  <a:ext uri="{FF2B5EF4-FFF2-40B4-BE49-F238E27FC236}">
                    <a16:creationId xmlns:a16="http://schemas.microsoft.com/office/drawing/2014/main" id="{17D5C1EE-D87F-7D0C-5FBB-E8D47DAF100F}"/>
                  </a:ext>
                </a:extLst>
              </p:cNvPr>
              <p:cNvSpPr/>
              <p:nvPr/>
            </p:nvSpPr>
            <p:spPr>
              <a:xfrm>
                <a:off x="10226836" y="1248250"/>
                <a:ext cx="37556" cy="33560"/>
              </a:xfrm>
              <a:custGeom>
                <a:avLst/>
                <a:gdLst>
                  <a:gd name="connsiteX0" fmla="*/ 37504 w 37556"/>
                  <a:gd name="connsiteY0" fmla="*/ 287 h 33560"/>
                  <a:gd name="connsiteX1" fmla="*/ 31001 w 37556"/>
                  <a:gd name="connsiteY1" fmla="*/ 33169 h 33560"/>
                  <a:gd name="connsiteX2" fmla="*/ 25281 w 37556"/>
                  <a:gd name="connsiteY2" fmla="*/ 33169 h 33560"/>
                  <a:gd name="connsiteX3" fmla="*/ 26091 w 37556"/>
                  <a:gd name="connsiteY3" fmla="*/ 29147 h 33560"/>
                  <a:gd name="connsiteX4" fmla="*/ 20920 w 37556"/>
                  <a:gd name="connsiteY4" fmla="*/ 32411 h 33560"/>
                  <a:gd name="connsiteX5" fmla="*/ 14495 w 37556"/>
                  <a:gd name="connsiteY5" fmla="*/ 33560 h 33560"/>
                  <a:gd name="connsiteX6" fmla="*/ 6999 w 37556"/>
                  <a:gd name="connsiteY6" fmla="*/ 31863 h 33560"/>
                  <a:gd name="connsiteX7" fmla="*/ 1854 w 37556"/>
                  <a:gd name="connsiteY7" fmla="*/ 26927 h 33560"/>
                  <a:gd name="connsiteX8" fmla="*/ 0 w 37556"/>
                  <a:gd name="connsiteY8" fmla="*/ 19353 h 33560"/>
                  <a:gd name="connsiteX9" fmla="*/ 2429 w 37556"/>
                  <a:gd name="connsiteY9" fmla="*/ 9376 h 33560"/>
                  <a:gd name="connsiteX10" fmla="*/ 9089 w 37556"/>
                  <a:gd name="connsiteY10" fmla="*/ 2481 h 33560"/>
                  <a:gd name="connsiteX11" fmla="*/ 18621 w 37556"/>
                  <a:gd name="connsiteY11" fmla="*/ 0 h 33560"/>
                  <a:gd name="connsiteX12" fmla="*/ 25856 w 37556"/>
                  <a:gd name="connsiteY12" fmla="*/ 1489 h 33560"/>
                  <a:gd name="connsiteX13" fmla="*/ 30479 w 37556"/>
                  <a:gd name="connsiteY13" fmla="*/ 5902 h 33560"/>
                  <a:gd name="connsiteX14" fmla="*/ 31602 w 37556"/>
                  <a:gd name="connsiteY14" fmla="*/ 313 h 33560"/>
                  <a:gd name="connsiteX15" fmla="*/ 37556 w 37556"/>
                  <a:gd name="connsiteY15" fmla="*/ 313 h 33560"/>
                  <a:gd name="connsiteX16" fmla="*/ 22382 w 37556"/>
                  <a:gd name="connsiteY16" fmla="*/ 26561 h 33560"/>
                  <a:gd name="connsiteX17" fmla="*/ 26979 w 37556"/>
                  <a:gd name="connsiteY17" fmla="*/ 21625 h 33560"/>
                  <a:gd name="connsiteX18" fmla="*/ 28624 w 37556"/>
                  <a:gd name="connsiteY18" fmla="*/ 14417 h 33560"/>
                  <a:gd name="connsiteX19" fmla="*/ 26091 w 37556"/>
                  <a:gd name="connsiteY19" fmla="*/ 7600 h 33560"/>
                  <a:gd name="connsiteX20" fmla="*/ 18830 w 37556"/>
                  <a:gd name="connsiteY20" fmla="*/ 5171 h 33560"/>
                  <a:gd name="connsiteX21" fmla="*/ 12249 w 37556"/>
                  <a:gd name="connsiteY21" fmla="*/ 6947 h 33560"/>
                  <a:gd name="connsiteX22" fmla="*/ 7652 w 37556"/>
                  <a:gd name="connsiteY22" fmla="*/ 11883 h 33560"/>
                  <a:gd name="connsiteX23" fmla="*/ 5981 w 37556"/>
                  <a:gd name="connsiteY23" fmla="*/ 19091 h 33560"/>
                  <a:gd name="connsiteX24" fmla="*/ 8566 w 37556"/>
                  <a:gd name="connsiteY24" fmla="*/ 25882 h 33560"/>
                  <a:gd name="connsiteX25" fmla="*/ 15801 w 37556"/>
                  <a:gd name="connsiteY25" fmla="*/ 28337 h 33560"/>
                  <a:gd name="connsiteX26" fmla="*/ 22408 w 37556"/>
                  <a:gd name="connsiteY26"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7556" h="33560">
                    <a:moveTo>
                      <a:pt x="37504" y="287"/>
                    </a:moveTo>
                    <a:lnTo>
                      <a:pt x="31001" y="33169"/>
                    </a:lnTo>
                    <a:lnTo>
                      <a:pt x="25281" y="33169"/>
                    </a:lnTo>
                    <a:lnTo>
                      <a:pt x="26091" y="29147"/>
                    </a:lnTo>
                    <a:cubicBezTo>
                      <a:pt x="24602" y="30557"/>
                      <a:pt x="22878" y="31628"/>
                      <a:pt x="20920" y="32411"/>
                    </a:cubicBezTo>
                    <a:cubicBezTo>
                      <a:pt x="18961" y="33169"/>
                      <a:pt x="16819" y="33560"/>
                      <a:pt x="14495" y="33560"/>
                    </a:cubicBezTo>
                    <a:cubicBezTo>
                      <a:pt x="11674" y="33560"/>
                      <a:pt x="9193" y="32986"/>
                      <a:pt x="6999" y="31863"/>
                    </a:cubicBezTo>
                    <a:cubicBezTo>
                      <a:pt x="4806" y="30740"/>
                      <a:pt x="3082" y="29094"/>
                      <a:pt x="1854" y="26927"/>
                    </a:cubicBezTo>
                    <a:cubicBezTo>
                      <a:pt x="627" y="24785"/>
                      <a:pt x="0" y="22252"/>
                      <a:pt x="0" y="19353"/>
                    </a:cubicBezTo>
                    <a:cubicBezTo>
                      <a:pt x="0" y="15618"/>
                      <a:pt x="810" y="12301"/>
                      <a:pt x="2429" y="9376"/>
                    </a:cubicBezTo>
                    <a:cubicBezTo>
                      <a:pt x="4048" y="6451"/>
                      <a:pt x="6268" y="4153"/>
                      <a:pt x="9089" y="2481"/>
                    </a:cubicBezTo>
                    <a:cubicBezTo>
                      <a:pt x="11909" y="836"/>
                      <a:pt x="15096" y="0"/>
                      <a:pt x="18621" y="0"/>
                    </a:cubicBezTo>
                    <a:cubicBezTo>
                      <a:pt x="21442" y="0"/>
                      <a:pt x="23845" y="496"/>
                      <a:pt x="25856" y="1489"/>
                    </a:cubicBezTo>
                    <a:cubicBezTo>
                      <a:pt x="27867" y="2481"/>
                      <a:pt x="29408" y="3944"/>
                      <a:pt x="30479" y="5902"/>
                    </a:cubicBezTo>
                    <a:lnTo>
                      <a:pt x="31602" y="313"/>
                    </a:lnTo>
                    <a:lnTo>
                      <a:pt x="37556" y="313"/>
                    </a:lnTo>
                    <a:close/>
                    <a:moveTo>
                      <a:pt x="22382" y="26561"/>
                    </a:moveTo>
                    <a:cubicBezTo>
                      <a:pt x="24341" y="25386"/>
                      <a:pt x="25882" y="23740"/>
                      <a:pt x="26979" y="21625"/>
                    </a:cubicBezTo>
                    <a:cubicBezTo>
                      <a:pt x="28076" y="19509"/>
                      <a:pt x="28624" y="17107"/>
                      <a:pt x="28624" y="14417"/>
                    </a:cubicBezTo>
                    <a:cubicBezTo>
                      <a:pt x="28624" y="11492"/>
                      <a:pt x="27788" y="9193"/>
                      <a:pt x="26091" y="7600"/>
                    </a:cubicBezTo>
                    <a:cubicBezTo>
                      <a:pt x="24393" y="6007"/>
                      <a:pt x="21964" y="5171"/>
                      <a:pt x="18830" y="5171"/>
                    </a:cubicBezTo>
                    <a:cubicBezTo>
                      <a:pt x="16402" y="5171"/>
                      <a:pt x="14208" y="5772"/>
                      <a:pt x="12249" y="6947"/>
                    </a:cubicBezTo>
                    <a:cubicBezTo>
                      <a:pt x="10290" y="8122"/>
                      <a:pt x="8775" y="9768"/>
                      <a:pt x="7652" y="11883"/>
                    </a:cubicBezTo>
                    <a:cubicBezTo>
                      <a:pt x="6529" y="13999"/>
                      <a:pt x="5981" y="16401"/>
                      <a:pt x="5981" y="19091"/>
                    </a:cubicBezTo>
                    <a:cubicBezTo>
                      <a:pt x="5981" y="21990"/>
                      <a:pt x="6843" y="24263"/>
                      <a:pt x="8566" y="25882"/>
                    </a:cubicBezTo>
                    <a:cubicBezTo>
                      <a:pt x="10290" y="27527"/>
                      <a:pt x="12693" y="28337"/>
                      <a:pt x="15801" y="28337"/>
                    </a:cubicBezTo>
                    <a:cubicBezTo>
                      <a:pt x="18230" y="28337"/>
                      <a:pt x="20450" y="27736"/>
                      <a:pt x="22408" y="26561"/>
                    </a:cubicBezTo>
                    <a:close/>
                  </a:path>
                </a:pathLst>
              </a:custGeom>
              <a:solidFill>
                <a:srgbClr val="55BC8F"/>
              </a:solidFill>
              <a:ln w="2606" cap="flat">
                <a:noFill/>
                <a:prstDash val="solid"/>
                <a:miter/>
              </a:ln>
            </p:spPr>
            <p:txBody>
              <a:bodyPr rtlCol="0" anchor="ctr"/>
              <a:lstStyle/>
              <a:p>
                <a:endParaRPr lang="en-US"/>
              </a:p>
            </p:txBody>
          </p:sp>
          <p:sp>
            <p:nvSpPr>
              <p:cNvPr id="88" name="Freeform: Shape 87">
                <a:extLst>
                  <a:ext uri="{FF2B5EF4-FFF2-40B4-BE49-F238E27FC236}">
                    <a16:creationId xmlns:a16="http://schemas.microsoft.com/office/drawing/2014/main" id="{18C3ACCF-0F51-9AF2-FB55-51ECC7D6A630}"/>
                  </a:ext>
                </a:extLst>
              </p:cNvPr>
              <p:cNvSpPr/>
              <p:nvPr/>
            </p:nvSpPr>
            <p:spPr>
              <a:xfrm>
                <a:off x="10269172" y="1235400"/>
                <a:ext cx="15147" cy="46044"/>
              </a:xfrm>
              <a:custGeom>
                <a:avLst/>
                <a:gdLst>
                  <a:gd name="connsiteX0" fmla="*/ 9193 w 15147"/>
                  <a:gd name="connsiteY0" fmla="*/ 0 h 46044"/>
                  <a:gd name="connsiteX1" fmla="*/ 15148 w 15147"/>
                  <a:gd name="connsiteY1" fmla="*/ 0 h 46044"/>
                  <a:gd name="connsiteX2" fmla="*/ 5955 w 15147"/>
                  <a:gd name="connsiteY2" fmla="*/ 46044 h 46044"/>
                  <a:gd name="connsiteX3" fmla="*/ 0 w 15147"/>
                  <a:gd name="connsiteY3" fmla="*/ 46044 h 46044"/>
                  <a:gd name="connsiteX4" fmla="*/ 9193 w 15147"/>
                  <a:gd name="connsiteY4" fmla="*/ 0 h 460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47" h="46044">
                    <a:moveTo>
                      <a:pt x="9193" y="0"/>
                    </a:moveTo>
                    <a:lnTo>
                      <a:pt x="15148" y="0"/>
                    </a:lnTo>
                    <a:lnTo>
                      <a:pt x="5955" y="46044"/>
                    </a:lnTo>
                    <a:lnTo>
                      <a:pt x="0" y="46044"/>
                    </a:lnTo>
                    <a:lnTo>
                      <a:pt x="9193" y="0"/>
                    </a:lnTo>
                    <a:close/>
                  </a:path>
                </a:pathLst>
              </a:custGeom>
              <a:solidFill>
                <a:srgbClr val="55BC8F"/>
              </a:solidFill>
              <a:ln w="2606" cap="flat">
                <a:noFill/>
                <a:prstDash val="solid"/>
                <a:miter/>
              </a:ln>
            </p:spPr>
            <p:txBody>
              <a:bodyPr rtlCol="0" anchor="ctr"/>
              <a:lstStyle/>
              <a:p>
                <a:endParaRPr lang="en-US"/>
              </a:p>
            </p:txBody>
          </p:sp>
          <p:sp>
            <p:nvSpPr>
              <p:cNvPr id="89" name="Freeform: Shape 88">
                <a:extLst>
                  <a:ext uri="{FF2B5EF4-FFF2-40B4-BE49-F238E27FC236}">
                    <a16:creationId xmlns:a16="http://schemas.microsoft.com/office/drawing/2014/main" id="{393617C3-AD63-BC69-EE7A-19A2473F438A}"/>
                  </a:ext>
                </a:extLst>
              </p:cNvPr>
              <p:cNvSpPr/>
              <p:nvPr/>
            </p:nvSpPr>
            <p:spPr>
              <a:xfrm>
                <a:off x="10297378" y="1238012"/>
                <a:ext cx="45521" cy="43432"/>
              </a:xfrm>
              <a:custGeom>
                <a:avLst/>
                <a:gdLst>
                  <a:gd name="connsiteX0" fmla="*/ 36799 w 45521"/>
                  <a:gd name="connsiteY0" fmla="*/ 32568 h 43432"/>
                  <a:gd name="connsiteX1" fmla="*/ 13607 w 45521"/>
                  <a:gd name="connsiteY1" fmla="*/ 32568 h 43432"/>
                  <a:gd name="connsiteX2" fmla="*/ 6712 w 45521"/>
                  <a:gd name="connsiteY2" fmla="*/ 43432 h 43432"/>
                  <a:gd name="connsiteX3" fmla="*/ 0 w 45521"/>
                  <a:gd name="connsiteY3" fmla="*/ 43432 h 43432"/>
                  <a:gd name="connsiteX4" fmla="*/ 28415 w 45521"/>
                  <a:gd name="connsiteY4" fmla="*/ 0 h 43432"/>
                  <a:gd name="connsiteX5" fmla="*/ 34553 w 45521"/>
                  <a:gd name="connsiteY5" fmla="*/ 0 h 43432"/>
                  <a:gd name="connsiteX6" fmla="*/ 45522 w 45521"/>
                  <a:gd name="connsiteY6" fmla="*/ 43432 h 43432"/>
                  <a:gd name="connsiteX7" fmla="*/ 39384 w 45521"/>
                  <a:gd name="connsiteY7" fmla="*/ 43432 h 43432"/>
                  <a:gd name="connsiteX8" fmla="*/ 36773 w 45521"/>
                  <a:gd name="connsiteY8" fmla="*/ 32568 h 43432"/>
                  <a:gd name="connsiteX9" fmla="*/ 35571 w 45521"/>
                  <a:gd name="connsiteY9" fmla="*/ 27579 h 43432"/>
                  <a:gd name="connsiteX10" fmla="*/ 30426 w 45521"/>
                  <a:gd name="connsiteY10" fmla="*/ 6164 h 43432"/>
                  <a:gd name="connsiteX11" fmla="*/ 16767 w 45521"/>
                  <a:gd name="connsiteY11" fmla="*/ 27579 h 43432"/>
                  <a:gd name="connsiteX12" fmla="*/ 35571 w 45521"/>
                  <a:gd name="connsiteY12" fmla="*/ 27579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521" h="43432">
                    <a:moveTo>
                      <a:pt x="36799" y="32568"/>
                    </a:moveTo>
                    <a:lnTo>
                      <a:pt x="13607" y="32568"/>
                    </a:lnTo>
                    <a:lnTo>
                      <a:pt x="6712" y="43432"/>
                    </a:lnTo>
                    <a:lnTo>
                      <a:pt x="0" y="43432"/>
                    </a:lnTo>
                    <a:lnTo>
                      <a:pt x="28415" y="0"/>
                    </a:lnTo>
                    <a:lnTo>
                      <a:pt x="34553" y="0"/>
                    </a:lnTo>
                    <a:lnTo>
                      <a:pt x="45522" y="43432"/>
                    </a:lnTo>
                    <a:lnTo>
                      <a:pt x="39384" y="43432"/>
                    </a:lnTo>
                    <a:lnTo>
                      <a:pt x="36773" y="32568"/>
                    </a:lnTo>
                    <a:close/>
                    <a:moveTo>
                      <a:pt x="35571" y="27579"/>
                    </a:moveTo>
                    <a:lnTo>
                      <a:pt x="30426" y="6164"/>
                    </a:lnTo>
                    <a:lnTo>
                      <a:pt x="16767" y="27579"/>
                    </a:lnTo>
                    <a:lnTo>
                      <a:pt x="35571" y="27579"/>
                    </a:lnTo>
                    <a:close/>
                  </a:path>
                </a:pathLst>
              </a:custGeom>
              <a:solidFill>
                <a:srgbClr val="55BC8F"/>
              </a:solidFill>
              <a:ln w="2606" cap="flat">
                <a:noFill/>
                <a:prstDash val="solid"/>
                <a:miter/>
              </a:ln>
            </p:spPr>
            <p:txBody>
              <a:bodyPr rtlCol="0" anchor="ctr"/>
              <a:lstStyle/>
              <a:p>
                <a:endParaRPr lang="en-US"/>
              </a:p>
            </p:txBody>
          </p:sp>
          <p:sp>
            <p:nvSpPr>
              <p:cNvPr id="90" name="Freeform: Shape 89">
                <a:extLst>
                  <a:ext uri="{FF2B5EF4-FFF2-40B4-BE49-F238E27FC236}">
                    <a16:creationId xmlns:a16="http://schemas.microsoft.com/office/drawing/2014/main" id="{9BD04EB2-292F-7133-BE71-103B154ED035}"/>
                  </a:ext>
                </a:extLst>
              </p:cNvPr>
              <p:cNvSpPr/>
              <p:nvPr/>
            </p:nvSpPr>
            <p:spPr>
              <a:xfrm>
                <a:off x="10349089" y="1235035"/>
                <a:ext cx="26325" cy="46409"/>
              </a:xfrm>
              <a:custGeom>
                <a:avLst/>
                <a:gdLst>
                  <a:gd name="connsiteX0" fmla="*/ 15200 w 26325"/>
                  <a:gd name="connsiteY0" fmla="*/ 6346 h 46409"/>
                  <a:gd name="connsiteX1" fmla="*/ 12954 w 26325"/>
                  <a:gd name="connsiteY1" fmla="*/ 10917 h 46409"/>
                  <a:gd name="connsiteX2" fmla="*/ 12406 w 26325"/>
                  <a:gd name="connsiteY2" fmla="*/ 13529 h 46409"/>
                  <a:gd name="connsiteX3" fmla="*/ 21964 w 26325"/>
                  <a:gd name="connsiteY3" fmla="*/ 13529 h 46409"/>
                  <a:gd name="connsiteX4" fmla="*/ 20972 w 26325"/>
                  <a:gd name="connsiteY4" fmla="*/ 18439 h 46409"/>
                  <a:gd name="connsiteX5" fmla="*/ 11596 w 26325"/>
                  <a:gd name="connsiteY5" fmla="*/ 18439 h 46409"/>
                  <a:gd name="connsiteX6" fmla="*/ 5955 w 26325"/>
                  <a:gd name="connsiteY6" fmla="*/ 46410 h 46409"/>
                  <a:gd name="connsiteX7" fmla="*/ 0 w 26325"/>
                  <a:gd name="connsiteY7" fmla="*/ 46410 h 46409"/>
                  <a:gd name="connsiteX8" fmla="*/ 5641 w 26325"/>
                  <a:gd name="connsiteY8" fmla="*/ 18439 h 46409"/>
                  <a:gd name="connsiteX9" fmla="*/ 0 w 26325"/>
                  <a:gd name="connsiteY9" fmla="*/ 18439 h 46409"/>
                  <a:gd name="connsiteX10" fmla="*/ 940 w 26325"/>
                  <a:gd name="connsiteY10" fmla="*/ 13529 h 46409"/>
                  <a:gd name="connsiteX11" fmla="*/ 6660 w 26325"/>
                  <a:gd name="connsiteY11" fmla="*/ 13529 h 46409"/>
                  <a:gd name="connsiteX12" fmla="*/ 7287 w 26325"/>
                  <a:gd name="connsiteY12" fmla="*/ 10421 h 46409"/>
                  <a:gd name="connsiteX13" fmla="*/ 11361 w 26325"/>
                  <a:gd name="connsiteY13" fmla="*/ 2690 h 46409"/>
                  <a:gd name="connsiteX14" fmla="*/ 19457 w 26325"/>
                  <a:gd name="connsiteY14" fmla="*/ 0 h 46409"/>
                  <a:gd name="connsiteX15" fmla="*/ 23323 w 26325"/>
                  <a:gd name="connsiteY15" fmla="*/ 522 h 46409"/>
                  <a:gd name="connsiteX16" fmla="*/ 26326 w 26325"/>
                  <a:gd name="connsiteY16" fmla="*/ 2037 h 46409"/>
                  <a:gd name="connsiteX17" fmla="*/ 23845 w 26325"/>
                  <a:gd name="connsiteY17" fmla="*/ 6451 h 46409"/>
                  <a:gd name="connsiteX18" fmla="*/ 19431 w 26325"/>
                  <a:gd name="connsiteY18" fmla="*/ 4910 h 46409"/>
                  <a:gd name="connsiteX19" fmla="*/ 15200 w 26325"/>
                  <a:gd name="connsiteY19" fmla="*/ 6373 h 46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325" h="46409">
                    <a:moveTo>
                      <a:pt x="15200" y="6346"/>
                    </a:moveTo>
                    <a:cubicBezTo>
                      <a:pt x="14155" y="7313"/>
                      <a:pt x="13424" y="8828"/>
                      <a:pt x="12954" y="10917"/>
                    </a:cubicBezTo>
                    <a:lnTo>
                      <a:pt x="12406" y="13529"/>
                    </a:lnTo>
                    <a:lnTo>
                      <a:pt x="21964" y="13529"/>
                    </a:lnTo>
                    <a:lnTo>
                      <a:pt x="20972" y="18439"/>
                    </a:lnTo>
                    <a:lnTo>
                      <a:pt x="11596" y="18439"/>
                    </a:lnTo>
                    <a:lnTo>
                      <a:pt x="5955" y="46410"/>
                    </a:lnTo>
                    <a:lnTo>
                      <a:pt x="0" y="46410"/>
                    </a:lnTo>
                    <a:lnTo>
                      <a:pt x="5641" y="18439"/>
                    </a:lnTo>
                    <a:lnTo>
                      <a:pt x="0" y="18439"/>
                    </a:lnTo>
                    <a:lnTo>
                      <a:pt x="940" y="13529"/>
                    </a:lnTo>
                    <a:lnTo>
                      <a:pt x="6660" y="13529"/>
                    </a:lnTo>
                    <a:lnTo>
                      <a:pt x="7287" y="10421"/>
                    </a:lnTo>
                    <a:cubicBezTo>
                      <a:pt x="7940" y="7078"/>
                      <a:pt x="9298" y="4492"/>
                      <a:pt x="11361" y="2690"/>
                    </a:cubicBezTo>
                    <a:cubicBezTo>
                      <a:pt x="13398" y="888"/>
                      <a:pt x="16114" y="0"/>
                      <a:pt x="19457" y="0"/>
                    </a:cubicBezTo>
                    <a:cubicBezTo>
                      <a:pt x="20815" y="0"/>
                      <a:pt x="22121" y="183"/>
                      <a:pt x="23323" y="522"/>
                    </a:cubicBezTo>
                    <a:cubicBezTo>
                      <a:pt x="24550" y="862"/>
                      <a:pt x="25542" y="1384"/>
                      <a:pt x="26326" y="2037"/>
                    </a:cubicBezTo>
                    <a:lnTo>
                      <a:pt x="23845" y="6451"/>
                    </a:lnTo>
                    <a:cubicBezTo>
                      <a:pt x="22696" y="5406"/>
                      <a:pt x="21207" y="4910"/>
                      <a:pt x="19431" y="4910"/>
                    </a:cubicBezTo>
                    <a:cubicBezTo>
                      <a:pt x="17655" y="4910"/>
                      <a:pt x="16245" y="5406"/>
                      <a:pt x="15200" y="6373"/>
                    </a:cubicBezTo>
                    <a:close/>
                  </a:path>
                </a:pathLst>
              </a:custGeom>
              <a:solidFill>
                <a:srgbClr val="55BC8F"/>
              </a:solidFill>
              <a:ln w="2606" cap="flat">
                <a:noFill/>
                <a:prstDash val="solid"/>
                <a:miter/>
              </a:ln>
            </p:spPr>
            <p:txBody>
              <a:bodyPr rtlCol="0" anchor="ctr"/>
              <a:lstStyle/>
              <a:p>
                <a:endParaRPr lang="en-US"/>
              </a:p>
            </p:txBody>
          </p:sp>
          <p:sp>
            <p:nvSpPr>
              <p:cNvPr id="91" name="Freeform: Shape 90">
                <a:extLst>
                  <a:ext uri="{FF2B5EF4-FFF2-40B4-BE49-F238E27FC236}">
                    <a16:creationId xmlns:a16="http://schemas.microsoft.com/office/drawing/2014/main" id="{7F98196C-D8CD-CEDF-ED2C-E0D3B0F4DD04}"/>
                  </a:ext>
                </a:extLst>
              </p:cNvPr>
              <p:cNvSpPr/>
              <p:nvPr/>
            </p:nvSpPr>
            <p:spPr>
              <a:xfrm>
                <a:off x="10370975" y="1235035"/>
                <a:ext cx="26325" cy="46409"/>
              </a:xfrm>
              <a:custGeom>
                <a:avLst/>
                <a:gdLst>
                  <a:gd name="connsiteX0" fmla="*/ 15200 w 26325"/>
                  <a:gd name="connsiteY0" fmla="*/ 6346 h 46409"/>
                  <a:gd name="connsiteX1" fmla="*/ 12954 w 26325"/>
                  <a:gd name="connsiteY1" fmla="*/ 10917 h 46409"/>
                  <a:gd name="connsiteX2" fmla="*/ 12406 w 26325"/>
                  <a:gd name="connsiteY2" fmla="*/ 13529 h 46409"/>
                  <a:gd name="connsiteX3" fmla="*/ 21964 w 26325"/>
                  <a:gd name="connsiteY3" fmla="*/ 13529 h 46409"/>
                  <a:gd name="connsiteX4" fmla="*/ 20972 w 26325"/>
                  <a:gd name="connsiteY4" fmla="*/ 18439 h 46409"/>
                  <a:gd name="connsiteX5" fmla="*/ 11596 w 26325"/>
                  <a:gd name="connsiteY5" fmla="*/ 18439 h 46409"/>
                  <a:gd name="connsiteX6" fmla="*/ 5955 w 26325"/>
                  <a:gd name="connsiteY6" fmla="*/ 46410 h 46409"/>
                  <a:gd name="connsiteX7" fmla="*/ 0 w 26325"/>
                  <a:gd name="connsiteY7" fmla="*/ 46410 h 46409"/>
                  <a:gd name="connsiteX8" fmla="*/ 5641 w 26325"/>
                  <a:gd name="connsiteY8" fmla="*/ 18439 h 46409"/>
                  <a:gd name="connsiteX9" fmla="*/ 0 w 26325"/>
                  <a:gd name="connsiteY9" fmla="*/ 18439 h 46409"/>
                  <a:gd name="connsiteX10" fmla="*/ 940 w 26325"/>
                  <a:gd name="connsiteY10" fmla="*/ 13529 h 46409"/>
                  <a:gd name="connsiteX11" fmla="*/ 6660 w 26325"/>
                  <a:gd name="connsiteY11" fmla="*/ 13529 h 46409"/>
                  <a:gd name="connsiteX12" fmla="*/ 7287 w 26325"/>
                  <a:gd name="connsiteY12" fmla="*/ 10421 h 46409"/>
                  <a:gd name="connsiteX13" fmla="*/ 11361 w 26325"/>
                  <a:gd name="connsiteY13" fmla="*/ 2690 h 46409"/>
                  <a:gd name="connsiteX14" fmla="*/ 19457 w 26325"/>
                  <a:gd name="connsiteY14" fmla="*/ 0 h 46409"/>
                  <a:gd name="connsiteX15" fmla="*/ 23322 w 26325"/>
                  <a:gd name="connsiteY15" fmla="*/ 522 h 46409"/>
                  <a:gd name="connsiteX16" fmla="*/ 26326 w 26325"/>
                  <a:gd name="connsiteY16" fmla="*/ 2037 h 46409"/>
                  <a:gd name="connsiteX17" fmla="*/ 23845 w 26325"/>
                  <a:gd name="connsiteY17" fmla="*/ 6451 h 46409"/>
                  <a:gd name="connsiteX18" fmla="*/ 19431 w 26325"/>
                  <a:gd name="connsiteY18" fmla="*/ 4910 h 46409"/>
                  <a:gd name="connsiteX19" fmla="*/ 15200 w 26325"/>
                  <a:gd name="connsiteY19" fmla="*/ 6373 h 46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325" h="46409">
                    <a:moveTo>
                      <a:pt x="15200" y="6346"/>
                    </a:moveTo>
                    <a:cubicBezTo>
                      <a:pt x="14155" y="7313"/>
                      <a:pt x="13424" y="8828"/>
                      <a:pt x="12954" y="10917"/>
                    </a:cubicBezTo>
                    <a:lnTo>
                      <a:pt x="12406" y="13529"/>
                    </a:lnTo>
                    <a:lnTo>
                      <a:pt x="21964" y="13529"/>
                    </a:lnTo>
                    <a:lnTo>
                      <a:pt x="20972" y="18439"/>
                    </a:lnTo>
                    <a:lnTo>
                      <a:pt x="11596" y="18439"/>
                    </a:lnTo>
                    <a:lnTo>
                      <a:pt x="5955" y="46410"/>
                    </a:lnTo>
                    <a:lnTo>
                      <a:pt x="0" y="46410"/>
                    </a:lnTo>
                    <a:lnTo>
                      <a:pt x="5641" y="18439"/>
                    </a:lnTo>
                    <a:lnTo>
                      <a:pt x="0" y="18439"/>
                    </a:lnTo>
                    <a:lnTo>
                      <a:pt x="940" y="13529"/>
                    </a:lnTo>
                    <a:lnTo>
                      <a:pt x="6660" y="13529"/>
                    </a:lnTo>
                    <a:lnTo>
                      <a:pt x="7287" y="10421"/>
                    </a:lnTo>
                    <a:cubicBezTo>
                      <a:pt x="7940" y="7078"/>
                      <a:pt x="9298" y="4492"/>
                      <a:pt x="11361" y="2690"/>
                    </a:cubicBezTo>
                    <a:cubicBezTo>
                      <a:pt x="13398" y="888"/>
                      <a:pt x="16114" y="0"/>
                      <a:pt x="19457" y="0"/>
                    </a:cubicBezTo>
                    <a:cubicBezTo>
                      <a:pt x="20815" y="0"/>
                      <a:pt x="22121" y="183"/>
                      <a:pt x="23322" y="522"/>
                    </a:cubicBezTo>
                    <a:cubicBezTo>
                      <a:pt x="24550" y="862"/>
                      <a:pt x="25542" y="1384"/>
                      <a:pt x="26326" y="2037"/>
                    </a:cubicBezTo>
                    <a:lnTo>
                      <a:pt x="23845" y="6451"/>
                    </a:lnTo>
                    <a:cubicBezTo>
                      <a:pt x="22696" y="5406"/>
                      <a:pt x="21207" y="4910"/>
                      <a:pt x="19431" y="4910"/>
                    </a:cubicBezTo>
                    <a:cubicBezTo>
                      <a:pt x="17655" y="4910"/>
                      <a:pt x="16245" y="5406"/>
                      <a:pt x="15200" y="6373"/>
                    </a:cubicBezTo>
                    <a:close/>
                  </a:path>
                </a:pathLst>
              </a:custGeom>
              <a:solidFill>
                <a:srgbClr val="55BC8F"/>
              </a:solidFill>
              <a:ln w="2606" cap="flat">
                <a:noFill/>
                <a:prstDash val="solid"/>
                <a:miter/>
              </a:ln>
            </p:spPr>
            <p:txBody>
              <a:bodyPr rtlCol="0" anchor="ctr"/>
              <a:lstStyle/>
              <a:p>
                <a:endParaRPr lang="en-US"/>
              </a:p>
            </p:txBody>
          </p:sp>
          <p:sp>
            <p:nvSpPr>
              <p:cNvPr id="92" name="Freeform: Shape 91">
                <a:extLst>
                  <a:ext uri="{FF2B5EF4-FFF2-40B4-BE49-F238E27FC236}">
                    <a16:creationId xmlns:a16="http://schemas.microsoft.com/office/drawing/2014/main" id="{38EA43EB-DE2A-432A-9E9E-FC81A846E163}"/>
                  </a:ext>
                </a:extLst>
              </p:cNvPr>
              <p:cNvSpPr/>
              <p:nvPr/>
            </p:nvSpPr>
            <p:spPr>
              <a:xfrm>
                <a:off x="10391556" y="1248250"/>
                <a:ext cx="37556" cy="33560"/>
              </a:xfrm>
              <a:custGeom>
                <a:avLst/>
                <a:gdLst>
                  <a:gd name="connsiteX0" fmla="*/ 37504 w 37556"/>
                  <a:gd name="connsiteY0" fmla="*/ 287 h 33560"/>
                  <a:gd name="connsiteX1" fmla="*/ 31001 w 37556"/>
                  <a:gd name="connsiteY1" fmla="*/ 33169 h 33560"/>
                  <a:gd name="connsiteX2" fmla="*/ 25281 w 37556"/>
                  <a:gd name="connsiteY2" fmla="*/ 33169 h 33560"/>
                  <a:gd name="connsiteX3" fmla="*/ 26091 w 37556"/>
                  <a:gd name="connsiteY3" fmla="*/ 29147 h 33560"/>
                  <a:gd name="connsiteX4" fmla="*/ 20920 w 37556"/>
                  <a:gd name="connsiteY4" fmla="*/ 32411 h 33560"/>
                  <a:gd name="connsiteX5" fmla="*/ 14495 w 37556"/>
                  <a:gd name="connsiteY5" fmla="*/ 33560 h 33560"/>
                  <a:gd name="connsiteX6" fmla="*/ 6999 w 37556"/>
                  <a:gd name="connsiteY6" fmla="*/ 31863 h 33560"/>
                  <a:gd name="connsiteX7" fmla="*/ 1854 w 37556"/>
                  <a:gd name="connsiteY7" fmla="*/ 26927 h 33560"/>
                  <a:gd name="connsiteX8" fmla="*/ 0 w 37556"/>
                  <a:gd name="connsiteY8" fmla="*/ 19353 h 33560"/>
                  <a:gd name="connsiteX9" fmla="*/ 2429 w 37556"/>
                  <a:gd name="connsiteY9" fmla="*/ 9376 h 33560"/>
                  <a:gd name="connsiteX10" fmla="*/ 9089 w 37556"/>
                  <a:gd name="connsiteY10" fmla="*/ 2481 h 33560"/>
                  <a:gd name="connsiteX11" fmla="*/ 18621 w 37556"/>
                  <a:gd name="connsiteY11" fmla="*/ 0 h 33560"/>
                  <a:gd name="connsiteX12" fmla="*/ 25856 w 37556"/>
                  <a:gd name="connsiteY12" fmla="*/ 1489 h 33560"/>
                  <a:gd name="connsiteX13" fmla="*/ 30479 w 37556"/>
                  <a:gd name="connsiteY13" fmla="*/ 5902 h 33560"/>
                  <a:gd name="connsiteX14" fmla="*/ 31602 w 37556"/>
                  <a:gd name="connsiteY14" fmla="*/ 313 h 33560"/>
                  <a:gd name="connsiteX15" fmla="*/ 37556 w 37556"/>
                  <a:gd name="connsiteY15" fmla="*/ 313 h 33560"/>
                  <a:gd name="connsiteX16" fmla="*/ 22382 w 37556"/>
                  <a:gd name="connsiteY16" fmla="*/ 26561 h 33560"/>
                  <a:gd name="connsiteX17" fmla="*/ 26979 w 37556"/>
                  <a:gd name="connsiteY17" fmla="*/ 21625 h 33560"/>
                  <a:gd name="connsiteX18" fmla="*/ 28624 w 37556"/>
                  <a:gd name="connsiteY18" fmla="*/ 14417 h 33560"/>
                  <a:gd name="connsiteX19" fmla="*/ 26091 w 37556"/>
                  <a:gd name="connsiteY19" fmla="*/ 7600 h 33560"/>
                  <a:gd name="connsiteX20" fmla="*/ 18830 w 37556"/>
                  <a:gd name="connsiteY20" fmla="*/ 5171 h 33560"/>
                  <a:gd name="connsiteX21" fmla="*/ 12249 w 37556"/>
                  <a:gd name="connsiteY21" fmla="*/ 6947 h 33560"/>
                  <a:gd name="connsiteX22" fmla="*/ 7652 w 37556"/>
                  <a:gd name="connsiteY22" fmla="*/ 11883 h 33560"/>
                  <a:gd name="connsiteX23" fmla="*/ 5981 w 37556"/>
                  <a:gd name="connsiteY23" fmla="*/ 19091 h 33560"/>
                  <a:gd name="connsiteX24" fmla="*/ 8566 w 37556"/>
                  <a:gd name="connsiteY24" fmla="*/ 25882 h 33560"/>
                  <a:gd name="connsiteX25" fmla="*/ 15801 w 37556"/>
                  <a:gd name="connsiteY25" fmla="*/ 28337 h 33560"/>
                  <a:gd name="connsiteX26" fmla="*/ 22408 w 37556"/>
                  <a:gd name="connsiteY26"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7556" h="33560">
                    <a:moveTo>
                      <a:pt x="37504" y="287"/>
                    </a:moveTo>
                    <a:lnTo>
                      <a:pt x="31001" y="33169"/>
                    </a:lnTo>
                    <a:lnTo>
                      <a:pt x="25281" y="33169"/>
                    </a:lnTo>
                    <a:lnTo>
                      <a:pt x="26091" y="29147"/>
                    </a:lnTo>
                    <a:cubicBezTo>
                      <a:pt x="24602" y="30557"/>
                      <a:pt x="22878" y="31628"/>
                      <a:pt x="20920" y="32411"/>
                    </a:cubicBezTo>
                    <a:cubicBezTo>
                      <a:pt x="18961" y="33169"/>
                      <a:pt x="16819" y="33560"/>
                      <a:pt x="14495" y="33560"/>
                    </a:cubicBezTo>
                    <a:cubicBezTo>
                      <a:pt x="11674" y="33560"/>
                      <a:pt x="9193" y="32986"/>
                      <a:pt x="6999" y="31863"/>
                    </a:cubicBezTo>
                    <a:cubicBezTo>
                      <a:pt x="4806" y="30740"/>
                      <a:pt x="3082" y="29094"/>
                      <a:pt x="1854" y="26927"/>
                    </a:cubicBezTo>
                    <a:cubicBezTo>
                      <a:pt x="627" y="24785"/>
                      <a:pt x="0" y="22252"/>
                      <a:pt x="0" y="19353"/>
                    </a:cubicBezTo>
                    <a:cubicBezTo>
                      <a:pt x="0" y="15618"/>
                      <a:pt x="810" y="12301"/>
                      <a:pt x="2429" y="9376"/>
                    </a:cubicBezTo>
                    <a:cubicBezTo>
                      <a:pt x="4048" y="6451"/>
                      <a:pt x="6268" y="4153"/>
                      <a:pt x="9089" y="2481"/>
                    </a:cubicBezTo>
                    <a:cubicBezTo>
                      <a:pt x="11909" y="836"/>
                      <a:pt x="15096" y="0"/>
                      <a:pt x="18621" y="0"/>
                    </a:cubicBezTo>
                    <a:cubicBezTo>
                      <a:pt x="21442" y="0"/>
                      <a:pt x="23845" y="496"/>
                      <a:pt x="25856" y="1489"/>
                    </a:cubicBezTo>
                    <a:cubicBezTo>
                      <a:pt x="27867" y="2481"/>
                      <a:pt x="29408" y="3944"/>
                      <a:pt x="30479" y="5902"/>
                    </a:cubicBezTo>
                    <a:lnTo>
                      <a:pt x="31602" y="313"/>
                    </a:lnTo>
                    <a:lnTo>
                      <a:pt x="37556" y="313"/>
                    </a:lnTo>
                    <a:close/>
                    <a:moveTo>
                      <a:pt x="22382" y="26561"/>
                    </a:moveTo>
                    <a:cubicBezTo>
                      <a:pt x="24341" y="25386"/>
                      <a:pt x="25882" y="23740"/>
                      <a:pt x="26979" y="21625"/>
                    </a:cubicBezTo>
                    <a:cubicBezTo>
                      <a:pt x="28076" y="19509"/>
                      <a:pt x="28624" y="17107"/>
                      <a:pt x="28624" y="14417"/>
                    </a:cubicBezTo>
                    <a:cubicBezTo>
                      <a:pt x="28624" y="11492"/>
                      <a:pt x="27788" y="9193"/>
                      <a:pt x="26091" y="7600"/>
                    </a:cubicBezTo>
                    <a:cubicBezTo>
                      <a:pt x="24393" y="6007"/>
                      <a:pt x="21964" y="5171"/>
                      <a:pt x="18830" y="5171"/>
                    </a:cubicBezTo>
                    <a:cubicBezTo>
                      <a:pt x="16402" y="5171"/>
                      <a:pt x="14208" y="5772"/>
                      <a:pt x="12249" y="6947"/>
                    </a:cubicBezTo>
                    <a:cubicBezTo>
                      <a:pt x="10290" y="8122"/>
                      <a:pt x="8775" y="9768"/>
                      <a:pt x="7652" y="11883"/>
                    </a:cubicBezTo>
                    <a:cubicBezTo>
                      <a:pt x="6529" y="13999"/>
                      <a:pt x="5981" y="16401"/>
                      <a:pt x="5981" y="19091"/>
                    </a:cubicBezTo>
                    <a:cubicBezTo>
                      <a:pt x="5981" y="21990"/>
                      <a:pt x="6843" y="24263"/>
                      <a:pt x="8566" y="25882"/>
                    </a:cubicBezTo>
                    <a:cubicBezTo>
                      <a:pt x="10290" y="27527"/>
                      <a:pt x="12693" y="28337"/>
                      <a:pt x="15801" y="28337"/>
                    </a:cubicBezTo>
                    <a:cubicBezTo>
                      <a:pt x="18230" y="28337"/>
                      <a:pt x="20450" y="27736"/>
                      <a:pt x="22408" y="26561"/>
                    </a:cubicBezTo>
                    <a:close/>
                  </a:path>
                </a:pathLst>
              </a:custGeom>
              <a:solidFill>
                <a:srgbClr val="55BC8F"/>
              </a:solidFill>
              <a:ln w="2606" cap="flat">
                <a:noFill/>
                <a:prstDash val="solid"/>
                <a:miter/>
              </a:ln>
            </p:spPr>
            <p:txBody>
              <a:bodyPr rtlCol="0" anchor="ctr"/>
              <a:lstStyle/>
              <a:p>
                <a:endParaRPr lang="en-US"/>
              </a:p>
            </p:txBody>
          </p:sp>
          <p:sp>
            <p:nvSpPr>
              <p:cNvPr id="93" name="Freeform: Shape 92">
                <a:extLst>
                  <a:ext uri="{FF2B5EF4-FFF2-40B4-BE49-F238E27FC236}">
                    <a16:creationId xmlns:a16="http://schemas.microsoft.com/office/drawing/2014/main" id="{33A0E60F-7392-FBF1-EE89-15341B4DC588}"/>
                  </a:ext>
                </a:extLst>
              </p:cNvPr>
              <p:cNvSpPr/>
              <p:nvPr/>
            </p:nvSpPr>
            <p:spPr>
              <a:xfrm>
                <a:off x="10433891" y="1234486"/>
                <a:ext cx="15591" cy="46932"/>
              </a:xfrm>
              <a:custGeom>
                <a:avLst/>
                <a:gdLst>
                  <a:gd name="connsiteX0" fmla="*/ 6503 w 15591"/>
                  <a:gd name="connsiteY0" fmla="*/ 14051 h 46932"/>
                  <a:gd name="connsiteX1" fmla="*/ 12458 w 15591"/>
                  <a:gd name="connsiteY1" fmla="*/ 14051 h 46932"/>
                  <a:gd name="connsiteX2" fmla="*/ 5955 w 15591"/>
                  <a:gd name="connsiteY2" fmla="*/ 46932 h 46932"/>
                  <a:gd name="connsiteX3" fmla="*/ 0 w 15591"/>
                  <a:gd name="connsiteY3" fmla="*/ 46932 h 46932"/>
                  <a:gd name="connsiteX4" fmla="*/ 6503 w 15591"/>
                  <a:gd name="connsiteY4" fmla="*/ 14051 h 46932"/>
                  <a:gd name="connsiteX5" fmla="*/ 8566 w 15591"/>
                  <a:gd name="connsiteY5" fmla="*/ 6686 h 46932"/>
                  <a:gd name="connsiteX6" fmla="*/ 7522 w 15591"/>
                  <a:gd name="connsiteY6" fmla="*/ 4153 h 46932"/>
                  <a:gd name="connsiteX7" fmla="*/ 8723 w 15591"/>
                  <a:gd name="connsiteY7" fmla="*/ 1201 h 46932"/>
                  <a:gd name="connsiteX8" fmla="*/ 11805 w 15591"/>
                  <a:gd name="connsiteY8" fmla="*/ 0 h 46932"/>
                  <a:gd name="connsiteX9" fmla="*/ 14495 w 15591"/>
                  <a:gd name="connsiteY9" fmla="*/ 1019 h 46932"/>
                  <a:gd name="connsiteX10" fmla="*/ 15592 w 15591"/>
                  <a:gd name="connsiteY10" fmla="*/ 3474 h 46932"/>
                  <a:gd name="connsiteX11" fmla="*/ 14390 w 15591"/>
                  <a:gd name="connsiteY11" fmla="*/ 6581 h 46932"/>
                  <a:gd name="connsiteX12" fmla="*/ 11256 w 15591"/>
                  <a:gd name="connsiteY12" fmla="*/ 7757 h 46932"/>
                  <a:gd name="connsiteX13" fmla="*/ 8592 w 15591"/>
                  <a:gd name="connsiteY13" fmla="*/ 6712 h 46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591" h="46932">
                    <a:moveTo>
                      <a:pt x="6503" y="14051"/>
                    </a:moveTo>
                    <a:lnTo>
                      <a:pt x="12458" y="14051"/>
                    </a:lnTo>
                    <a:lnTo>
                      <a:pt x="5955" y="46932"/>
                    </a:lnTo>
                    <a:lnTo>
                      <a:pt x="0" y="46932"/>
                    </a:lnTo>
                    <a:lnTo>
                      <a:pt x="6503" y="14051"/>
                    </a:lnTo>
                    <a:close/>
                    <a:moveTo>
                      <a:pt x="8566" y="6686"/>
                    </a:moveTo>
                    <a:cubicBezTo>
                      <a:pt x="7861" y="5981"/>
                      <a:pt x="7522" y="5145"/>
                      <a:pt x="7522" y="4153"/>
                    </a:cubicBezTo>
                    <a:cubicBezTo>
                      <a:pt x="7522" y="3003"/>
                      <a:pt x="7913" y="2011"/>
                      <a:pt x="8723" y="1201"/>
                    </a:cubicBezTo>
                    <a:cubicBezTo>
                      <a:pt x="9533" y="392"/>
                      <a:pt x="10551" y="0"/>
                      <a:pt x="11805" y="0"/>
                    </a:cubicBezTo>
                    <a:cubicBezTo>
                      <a:pt x="12876" y="0"/>
                      <a:pt x="13790" y="340"/>
                      <a:pt x="14495" y="1019"/>
                    </a:cubicBezTo>
                    <a:cubicBezTo>
                      <a:pt x="15200" y="1698"/>
                      <a:pt x="15592" y="2507"/>
                      <a:pt x="15592" y="3474"/>
                    </a:cubicBezTo>
                    <a:cubicBezTo>
                      <a:pt x="15592" y="4753"/>
                      <a:pt x="15200" y="5798"/>
                      <a:pt x="14390" y="6581"/>
                    </a:cubicBezTo>
                    <a:cubicBezTo>
                      <a:pt x="13581" y="7365"/>
                      <a:pt x="12536" y="7757"/>
                      <a:pt x="11256" y="7757"/>
                    </a:cubicBezTo>
                    <a:cubicBezTo>
                      <a:pt x="10186" y="7757"/>
                      <a:pt x="9298" y="7417"/>
                      <a:pt x="8592" y="6712"/>
                    </a:cubicBezTo>
                    <a:close/>
                  </a:path>
                </a:pathLst>
              </a:custGeom>
              <a:solidFill>
                <a:srgbClr val="55BC8F"/>
              </a:solidFill>
              <a:ln w="2606" cap="flat">
                <a:noFill/>
                <a:prstDash val="solid"/>
                <a:miter/>
              </a:ln>
            </p:spPr>
            <p:txBody>
              <a:bodyPr rtlCol="0" anchor="ctr"/>
              <a:lstStyle/>
              <a:p>
                <a:endParaRPr lang="en-US"/>
              </a:p>
            </p:txBody>
          </p:sp>
          <p:sp>
            <p:nvSpPr>
              <p:cNvPr id="94" name="Freeform: Shape 93">
                <a:extLst>
                  <a:ext uri="{FF2B5EF4-FFF2-40B4-BE49-F238E27FC236}">
                    <a16:creationId xmlns:a16="http://schemas.microsoft.com/office/drawing/2014/main" id="{23D14522-B5A9-F9D2-E5CE-FD284F419EFC}"/>
                  </a:ext>
                </a:extLst>
              </p:cNvPr>
              <p:cNvSpPr/>
              <p:nvPr/>
            </p:nvSpPr>
            <p:spPr>
              <a:xfrm>
                <a:off x="10451207" y="1248250"/>
                <a:ext cx="24314" cy="33220"/>
              </a:xfrm>
              <a:custGeom>
                <a:avLst/>
                <a:gdLst>
                  <a:gd name="connsiteX0" fmla="*/ 16610 w 24314"/>
                  <a:gd name="connsiteY0" fmla="*/ 1227 h 33220"/>
                  <a:gd name="connsiteX1" fmla="*/ 24315 w 24314"/>
                  <a:gd name="connsiteY1" fmla="*/ 0 h 33220"/>
                  <a:gd name="connsiteX2" fmla="*/ 23192 w 24314"/>
                  <a:gd name="connsiteY2" fmla="*/ 5772 h 33220"/>
                  <a:gd name="connsiteX3" fmla="*/ 21651 w 24314"/>
                  <a:gd name="connsiteY3" fmla="*/ 5720 h 33220"/>
                  <a:gd name="connsiteX4" fmla="*/ 9245 w 24314"/>
                  <a:gd name="connsiteY4" fmla="*/ 16767 h 33220"/>
                  <a:gd name="connsiteX5" fmla="*/ 5955 w 24314"/>
                  <a:gd name="connsiteY5" fmla="*/ 33221 h 33220"/>
                  <a:gd name="connsiteX6" fmla="*/ 0 w 24314"/>
                  <a:gd name="connsiteY6" fmla="*/ 33221 h 33220"/>
                  <a:gd name="connsiteX7" fmla="*/ 6503 w 24314"/>
                  <a:gd name="connsiteY7" fmla="*/ 340 h 33220"/>
                  <a:gd name="connsiteX8" fmla="*/ 12223 w 24314"/>
                  <a:gd name="connsiteY8" fmla="*/ 340 h 33220"/>
                  <a:gd name="connsiteX9" fmla="*/ 11283 w 24314"/>
                  <a:gd name="connsiteY9" fmla="*/ 5250 h 33220"/>
                  <a:gd name="connsiteX10" fmla="*/ 16610 w 24314"/>
                  <a:gd name="connsiteY10" fmla="*/ 1280 h 3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314" h="33220">
                    <a:moveTo>
                      <a:pt x="16610" y="1227"/>
                    </a:moveTo>
                    <a:cubicBezTo>
                      <a:pt x="18726" y="392"/>
                      <a:pt x="21285" y="0"/>
                      <a:pt x="24315" y="0"/>
                    </a:cubicBezTo>
                    <a:lnTo>
                      <a:pt x="23192" y="5772"/>
                    </a:lnTo>
                    <a:cubicBezTo>
                      <a:pt x="22826" y="5720"/>
                      <a:pt x="22304" y="5720"/>
                      <a:pt x="21651" y="5720"/>
                    </a:cubicBezTo>
                    <a:cubicBezTo>
                      <a:pt x="14834" y="5720"/>
                      <a:pt x="10682" y="9402"/>
                      <a:pt x="9245" y="16767"/>
                    </a:cubicBezTo>
                    <a:lnTo>
                      <a:pt x="5955" y="33221"/>
                    </a:lnTo>
                    <a:lnTo>
                      <a:pt x="0" y="33221"/>
                    </a:lnTo>
                    <a:lnTo>
                      <a:pt x="6503" y="340"/>
                    </a:lnTo>
                    <a:lnTo>
                      <a:pt x="12223" y="340"/>
                    </a:lnTo>
                    <a:lnTo>
                      <a:pt x="11283" y="5250"/>
                    </a:lnTo>
                    <a:cubicBezTo>
                      <a:pt x="12719" y="3421"/>
                      <a:pt x="14521" y="2115"/>
                      <a:pt x="16610" y="1280"/>
                    </a:cubicBezTo>
                    <a:close/>
                  </a:path>
                </a:pathLst>
              </a:custGeom>
              <a:solidFill>
                <a:srgbClr val="55BC8F"/>
              </a:solidFill>
              <a:ln w="2606" cap="flat">
                <a:noFill/>
                <a:prstDash val="solid"/>
                <a:miter/>
              </a:ln>
            </p:spPr>
            <p:txBody>
              <a:bodyPr rtlCol="0" anchor="ctr"/>
              <a:lstStyle/>
              <a:p>
                <a:endParaRPr lang="en-US"/>
              </a:p>
            </p:txBody>
          </p:sp>
          <p:sp>
            <p:nvSpPr>
              <p:cNvPr id="95" name="Freeform: Shape 94">
                <a:extLst>
                  <a:ext uri="{FF2B5EF4-FFF2-40B4-BE49-F238E27FC236}">
                    <a16:creationId xmlns:a16="http://schemas.microsoft.com/office/drawing/2014/main" id="{E0E23E6E-27A8-3304-6FF9-3AE2C0E96050}"/>
                  </a:ext>
                </a:extLst>
              </p:cNvPr>
              <p:cNvSpPr/>
              <p:nvPr/>
            </p:nvSpPr>
            <p:spPr>
              <a:xfrm>
                <a:off x="10473276" y="1248171"/>
                <a:ext cx="30844" cy="33560"/>
              </a:xfrm>
              <a:custGeom>
                <a:avLst/>
                <a:gdLst>
                  <a:gd name="connsiteX0" fmla="*/ 5746 w 30844"/>
                  <a:gd name="connsiteY0" fmla="*/ 32568 h 33560"/>
                  <a:gd name="connsiteX1" fmla="*/ 0 w 30844"/>
                  <a:gd name="connsiteY1" fmla="*/ 29826 h 33560"/>
                  <a:gd name="connsiteX2" fmla="*/ 2664 w 30844"/>
                  <a:gd name="connsiteY2" fmla="*/ 25098 h 33560"/>
                  <a:gd name="connsiteX3" fmla="*/ 7652 w 30844"/>
                  <a:gd name="connsiteY3" fmla="*/ 27553 h 33560"/>
                  <a:gd name="connsiteX4" fmla="*/ 14077 w 30844"/>
                  <a:gd name="connsiteY4" fmla="*/ 28441 h 33560"/>
                  <a:gd name="connsiteX5" fmla="*/ 20502 w 30844"/>
                  <a:gd name="connsiteY5" fmla="*/ 27162 h 33560"/>
                  <a:gd name="connsiteX6" fmla="*/ 22696 w 30844"/>
                  <a:gd name="connsiteY6" fmla="*/ 23584 h 33560"/>
                  <a:gd name="connsiteX7" fmla="*/ 20920 w 30844"/>
                  <a:gd name="connsiteY7" fmla="*/ 20920 h 33560"/>
                  <a:gd name="connsiteX8" fmla="*/ 15435 w 30844"/>
                  <a:gd name="connsiteY8" fmla="*/ 19300 h 33560"/>
                  <a:gd name="connsiteX9" fmla="*/ 9768 w 30844"/>
                  <a:gd name="connsiteY9" fmla="*/ 17786 h 33560"/>
                  <a:gd name="connsiteX10" fmla="*/ 6007 w 30844"/>
                  <a:gd name="connsiteY10" fmla="*/ 15305 h 33560"/>
                  <a:gd name="connsiteX11" fmla="*/ 4466 w 30844"/>
                  <a:gd name="connsiteY11" fmla="*/ 10682 h 33560"/>
                  <a:gd name="connsiteX12" fmla="*/ 6294 w 30844"/>
                  <a:gd name="connsiteY12" fmla="*/ 5041 h 33560"/>
                  <a:gd name="connsiteX13" fmla="*/ 11518 w 30844"/>
                  <a:gd name="connsiteY13" fmla="*/ 1306 h 33560"/>
                  <a:gd name="connsiteX14" fmla="*/ 19353 w 30844"/>
                  <a:gd name="connsiteY14" fmla="*/ 0 h 33560"/>
                  <a:gd name="connsiteX15" fmla="*/ 25751 w 30844"/>
                  <a:gd name="connsiteY15" fmla="*/ 810 h 33560"/>
                  <a:gd name="connsiteX16" fmla="*/ 30844 w 30844"/>
                  <a:gd name="connsiteY16" fmla="*/ 2977 h 33560"/>
                  <a:gd name="connsiteX17" fmla="*/ 28494 w 30844"/>
                  <a:gd name="connsiteY17" fmla="*/ 7705 h 33560"/>
                  <a:gd name="connsiteX18" fmla="*/ 24027 w 30844"/>
                  <a:gd name="connsiteY18" fmla="*/ 5746 h 33560"/>
                  <a:gd name="connsiteX19" fmla="*/ 18804 w 30844"/>
                  <a:gd name="connsiteY19" fmla="*/ 5093 h 33560"/>
                  <a:gd name="connsiteX20" fmla="*/ 12588 w 30844"/>
                  <a:gd name="connsiteY20" fmla="*/ 6425 h 33560"/>
                  <a:gd name="connsiteX21" fmla="*/ 10421 w 30844"/>
                  <a:gd name="connsiteY21" fmla="*/ 10003 h 33560"/>
                  <a:gd name="connsiteX22" fmla="*/ 12223 w 30844"/>
                  <a:gd name="connsiteY22" fmla="*/ 12823 h 33560"/>
                  <a:gd name="connsiteX23" fmla="*/ 17812 w 30844"/>
                  <a:gd name="connsiteY23" fmla="*/ 14469 h 33560"/>
                  <a:gd name="connsiteX24" fmla="*/ 23401 w 30844"/>
                  <a:gd name="connsiteY24" fmla="*/ 15957 h 33560"/>
                  <a:gd name="connsiteX25" fmla="*/ 27083 w 30844"/>
                  <a:gd name="connsiteY25" fmla="*/ 18386 h 33560"/>
                  <a:gd name="connsiteX26" fmla="*/ 28598 w 30844"/>
                  <a:gd name="connsiteY26" fmla="*/ 22905 h 33560"/>
                  <a:gd name="connsiteX27" fmla="*/ 24472 w 30844"/>
                  <a:gd name="connsiteY27" fmla="*/ 30740 h 33560"/>
                  <a:gd name="connsiteX28" fmla="*/ 13529 w 30844"/>
                  <a:gd name="connsiteY28" fmla="*/ 33560 h 33560"/>
                  <a:gd name="connsiteX29" fmla="*/ 5746 w 30844"/>
                  <a:gd name="connsiteY29" fmla="*/ 32516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844" h="33560">
                    <a:moveTo>
                      <a:pt x="5746" y="32568"/>
                    </a:moveTo>
                    <a:cubicBezTo>
                      <a:pt x="3291" y="31863"/>
                      <a:pt x="1384" y="30949"/>
                      <a:pt x="0" y="29826"/>
                    </a:cubicBezTo>
                    <a:lnTo>
                      <a:pt x="2664" y="25098"/>
                    </a:lnTo>
                    <a:cubicBezTo>
                      <a:pt x="3944" y="26143"/>
                      <a:pt x="5615" y="26953"/>
                      <a:pt x="7652" y="27553"/>
                    </a:cubicBezTo>
                    <a:cubicBezTo>
                      <a:pt x="9689" y="28154"/>
                      <a:pt x="11831" y="28441"/>
                      <a:pt x="14077" y="28441"/>
                    </a:cubicBezTo>
                    <a:cubicBezTo>
                      <a:pt x="16898" y="28441"/>
                      <a:pt x="19039" y="28024"/>
                      <a:pt x="20502" y="27162"/>
                    </a:cubicBezTo>
                    <a:cubicBezTo>
                      <a:pt x="21964" y="26326"/>
                      <a:pt x="22696" y="25124"/>
                      <a:pt x="22696" y="23584"/>
                    </a:cubicBezTo>
                    <a:cubicBezTo>
                      <a:pt x="22696" y="22356"/>
                      <a:pt x="22095" y="21442"/>
                      <a:pt x="20920" y="20920"/>
                    </a:cubicBezTo>
                    <a:cubicBezTo>
                      <a:pt x="19744" y="20397"/>
                      <a:pt x="17916" y="19849"/>
                      <a:pt x="15435" y="19300"/>
                    </a:cubicBezTo>
                    <a:cubicBezTo>
                      <a:pt x="13111" y="18804"/>
                      <a:pt x="11230" y="18308"/>
                      <a:pt x="9768" y="17786"/>
                    </a:cubicBezTo>
                    <a:cubicBezTo>
                      <a:pt x="8305" y="17263"/>
                      <a:pt x="7051" y="16454"/>
                      <a:pt x="6007" y="15305"/>
                    </a:cubicBezTo>
                    <a:cubicBezTo>
                      <a:pt x="4962" y="14155"/>
                      <a:pt x="4466" y="12615"/>
                      <a:pt x="4466" y="10682"/>
                    </a:cubicBezTo>
                    <a:cubicBezTo>
                      <a:pt x="4466" y="8540"/>
                      <a:pt x="5067" y="6660"/>
                      <a:pt x="6294" y="5041"/>
                    </a:cubicBezTo>
                    <a:cubicBezTo>
                      <a:pt x="7522" y="3421"/>
                      <a:pt x="9245" y="2194"/>
                      <a:pt x="11518" y="1306"/>
                    </a:cubicBezTo>
                    <a:cubicBezTo>
                      <a:pt x="13764" y="444"/>
                      <a:pt x="16375" y="0"/>
                      <a:pt x="19353" y="0"/>
                    </a:cubicBezTo>
                    <a:cubicBezTo>
                      <a:pt x="21546" y="0"/>
                      <a:pt x="23688" y="261"/>
                      <a:pt x="25751" y="810"/>
                    </a:cubicBezTo>
                    <a:cubicBezTo>
                      <a:pt x="27814" y="1358"/>
                      <a:pt x="29512" y="2063"/>
                      <a:pt x="30844" y="2977"/>
                    </a:cubicBezTo>
                    <a:lnTo>
                      <a:pt x="28494" y="7705"/>
                    </a:lnTo>
                    <a:cubicBezTo>
                      <a:pt x="27214" y="6843"/>
                      <a:pt x="25725" y="6190"/>
                      <a:pt x="24027" y="5746"/>
                    </a:cubicBezTo>
                    <a:cubicBezTo>
                      <a:pt x="22330" y="5302"/>
                      <a:pt x="20606" y="5093"/>
                      <a:pt x="18804" y="5093"/>
                    </a:cubicBezTo>
                    <a:cubicBezTo>
                      <a:pt x="16114" y="5093"/>
                      <a:pt x="14051" y="5537"/>
                      <a:pt x="12588" y="6425"/>
                    </a:cubicBezTo>
                    <a:cubicBezTo>
                      <a:pt x="11126" y="7313"/>
                      <a:pt x="10421" y="8514"/>
                      <a:pt x="10421" y="10003"/>
                    </a:cubicBezTo>
                    <a:cubicBezTo>
                      <a:pt x="10421" y="11335"/>
                      <a:pt x="11021" y="12275"/>
                      <a:pt x="12223" y="12823"/>
                    </a:cubicBezTo>
                    <a:cubicBezTo>
                      <a:pt x="13424" y="13372"/>
                      <a:pt x="15278" y="13920"/>
                      <a:pt x="17812" y="14469"/>
                    </a:cubicBezTo>
                    <a:cubicBezTo>
                      <a:pt x="20084" y="14965"/>
                      <a:pt x="21938" y="15461"/>
                      <a:pt x="23401" y="15957"/>
                    </a:cubicBezTo>
                    <a:cubicBezTo>
                      <a:pt x="24863" y="16454"/>
                      <a:pt x="26091" y="17263"/>
                      <a:pt x="27083" y="18386"/>
                    </a:cubicBezTo>
                    <a:cubicBezTo>
                      <a:pt x="28102" y="19509"/>
                      <a:pt x="28598" y="21024"/>
                      <a:pt x="28598" y="22905"/>
                    </a:cubicBezTo>
                    <a:cubicBezTo>
                      <a:pt x="28598" y="26248"/>
                      <a:pt x="27214" y="28859"/>
                      <a:pt x="24472" y="30740"/>
                    </a:cubicBezTo>
                    <a:cubicBezTo>
                      <a:pt x="21729" y="32620"/>
                      <a:pt x="18073" y="33560"/>
                      <a:pt x="13529" y="33560"/>
                    </a:cubicBezTo>
                    <a:cubicBezTo>
                      <a:pt x="10786" y="33560"/>
                      <a:pt x="8201" y="33221"/>
                      <a:pt x="5746" y="32516"/>
                    </a:cubicBezTo>
                    <a:close/>
                  </a:path>
                </a:pathLst>
              </a:custGeom>
              <a:solidFill>
                <a:srgbClr val="55BC8F"/>
              </a:solidFill>
              <a:ln w="2606" cap="flat">
                <a:noFill/>
                <a:prstDash val="solid"/>
                <a:miter/>
              </a:ln>
            </p:spPr>
            <p:txBody>
              <a:bodyPr rtlCol="0" anchor="ctr"/>
              <a:lstStyle/>
              <a:p>
                <a:endParaRPr lang="en-US"/>
              </a:p>
            </p:txBody>
          </p:sp>
          <p:sp>
            <p:nvSpPr>
              <p:cNvPr id="96" name="Freeform: Shape 95">
                <a:extLst>
                  <a:ext uri="{FF2B5EF4-FFF2-40B4-BE49-F238E27FC236}">
                    <a16:creationId xmlns:a16="http://schemas.microsoft.com/office/drawing/2014/main" id="{A10A7360-B843-F1FC-9241-5DFBDFAA5633}"/>
                  </a:ext>
                </a:extLst>
              </p:cNvPr>
              <p:cNvSpPr/>
              <p:nvPr/>
            </p:nvSpPr>
            <p:spPr>
              <a:xfrm>
                <a:off x="10524987" y="1237986"/>
                <a:ext cx="40794" cy="43432"/>
              </a:xfrm>
              <a:custGeom>
                <a:avLst/>
                <a:gdLst>
                  <a:gd name="connsiteX0" fmla="*/ 36616 w 40794"/>
                  <a:gd name="connsiteY0" fmla="*/ 3317 h 43432"/>
                  <a:gd name="connsiteX1" fmla="*/ 40795 w 40794"/>
                  <a:gd name="connsiteY1" fmla="*/ 12719 h 43432"/>
                  <a:gd name="connsiteX2" fmla="*/ 38340 w 40794"/>
                  <a:gd name="connsiteY2" fmla="*/ 22173 h 43432"/>
                  <a:gd name="connsiteX3" fmla="*/ 31288 w 40794"/>
                  <a:gd name="connsiteY3" fmla="*/ 28180 h 43432"/>
                  <a:gd name="connsiteX4" fmla="*/ 20423 w 40794"/>
                  <a:gd name="connsiteY4" fmla="*/ 30270 h 43432"/>
                  <a:gd name="connsiteX5" fmla="*/ 8828 w 40794"/>
                  <a:gd name="connsiteY5" fmla="*/ 30270 h 43432"/>
                  <a:gd name="connsiteX6" fmla="*/ 6216 w 40794"/>
                  <a:gd name="connsiteY6" fmla="*/ 43432 h 43432"/>
                  <a:gd name="connsiteX7" fmla="*/ 0 w 40794"/>
                  <a:gd name="connsiteY7" fmla="*/ 43432 h 43432"/>
                  <a:gd name="connsiteX8" fmla="*/ 8697 w 40794"/>
                  <a:gd name="connsiteY8" fmla="*/ 0 h 43432"/>
                  <a:gd name="connsiteX9" fmla="*/ 24837 w 40794"/>
                  <a:gd name="connsiteY9" fmla="*/ 0 h 43432"/>
                  <a:gd name="connsiteX10" fmla="*/ 36590 w 40794"/>
                  <a:gd name="connsiteY10" fmla="*/ 3317 h 43432"/>
                  <a:gd name="connsiteX11" fmla="*/ 30922 w 40794"/>
                  <a:gd name="connsiteY11" fmla="*/ 21912 h 43432"/>
                  <a:gd name="connsiteX12" fmla="*/ 34579 w 40794"/>
                  <a:gd name="connsiteY12" fmla="*/ 13294 h 43432"/>
                  <a:gd name="connsiteX13" fmla="*/ 31915 w 40794"/>
                  <a:gd name="connsiteY13" fmla="*/ 7417 h 43432"/>
                  <a:gd name="connsiteX14" fmla="*/ 24289 w 40794"/>
                  <a:gd name="connsiteY14" fmla="*/ 5406 h 43432"/>
                  <a:gd name="connsiteX15" fmla="*/ 13868 w 40794"/>
                  <a:gd name="connsiteY15" fmla="*/ 5406 h 43432"/>
                  <a:gd name="connsiteX16" fmla="*/ 9951 w 40794"/>
                  <a:gd name="connsiteY16" fmla="*/ 24889 h 43432"/>
                  <a:gd name="connsiteX17" fmla="*/ 20554 w 40794"/>
                  <a:gd name="connsiteY17" fmla="*/ 24889 h 43432"/>
                  <a:gd name="connsiteX18" fmla="*/ 30922 w 40794"/>
                  <a:gd name="connsiteY18" fmla="*/ 21912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0794" h="43432">
                    <a:moveTo>
                      <a:pt x="36616" y="3317"/>
                    </a:moveTo>
                    <a:cubicBezTo>
                      <a:pt x="39410" y="5537"/>
                      <a:pt x="40795" y="8671"/>
                      <a:pt x="40795" y="12719"/>
                    </a:cubicBezTo>
                    <a:cubicBezTo>
                      <a:pt x="40795" y="16401"/>
                      <a:pt x="39985" y="19562"/>
                      <a:pt x="38340" y="22173"/>
                    </a:cubicBezTo>
                    <a:cubicBezTo>
                      <a:pt x="36694" y="24811"/>
                      <a:pt x="34370" y="26796"/>
                      <a:pt x="31288" y="28180"/>
                    </a:cubicBezTo>
                    <a:cubicBezTo>
                      <a:pt x="28232" y="29564"/>
                      <a:pt x="24602" y="30270"/>
                      <a:pt x="20423" y="30270"/>
                    </a:cubicBezTo>
                    <a:lnTo>
                      <a:pt x="8828" y="30270"/>
                    </a:lnTo>
                    <a:lnTo>
                      <a:pt x="6216" y="43432"/>
                    </a:lnTo>
                    <a:lnTo>
                      <a:pt x="0" y="43432"/>
                    </a:lnTo>
                    <a:lnTo>
                      <a:pt x="8697" y="0"/>
                    </a:lnTo>
                    <a:lnTo>
                      <a:pt x="24837" y="0"/>
                    </a:lnTo>
                    <a:cubicBezTo>
                      <a:pt x="29878" y="0"/>
                      <a:pt x="33795" y="1097"/>
                      <a:pt x="36590" y="3317"/>
                    </a:cubicBezTo>
                    <a:close/>
                    <a:moveTo>
                      <a:pt x="30922" y="21912"/>
                    </a:moveTo>
                    <a:cubicBezTo>
                      <a:pt x="33351" y="19927"/>
                      <a:pt x="34579" y="17054"/>
                      <a:pt x="34579" y="13294"/>
                    </a:cubicBezTo>
                    <a:cubicBezTo>
                      <a:pt x="34579" y="10734"/>
                      <a:pt x="33691" y="8775"/>
                      <a:pt x="31915" y="7417"/>
                    </a:cubicBezTo>
                    <a:cubicBezTo>
                      <a:pt x="30139" y="6085"/>
                      <a:pt x="27579" y="5406"/>
                      <a:pt x="24289" y="5406"/>
                    </a:cubicBezTo>
                    <a:lnTo>
                      <a:pt x="13868" y="5406"/>
                    </a:lnTo>
                    <a:lnTo>
                      <a:pt x="9951" y="24889"/>
                    </a:lnTo>
                    <a:lnTo>
                      <a:pt x="20554" y="24889"/>
                    </a:lnTo>
                    <a:cubicBezTo>
                      <a:pt x="25020" y="24889"/>
                      <a:pt x="28467" y="23897"/>
                      <a:pt x="30922" y="21912"/>
                    </a:cubicBezTo>
                    <a:close/>
                  </a:path>
                </a:pathLst>
              </a:custGeom>
              <a:solidFill>
                <a:srgbClr val="55BC8F"/>
              </a:solidFill>
              <a:ln w="2606" cap="flat">
                <a:noFill/>
                <a:prstDash val="solid"/>
                <a:miter/>
              </a:ln>
            </p:spPr>
            <p:txBody>
              <a:bodyPr rtlCol="0" anchor="ctr"/>
              <a:lstStyle/>
              <a:p>
                <a:endParaRPr lang="en-US"/>
              </a:p>
            </p:txBody>
          </p:sp>
          <p:sp>
            <p:nvSpPr>
              <p:cNvPr id="97" name="Freeform: Shape 96">
                <a:extLst>
                  <a:ext uri="{FF2B5EF4-FFF2-40B4-BE49-F238E27FC236}">
                    <a16:creationId xmlns:a16="http://schemas.microsoft.com/office/drawing/2014/main" id="{CFD5074E-86B2-B47B-6870-E80E08312552}"/>
                  </a:ext>
                </a:extLst>
              </p:cNvPr>
              <p:cNvSpPr/>
              <p:nvPr/>
            </p:nvSpPr>
            <p:spPr>
              <a:xfrm>
                <a:off x="10567845" y="1248250"/>
                <a:ext cx="24314" cy="33220"/>
              </a:xfrm>
              <a:custGeom>
                <a:avLst/>
                <a:gdLst>
                  <a:gd name="connsiteX0" fmla="*/ 16610 w 24314"/>
                  <a:gd name="connsiteY0" fmla="*/ 1227 h 33220"/>
                  <a:gd name="connsiteX1" fmla="*/ 24315 w 24314"/>
                  <a:gd name="connsiteY1" fmla="*/ 0 h 33220"/>
                  <a:gd name="connsiteX2" fmla="*/ 23192 w 24314"/>
                  <a:gd name="connsiteY2" fmla="*/ 5772 h 33220"/>
                  <a:gd name="connsiteX3" fmla="*/ 21651 w 24314"/>
                  <a:gd name="connsiteY3" fmla="*/ 5720 h 33220"/>
                  <a:gd name="connsiteX4" fmla="*/ 9245 w 24314"/>
                  <a:gd name="connsiteY4" fmla="*/ 16767 h 33220"/>
                  <a:gd name="connsiteX5" fmla="*/ 5955 w 24314"/>
                  <a:gd name="connsiteY5" fmla="*/ 33221 h 33220"/>
                  <a:gd name="connsiteX6" fmla="*/ 0 w 24314"/>
                  <a:gd name="connsiteY6" fmla="*/ 33221 h 33220"/>
                  <a:gd name="connsiteX7" fmla="*/ 6503 w 24314"/>
                  <a:gd name="connsiteY7" fmla="*/ 340 h 33220"/>
                  <a:gd name="connsiteX8" fmla="*/ 12223 w 24314"/>
                  <a:gd name="connsiteY8" fmla="*/ 340 h 33220"/>
                  <a:gd name="connsiteX9" fmla="*/ 11283 w 24314"/>
                  <a:gd name="connsiteY9" fmla="*/ 5250 h 33220"/>
                  <a:gd name="connsiteX10" fmla="*/ 16610 w 24314"/>
                  <a:gd name="connsiteY10" fmla="*/ 1280 h 3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314" h="33220">
                    <a:moveTo>
                      <a:pt x="16610" y="1227"/>
                    </a:moveTo>
                    <a:cubicBezTo>
                      <a:pt x="18726" y="392"/>
                      <a:pt x="21285" y="0"/>
                      <a:pt x="24315" y="0"/>
                    </a:cubicBezTo>
                    <a:lnTo>
                      <a:pt x="23192" y="5772"/>
                    </a:lnTo>
                    <a:cubicBezTo>
                      <a:pt x="22826" y="5720"/>
                      <a:pt x="22304" y="5720"/>
                      <a:pt x="21651" y="5720"/>
                    </a:cubicBezTo>
                    <a:cubicBezTo>
                      <a:pt x="14834" y="5720"/>
                      <a:pt x="10682" y="9402"/>
                      <a:pt x="9245" y="16767"/>
                    </a:cubicBezTo>
                    <a:lnTo>
                      <a:pt x="5955" y="33221"/>
                    </a:lnTo>
                    <a:lnTo>
                      <a:pt x="0" y="33221"/>
                    </a:lnTo>
                    <a:lnTo>
                      <a:pt x="6503" y="340"/>
                    </a:lnTo>
                    <a:lnTo>
                      <a:pt x="12223" y="340"/>
                    </a:lnTo>
                    <a:lnTo>
                      <a:pt x="11283" y="5250"/>
                    </a:lnTo>
                    <a:cubicBezTo>
                      <a:pt x="12719" y="3421"/>
                      <a:pt x="14521" y="2115"/>
                      <a:pt x="16610" y="1280"/>
                    </a:cubicBezTo>
                    <a:close/>
                  </a:path>
                </a:pathLst>
              </a:custGeom>
              <a:solidFill>
                <a:srgbClr val="55BC8F"/>
              </a:solidFill>
              <a:ln w="2606" cap="flat">
                <a:noFill/>
                <a:prstDash val="solid"/>
                <a:miter/>
              </a:ln>
            </p:spPr>
            <p:txBody>
              <a:bodyPr rtlCol="0" anchor="ctr"/>
              <a:lstStyle/>
              <a:p>
                <a:endParaRPr lang="en-US"/>
              </a:p>
            </p:txBody>
          </p:sp>
          <p:sp>
            <p:nvSpPr>
              <p:cNvPr id="98" name="Freeform: Shape 97">
                <a:extLst>
                  <a:ext uri="{FF2B5EF4-FFF2-40B4-BE49-F238E27FC236}">
                    <a16:creationId xmlns:a16="http://schemas.microsoft.com/office/drawing/2014/main" id="{624342D0-E019-2ADB-6AE7-016AA246529E}"/>
                  </a:ext>
                </a:extLst>
              </p:cNvPr>
              <p:cNvSpPr/>
              <p:nvPr/>
            </p:nvSpPr>
            <p:spPr>
              <a:xfrm>
                <a:off x="10592447" y="1248250"/>
                <a:ext cx="34657" cy="33560"/>
              </a:xfrm>
              <a:custGeom>
                <a:avLst/>
                <a:gdLst>
                  <a:gd name="connsiteX0" fmla="*/ 7339 w 34657"/>
                  <a:gd name="connsiteY0" fmla="*/ 31784 h 33560"/>
                  <a:gd name="connsiteX1" fmla="*/ 1933 w 34657"/>
                  <a:gd name="connsiteY1" fmla="*/ 26796 h 33560"/>
                  <a:gd name="connsiteX2" fmla="*/ 0 w 34657"/>
                  <a:gd name="connsiteY2" fmla="*/ 19353 h 33560"/>
                  <a:gd name="connsiteX3" fmla="*/ 2481 w 34657"/>
                  <a:gd name="connsiteY3" fmla="*/ 9428 h 33560"/>
                  <a:gd name="connsiteX4" fmla="*/ 9376 w 34657"/>
                  <a:gd name="connsiteY4" fmla="*/ 2507 h 33560"/>
                  <a:gd name="connsiteX5" fmla="*/ 19300 w 34657"/>
                  <a:gd name="connsiteY5" fmla="*/ 0 h 33560"/>
                  <a:gd name="connsiteX6" fmla="*/ 27423 w 34657"/>
                  <a:gd name="connsiteY6" fmla="*/ 1750 h 33560"/>
                  <a:gd name="connsiteX7" fmla="*/ 32777 w 34657"/>
                  <a:gd name="connsiteY7" fmla="*/ 6686 h 33560"/>
                  <a:gd name="connsiteX8" fmla="*/ 34657 w 34657"/>
                  <a:gd name="connsiteY8" fmla="*/ 14155 h 33560"/>
                  <a:gd name="connsiteX9" fmla="*/ 32176 w 34657"/>
                  <a:gd name="connsiteY9" fmla="*/ 24106 h 33560"/>
                  <a:gd name="connsiteX10" fmla="*/ 25307 w 34657"/>
                  <a:gd name="connsiteY10" fmla="*/ 31053 h 33560"/>
                  <a:gd name="connsiteX11" fmla="*/ 15409 w 34657"/>
                  <a:gd name="connsiteY11" fmla="*/ 33560 h 33560"/>
                  <a:gd name="connsiteX12" fmla="*/ 7287 w 34657"/>
                  <a:gd name="connsiteY12" fmla="*/ 31784 h 33560"/>
                  <a:gd name="connsiteX13" fmla="*/ 22434 w 34657"/>
                  <a:gd name="connsiteY13" fmla="*/ 26561 h 33560"/>
                  <a:gd name="connsiteX14" fmla="*/ 27031 w 34657"/>
                  <a:gd name="connsiteY14" fmla="*/ 21625 h 33560"/>
                  <a:gd name="connsiteX15" fmla="*/ 28676 w 34657"/>
                  <a:gd name="connsiteY15" fmla="*/ 14417 h 33560"/>
                  <a:gd name="connsiteX16" fmla="*/ 26143 w 34657"/>
                  <a:gd name="connsiteY16" fmla="*/ 7600 h 33560"/>
                  <a:gd name="connsiteX17" fmla="*/ 18882 w 34657"/>
                  <a:gd name="connsiteY17" fmla="*/ 5171 h 33560"/>
                  <a:gd name="connsiteX18" fmla="*/ 12301 w 34657"/>
                  <a:gd name="connsiteY18" fmla="*/ 6947 h 33560"/>
                  <a:gd name="connsiteX19" fmla="*/ 7704 w 34657"/>
                  <a:gd name="connsiteY19" fmla="*/ 11883 h 33560"/>
                  <a:gd name="connsiteX20" fmla="*/ 6033 w 34657"/>
                  <a:gd name="connsiteY20" fmla="*/ 19091 h 33560"/>
                  <a:gd name="connsiteX21" fmla="*/ 8619 w 34657"/>
                  <a:gd name="connsiteY21" fmla="*/ 25882 h 33560"/>
                  <a:gd name="connsiteX22" fmla="*/ 15853 w 34657"/>
                  <a:gd name="connsiteY22" fmla="*/ 28337 h 33560"/>
                  <a:gd name="connsiteX23" fmla="*/ 22461 w 34657"/>
                  <a:gd name="connsiteY23"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4657" h="33560">
                    <a:moveTo>
                      <a:pt x="7339" y="31784"/>
                    </a:moveTo>
                    <a:cubicBezTo>
                      <a:pt x="5014" y="30609"/>
                      <a:pt x="3212" y="28938"/>
                      <a:pt x="1933" y="26796"/>
                    </a:cubicBezTo>
                    <a:cubicBezTo>
                      <a:pt x="653" y="24654"/>
                      <a:pt x="0" y="22173"/>
                      <a:pt x="0" y="19353"/>
                    </a:cubicBezTo>
                    <a:cubicBezTo>
                      <a:pt x="0" y="15670"/>
                      <a:pt x="836" y="12353"/>
                      <a:pt x="2481" y="9428"/>
                    </a:cubicBezTo>
                    <a:cubicBezTo>
                      <a:pt x="4126" y="6503"/>
                      <a:pt x="6425" y="4179"/>
                      <a:pt x="9376" y="2507"/>
                    </a:cubicBezTo>
                    <a:cubicBezTo>
                      <a:pt x="12301" y="836"/>
                      <a:pt x="15618" y="0"/>
                      <a:pt x="19300" y="0"/>
                    </a:cubicBezTo>
                    <a:cubicBezTo>
                      <a:pt x="22408" y="0"/>
                      <a:pt x="25098" y="575"/>
                      <a:pt x="27423" y="1750"/>
                    </a:cubicBezTo>
                    <a:cubicBezTo>
                      <a:pt x="29747" y="2899"/>
                      <a:pt x="31523" y="4544"/>
                      <a:pt x="32777" y="6686"/>
                    </a:cubicBezTo>
                    <a:cubicBezTo>
                      <a:pt x="34030" y="8828"/>
                      <a:pt x="34657" y="11309"/>
                      <a:pt x="34657" y="14155"/>
                    </a:cubicBezTo>
                    <a:cubicBezTo>
                      <a:pt x="34657" y="17838"/>
                      <a:pt x="33821" y="21155"/>
                      <a:pt x="32176" y="24106"/>
                    </a:cubicBezTo>
                    <a:cubicBezTo>
                      <a:pt x="30531" y="27057"/>
                      <a:pt x="28232" y="29382"/>
                      <a:pt x="25307" y="31053"/>
                    </a:cubicBezTo>
                    <a:cubicBezTo>
                      <a:pt x="22382" y="32725"/>
                      <a:pt x="19091" y="33560"/>
                      <a:pt x="15409" y="33560"/>
                    </a:cubicBezTo>
                    <a:cubicBezTo>
                      <a:pt x="12301" y="33560"/>
                      <a:pt x="9611" y="32960"/>
                      <a:pt x="7287" y="31784"/>
                    </a:cubicBezTo>
                    <a:close/>
                    <a:moveTo>
                      <a:pt x="22434" y="26561"/>
                    </a:moveTo>
                    <a:cubicBezTo>
                      <a:pt x="24393" y="25386"/>
                      <a:pt x="25934" y="23740"/>
                      <a:pt x="27031" y="21625"/>
                    </a:cubicBezTo>
                    <a:cubicBezTo>
                      <a:pt x="28128" y="19509"/>
                      <a:pt x="28676" y="17107"/>
                      <a:pt x="28676" y="14417"/>
                    </a:cubicBezTo>
                    <a:cubicBezTo>
                      <a:pt x="28676" y="11492"/>
                      <a:pt x="27841" y="9193"/>
                      <a:pt x="26143" y="7600"/>
                    </a:cubicBezTo>
                    <a:cubicBezTo>
                      <a:pt x="24445" y="6007"/>
                      <a:pt x="22017" y="5171"/>
                      <a:pt x="18882" y="5171"/>
                    </a:cubicBezTo>
                    <a:cubicBezTo>
                      <a:pt x="16454" y="5171"/>
                      <a:pt x="14260" y="5772"/>
                      <a:pt x="12301" y="6947"/>
                    </a:cubicBezTo>
                    <a:cubicBezTo>
                      <a:pt x="10342" y="8122"/>
                      <a:pt x="8827" y="9768"/>
                      <a:pt x="7704" y="11883"/>
                    </a:cubicBezTo>
                    <a:cubicBezTo>
                      <a:pt x="6581" y="13999"/>
                      <a:pt x="6033" y="16401"/>
                      <a:pt x="6033" y="19091"/>
                    </a:cubicBezTo>
                    <a:cubicBezTo>
                      <a:pt x="6033" y="21990"/>
                      <a:pt x="6895" y="24263"/>
                      <a:pt x="8619" y="25882"/>
                    </a:cubicBezTo>
                    <a:cubicBezTo>
                      <a:pt x="10342" y="27527"/>
                      <a:pt x="12745" y="28337"/>
                      <a:pt x="15853" y="28337"/>
                    </a:cubicBezTo>
                    <a:cubicBezTo>
                      <a:pt x="18282" y="28337"/>
                      <a:pt x="20502" y="27736"/>
                      <a:pt x="22461" y="26561"/>
                    </a:cubicBezTo>
                    <a:close/>
                  </a:path>
                </a:pathLst>
              </a:custGeom>
              <a:solidFill>
                <a:srgbClr val="55BC8F"/>
              </a:solidFill>
              <a:ln w="2606" cap="flat">
                <a:noFill/>
                <a:prstDash val="solid"/>
                <a:miter/>
              </a:ln>
            </p:spPr>
            <p:txBody>
              <a:bodyPr rtlCol="0" anchor="ctr"/>
              <a:lstStyle/>
              <a:p>
                <a:endParaRPr lang="en-US"/>
              </a:p>
            </p:txBody>
          </p:sp>
          <p:sp>
            <p:nvSpPr>
              <p:cNvPr id="99" name="Freeform: Shape 98">
                <a:extLst>
                  <a:ext uri="{FF2B5EF4-FFF2-40B4-BE49-F238E27FC236}">
                    <a16:creationId xmlns:a16="http://schemas.microsoft.com/office/drawing/2014/main" id="{17B26461-4C72-D8C2-79B9-C1C7EDE65B6D}"/>
                  </a:ext>
                </a:extLst>
              </p:cNvPr>
              <p:cNvSpPr/>
              <p:nvPr/>
            </p:nvSpPr>
            <p:spPr>
              <a:xfrm>
                <a:off x="10632720" y="1235035"/>
                <a:ext cx="26325" cy="46409"/>
              </a:xfrm>
              <a:custGeom>
                <a:avLst/>
                <a:gdLst>
                  <a:gd name="connsiteX0" fmla="*/ 15200 w 26325"/>
                  <a:gd name="connsiteY0" fmla="*/ 6346 h 46409"/>
                  <a:gd name="connsiteX1" fmla="*/ 12954 w 26325"/>
                  <a:gd name="connsiteY1" fmla="*/ 10917 h 46409"/>
                  <a:gd name="connsiteX2" fmla="*/ 12406 w 26325"/>
                  <a:gd name="connsiteY2" fmla="*/ 13529 h 46409"/>
                  <a:gd name="connsiteX3" fmla="*/ 21964 w 26325"/>
                  <a:gd name="connsiteY3" fmla="*/ 13529 h 46409"/>
                  <a:gd name="connsiteX4" fmla="*/ 20972 w 26325"/>
                  <a:gd name="connsiteY4" fmla="*/ 18439 h 46409"/>
                  <a:gd name="connsiteX5" fmla="*/ 11596 w 26325"/>
                  <a:gd name="connsiteY5" fmla="*/ 18439 h 46409"/>
                  <a:gd name="connsiteX6" fmla="*/ 5955 w 26325"/>
                  <a:gd name="connsiteY6" fmla="*/ 46410 h 46409"/>
                  <a:gd name="connsiteX7" fmla="*/ 0 w 26325"/>
                  <a:gd name="connsiteY7" fmla="*/ 46410 h 46409"/>
                  <a:gd name="connsiteX8" fmla="*/ 5641 w 26325"/>
                  <a:gd name="connsiteY8" fmla="*/ 18439 h 46409"/>
                  <a:gd name="connsiteX9" fmla="*/ 0 w 26325"/>
                  <a:gd name="connsiteY9" fmla="*/ 18439 h 46409"/>
                  <a:gd name="connsiteX10" fmla="*/ 940 w 26325"/>
                  <a:gd name="connsiteY10" fmla="*/ 13529 h 46409"/>
                  <a:gd name="connsiteX11" fmla="*/ 6660 w 26325"/>
                  <a:gd name="connsiteY11" fmla="*/ 13529 h 46409"/>
                  <a:gd name="connsiteX12" fmla="*/ 7287 w 26325"/>
                  <a:gd name="connsiteY12" fmla="*/ 10421 h 46409"/>
                  <a:gd name="connsiteX13" fmla="*/ 11361 w 26325"/>
                  <a:gd name="connsiteY13" fmla="*/ 2690 h 46409"/>
                  <a:gd name="connsiteX14" fmla="*/ 19457 w 26325"/>
                  <a:gd name="connsiteY14" fmla="*/ 0 h 46409"/>
                  <a:gd name="connsiteX15" fmla="*/ 23322 w 26325"/>
                  <a:gd name="connsiteY15" fmla="*/ 522 h 46409"/>
                  <a:gd name="connsiteX16" fmla="*/ 26326 w 26325"/>
                  <a:gd name="connsiteY16" fmla="*/ 2037 h 46409"/>
                  <a:gd name="connsiteX17" fmla="*/ 23845 w 26325"/>
                  <a:gd name="connsiteY17" fmla="*/ 6451 h 46409"/>
                  <a:gd name="connsiteX18" fmla="*/ 19431 w 26325"/>
                  <a:gd name="connsiteY18" fmla="*/ 4910 h 46409"/>
                  <a:gd name="connsiteX19" fmla="*/ 15200 w 26325"/>
                  <a:gd name="connsiteY19" fmla="*/ 6373 h 46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325" h="46409">
                    <a:moveTo>
                      <a:pt x="15200" y="6346"/>
                    </a:moveTo>
                    <a:cubicBezTo>
                      <a:pt x="14155" y="7313"/>
                      <a:pt x="13424" y="8828"/>
                      <a:pt x="12954" y="10917"/>
                    </a:cubicBezTo>
                    <a:lnTo>
                      <a:pt x="12406" y="13529"/>
                    </a:lnTo>
                    <a:lnTo>
                      <a:pt x="21964" y="13529"/>
                    </a:lnTo>
                    <a:lnTo>
                      <a:pt x="20972" y="18439"/>
                    </a:lnTo>
                    <a:lnTo>
                      <a:pt x="11596" y="18439"/>
                    </a:lnTo>
                    <a:lnTo>
                      <a:pt x="5955" y="46410"/>
                    </a:lnTo>
                    <a:lnTo>
                      <a:pt x="0" y="46410"/>
                    </a:lnTo>
                    <a:lnTo>
                      <a:pt x="5641" y="18439"/>
                    </a:lnTo>
                    <a:lnTo>
                      <a:pt x="0" y="18439"/>
                    </a:lnTo>
                    <a:lnTo>
                      <a:pt x="940" y="13529"/>
                    </a:lnTo>
                    <a:lnTo>
                      <a:pt x="6660" y="13529"/>
                    </a:lnTo>
                    <a:lnTo>
                      <a:pt x="7287" y="10421"/>
                    </a:lnTo>
                    <a:cubicBezTo>
                      <a:pt x="7939" y="7078"/>
                      <a:pt x="9298" y="4492"/>
                      <a:pt x="11361" y="2690"/>
                    </a:cubicBezTo>
                    <a:cubicBezTo>
                      <a:pt x="13398" y="888"/>
                      <a:pt x="16114" y="0"/>
                      <a:pt x="19457" y="0"/>
                    </a:cubicBezTo>
                    <a:cubicBezTo>
                      <a:pt x="20815" y="0"/>
                      <a:pt x="22121" y="183"/>
                      <a:pt x="23322" y="522"/>
                    </a:cubicBezTo>
                    <a:cubicBezTo>
                      <a:pt x="24550" y="862"/>
                      <a:pt x="25542" y="1384"/>
                      <a:pt x="26326" y="2037"/>
                    </a:cubicBezTo>
                    <a:lnTo>
                      <a:pt x="23845" y="6451"/>
                    </a:lnTo>
                    <a:cubicBezTo>
                      <a:pt x="22696" y="5406"/>
                      <a:pt x="21207" y="4910"/>
                      <a:pt x="19431" y="4910"/>
                    </a:cubicBezTo>
                    <a:cubicBezTo>
                      <a:pt x="17655" y="4910"/>
                      <a:pt x="16245" y="5406"/>
                      <a:pt x="15200" y="6373"/>
                    </a:cubicBezTo>
                    <a:close/>
                  </a:path>
                </a:pathLst>
              </a:custGeom>
              <a:solidFill>
                <a:srgbClr val="55BC8F"/>
              </a:solidFill>
              <a:ln w="2606" cap="flat">
                <a:noFill/>
                <a:prstDash val="solid"/>
                <a:miter/>
              </a:ln>
            </p:spPr>
            <p:txBody>
              <a:bodyPr rtlCol="0" anchor="ctr"/>
              <a:lstStyle/>
              <a:p>
                <a:endParaRPr lang="en-US"/>
              </a:p>
            </p:txBody>
          </p:sp>
          <p:sp>
            <p:nvSpPr>
              <p:cNvPr id="100" name="Freeform: Shape 99">
                <a:extLst>
                  <a:ext uri="{FF2B5EF4-FFF2-40B4-BE49-F238E27FC236}">
                    <a16:creationId xmlns:a16="http://schemas.microsoft.com/office/drawing/2014/main" id="{E9F58915-49B8-D6E9-0045-A8F462814DA8}"/>
                  </a:ext>
                </a:extLst>
              </p:cNvPr>
              <p:cNvSpPr/>
              <p:nvPr/>
            </p:nvSpPr>
            <p:spPr>
              <a:xfrm>
                <a:off x="10653247" y="1248198"/>
                <a:ext cx="33246" cy="33586"/>
              </a:xfrm>
              <a:custGeom>
                <a:avLst/>
                <a:gdLst>
                  <a:gd name="connsiteX0" fmla="*/ 5850 w 33246"/>
                  <a:gd name="connsiteY0" fmla="*/ 18648 h 33586"/>
                  <a:gd name="connsiteX1" fmla="*/ 5850 w 33246"/>
                  <a:gd name="connsiteY1" fmla="*/ 19013 h 33586"/>
                  <a:gd name="connsiteX2" fmla="*/ 8462 w 33246"/>
                  <a:gd name="connsiteY2" fmla="*/ 25986 h 33586"/>
                  <a:gd name="connsiteX3" fmla="*/ 16271 w 33246"/>
                  <a:gd name="connsiteY3" fmla="*/ 28363 h 33586"/>
                  <a:gd name="connsiteX4" fmla="*/ 21990 w 33246"/>
                  <a:gd name="connsiteY4" fmla="*/ 27344 h 33586"/>
                  <a:gd name="connsiteX5" fmla="*/ 26456 w 33246"/>
                  <a:gd name="connsiteY5" fmla="*/ 24576 h 33586"/>
                  <a:gd name="connsiteX6" fmla="*/ 28990 w 33246"/>
                  <a:gd name="connsiteY6" fmla="*/ 28859 h 33586"/>
                  <a:gd name="connsiteX7" fmla="*/ 23087 w 33246"/>
                  <a:gd name="connsiteY7" fmla="*/ 32333 h 33586"/>
                  <a:gd name="connsiteX8" fmla="*/ 15775 w 33246"/>
                  <a:gd name="connsiteY8" fmla="*/ 33586 h 33586"/>
                  <a:gd name="connsiteX9" fmla="*/ 7391 w 33246"/>
                  <a:gd name="connsiteY9" fmla="*/ 31837 h 33586"/>
                  <a:gd name="connsiteX10" fmla="*/ 1933 w 33246"/>
                  <a:gd name="connsiteY10" fmla="*/ 26874 h 33586"/>
                  <a:gd name="connsiteX11" fmla="*/ 0 w 33246"/>
                  <a:gd name="connsiteY11" fmla="*/ 19300 h 33586"/>
                  <a:gd name="connsiteX12" fmla="*/ 2377 w 33246"/>
                  <a:gd name="connsiteY12" fmla="*/ 9376 h 33586"/>
                  <a:gd name="connsiteX13" fmla="*/ 9010 w 33246"/>
                  <a:gd name="connsiteY13" fmla="*/ 2481 h 33586"/>
                  <a:gd name="connsiteX14" fmla="*/ 18543 w 33246"/>
                  <a:gd name="connsiteY14" fmla="*/ 0 h 33586"/>
                  <a:gd name="connsiteX15" fmla="*/ 29251 w 33246"/>
                  <a:gd name="connsiteY15" fmla="*/ 3813 h 33586"/>
                  <a:gd name="connsiteX16" fmla="*/ 33247 w 33246"/>
                  <a:gd name="connsiteY16" fmla="*/ 14208 h 33586"/>
                  <a:gd name="connsiteX17" fmla="*/ 32803 w 33246"/>
                  <a:gd name="connsiteY17" fmla="*/ 18621 h 33586"/>
                  <a:gd name="connsiteX18" fmla="*/ 5824 w 33246"/>
                  <a:gd name="connsiteY18" fmla="*/ 18621 h 33586"/>
                  <a:gd name="connsiteX19" fmla="*/ 10734 w 33246"/>
                  <a:gd name="connsiteY19" fmla="*/ 7469 h 33586"/>
                  <a:gd name="connsiteX20" fmla="*/ 6451 w 33246"/>
                  <a:gd name="connsiteY20" fmla="*/ 14286 h 33586"/>
                  <a:gd name="connsiteX21" fmla="*/ 27658 w 33246"/>
                  <a:gd name="connsiteY21" fmla="*/ 14286 h 33586"/>
                  <a:gd name="connsiteX22" fmla="*/ 25333 w 33246"/>
                  <a:gd name="connsiteY22" fmla="*/ 7443 h 33586"/>
                  <a:gd name="connsiteX23" fmla="*/ 18282 w 33246"/>
                  <a:gd name="connsiteY23" fmla="*/ 4988 h 33586"/>
                  <a:gd name="connsiteX24" fmla="*/ 10708 w 33246"/>
                  <a:gd name="connsiteY24" fmla="*/ 7469 h 33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3246" h="33586">
                    <a:moveTo>
                      <a:pt x="5850" y="18648"/>
                    </a:moveTo>
                    <a:lnTo>
                      <a:pt x="5850" y="19013"/>
                    </a:lnTo>
                    <a:cubicBezTo>
                      <a:pt x="5850" y="22069"/>
                      <a:pt x="6712" y="24393"/>
                      <a:pt x="8462" y="25986"/>
                    </a:cubicBezTo>
                    <a:cubicBezTo>
                      <a:pt x="10212" y="27579"/>
                      <a:pt x="12797" y="28363"/>
                      <a:pt x="16271" y="28363"/>
                    </a:cubicBezTo>
                    <a:cubicBezTo>
                      <a:pt x="18308" y="28363"/>
                      <a:pt x="20188" y="28024"/>
                      <a:pt x="21990" y="27344"/>
                    </a:cubicBezTo>
                    <a:cubicBezTo>
                      <a:pt x="23766" y="26665"/>
                      <a:pt x="25255" y="25751"/>
                      <a:pt x="26456" y="24576"/>
                    </a:cubicBezTo>
                    <a:lnTo>
                      <a:pt x="28990" y="28859"/>
                    </a:lnTo>
                    <a:cubicBezTo>
                      <a:pt x="27371" y="30348"/>
                      <a:pt x="25412" y="31497"/>
                      <a:pt x="23087" y="32333"/>
                    </a:cubicBezTo>
                    <a:cubicBezTo>
                      <a:pt x="20763" y="33169"/>
                      <a:pt x="18334" y="33586"/>
                      <a:pt x="15775" y="33586"/>
                    </a:cubicBezTo>
                    <a:cubicBezTo>
                      <a:pt x="12536" y="33586"/>
                      <a:pt x="9768" y="33012"/>
                      <a:pt x="7391" y="31837"/>
                    </a:cubicBezTo>
                    <a:cubicBezTo>
                      <a:pt x="5014" y="30661"/>
                      <a:pt x="3212" y="29016"/>
                      <a:pt x="1933" y="26874"/>
                    </a:cubicBezTo>
                    <a:cubicBezTo>
                      <a:pt x="653" y="24733"/>
                      <a:pt x="0" y="22199"/>
                      <a:pt x="0" y="19300"/>
                    </a:cubicBezTo>
                    <a:cubicBezTo>
                      <a:pt x="0" y="15618"/>
                      <a:pt x="783" y="12301"/>
                      <a:pt x="2377" y="9376"/>
                    </a:cubicBezTo>
                    <a:cubicBezTo>
                      <a:pt x="3970" y="6451"/>
                      <a:pt x="6190" y="4153"/>
                      <a:pt x="9010" y="2481"/>
                    </a:cubicBezTo>
                    <a:cubicBezTo>
                      <a:pt x="11857" y="836"/>
                      <a:pt x="15017" y="0"/>
                      <a:pt x="18543" y="0"/>
                    </a:cubicBezTo>
                    <a:cubicBezTo>
                      <a:pt x="23009" y="0"/>
                      <a:pt x="26587" y="1280"/>
                      <a:pt x="29251" y="3813"/>
                    </a:cubicBezTo>
                    <a:cubicBezTo>
                      <a:pt x="31915" y="6346"/>
                      <a:pt x="33247" y="9820"/>
                      <a:pt x="33247" y="14208"/>
                    </a:cubicBezTo>
                    <a:cubicBezTo>
                      <a:pt x="33247" y="15540"/>
                      <a:pt x="33090" y="17002"/>
                      <a:pt x="32803" y="18621"/>
                    </a:cubicBezTo>
                    <a:lnTo>
                      <a:pt x="5824" y="18621"/>
                    </a:lnTo>
                    <a:close/>
                    <a:moveTo>
                      <a:pt x="10734" y="7469"/>
                    </a:moveTo>
                    <a:cubicBezTo>
                      <a:pt x="8619" y="9115"/>
                      <a:pt x="7208" y="11413"/>
                      <a:pt x="6451" y="14286"/>
                    </a:cubicBezTo>
                    <a:lnTo>
                      <a:pt x="27658" y="14286"/>
                    </a:lnTo>
                    <a:cubicBezTo>
                      <a:pt x="27815" y="11361"/>
                      <a:pt x="27057" y="9063"/>
                      <a:pt x="25333" y="7443"/>
                    </a:cubicBezTo>
                    <a:cubicBezTo>
                      <a:pt x="23610" y="5798"/>
                      <a:pt x="21259" y="4988"/>
                      <a:pt x="18282" y="4988"/>
                    </a:cubicBezTo>
                    <a:cubicBezTo>
                      <a:pt x="15304" y="4988"/>
                      <a:pt x="12823" y="5824"/>
                      <a:pt x="10708" y="7469"/>
                    </a:cubicBezTo>
                    <a:close/>
                  </a:path>
                </a:pathLst>
              </a:custGeom>
              <a:solidFill>
                <a:srgbClr val="55BC8F"/>
              </a:solidFill>
              <a:ln w="2606" cap="flat">
                <a:noFill/>
                <a:prstDash val="solid"/>
                <a:miter/>
              </a:ln>
            </p:spPr>
            <p:txBody>
              <a:bodyPr rtlCol="0" anchor="ctr"/>
              <a:lstStyle/>
              <a:p>
                <a:endParaRPr lang="en-US"/>
              </a:p>
            </p:txBody>
          </p:sp>
          <p:sp>
            <p:nvSpPr>
              <p:cNvPr id="101" name="Freeform: Shape 100">
                <a:extLst>
                  <a:ext uri="{FF2B5EF4-FFF2-40B4-BE49-F238E27FC236}">
                    <a16:creationId xmlns:a16="http://schemas.microsoft.com/office/drawing/2014/main" id="{8F5F7C2B-23DE-E85C-6CE6-2FF480BDFA65}"/>
                  </a:ext>
                </a:extLst>
              </p:cNvPr>
              <p:cNvSpPr/>
              <p:nvPr/>
            </p:nvSpPr>
            <p:spPr>
              <a:xfrm>
                <a:off x="10688061" y="1248171"/>
                <a:ext cx="30844" cy="33560"/>
              </a:xfrm>
              <a:custGeom>
                <a:avLst/>
                <a:gdLst>
                  <a:gd name="connsiteX0" fmla="*/ 5746 w 30844"/>
                  <a:gd name="connsiteY0" fmla="*/ 32568 h 33560"/>
                  <a:gd name="connsiteX1" fmla="*/ 0 w 30844"/>
                  <a:gd name="connsiteY1" fmla="*/ 29826 h 33560"/>
                  <a:gd name="connsiteX2" fmla="*/ 2664 w 30844"/>
                  <a:gd name="connsiteY2" fmla="*/ 25098 h 33560"/>
                  <a:gd name="connsiteX3" fmla="*/ 7652 w 30844"/>
                  <a:gd name="connsiteY3" fmla="*/ 27553 h 33560"/>
                  <a:gd name="connsiteX4" fmla="*/ 14077 w 30844"/>
                  <a:gd name="connsiteY4" fmla="*/ 28441 h 33560"/>
                  <a:gd name="connsiteX5" fmla="*/ 20502 w 30844"/>
                  <a:gd name="connsiteY5" fmla="*/ 27162 h 33560"/>
                  <a:gd name="connsiteX6" fmla="*/ 22696 w 30844"/>
                  <a:gd name="connsiteY6" fmla="*/ 23584 h 33560"/>
                  <a:gd name="connsiteX7" fmla="*/ 20920 w 30844"/>
                  <a:gd name="connsiteY7" fmla="*/ 20920 h 33560"/>
                  <a:gd name="connsiteX8" fmla="*/ 15435 w 30844"/>
                  <a:gd name="connsiteY8" fmla="*/ 19300 h 33560"/>
                  <a:gd name="connsiteX9" fmla="*/ 9768 w 30844"/>
                  <a:gd name="connsiteY9" fmla="*/ 17786 h 33560"/>
                  <a:gd name="connsiteX10" fmla="*/ 6007 w 30844"/>
                  <a:gd name="connsiteY10" fmla="*/ 15305 h 33560"/>
                  <a:gd name="connsiteX11" fmla="*/ 4466 w 30844"/>
                  <a:gd name="connsiteY11" fmla="*/ 10682 h 33560"/>
                  <a:gd name="connsiteX12" fmla="*/ 6294 w 30844"/>
                  <a:gd name="connsiteY12" fmla="*/ 5041 h 33560"/>
                  <a:gd name="connsiteX13" fmla="*/ 11518 w 30844"/>
                  <a:gd name="connsiteY13" fmla="*/ 1306 h 33560"/>
                  <a:gd name="connsiteX14" fmla="*/ 19353 w 30844"/>
                  <a:gd name="connsiteY14" fmla="*/ 0 h 33560"/>
                  <a:gd name="connsiteX15" fmla="*/ 25751 w 30844"/>
                  <a:gd name="connsiteY15" fmla="*/ 810 h 33560"/>
                  <a:gd name="connsiteX16" fmla="*/ 30844 w 30844"/>
                  <a:gd name="connsiteY16" fmla="*/ 2977 h 33560"/>
                  <a:gd name="connsiteX17" fmla="*/ 28494 w 30844"/>
                  <a:gd name="connsiteY17" fmla="*/ 7705 h 33560"/>
                  <a:gd name="connsiteX18" fmla="*/ 24028 w 30844"/>
                  <a:gd name="connsiteY18" fmla="*/ 5746 h 33560"/>
                  <a:gd name="connsiteX19" fmla="*/ 18804 w 30844"/>
                  <a:gd name="connsiteY19" fmla="*/ 5093 h 33560"/>
                  <a:gd name="connsiteX20" fmla="*/ 12588 w 30844"/>
                  <a:gd name="connsiteY20" fmla="*/ 6425 h 33560"/>
                  <a:gd name="connsiteX21" fmla="*/ 10421 w 30844"/>
                  <a:gd name="connsiteY21" fmla="*/ 10003 h 33560"/>
                  <a:gd name="connsiteX22" fmla="*/ 12223 w 30844"/>
                  <a:gd name="connsiteY22" fmla="*/ 12823 h 33560"/>
                  <a:gd name="connsiteX23" fmla="*/ 17812 w 30844"/>
                  <a:gd name="connsiteY23" fmla="*/ 14469 h 33560"/>
                  <a:gd name="connsiteX24" fmla="*/ 23401 w 30844"/>
                  <a:gd name="connsiteY24" fmla="*/ 15957 h 33560"/>
                  <a:gd name="connsiteX25" fmla="*/ 27083 w 30844"/>
                  <a:gd name="connsiteY25" fmla="*/ 18386 h 33560"/>
                  <a:gd name="connsiteX26" fmla="*/ 28598 w 30844"/>
                  <a:gd name="connsiteY26" fmla="*/ 22905 h 33560"/>
                  <a:gd name="connsiteX27" fmla="*/ 24472 w 30844"/>
                  <a:gd name="connsiteY27" fmla="*/ 30740 h 33560"/>
                  <a:gd name="connsiteX28" fmla="*/ 13529 w 30844"/>
                  <a:gd name="connsiteY28" fmla="*/ 33560 h 33560"/>
                  <a:gd name="connsiteX29" fmla="*/ 5746 w 30844"/>
                  <a:gd name="connsiteY29" fmla="*/ 32516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844" h="33560">
                    <a:moveTo>
                      <a:pt x="5746" y="32568"/>
                    </a:moveTo>
                    <a:cubicBezTo>
                      <a:pt x="3291" y="31863"/>
                      <a:pt x="1384" y="30949"/>
                      <a:pt x="0" y="29826"/>
                    </a:cubicBezTo>
                    <a:lnTo>
                      <a:pt x="2664" y="25098"/>
                    </a:lnTo>
                    <a:cubicBezTo>
                      <a:pt x="3944" y="26143"/>
                      <a:pt x="5615" y="26953"/>
                      <a:pt x="7652" y="27553"/>
                    </a:cubicBezTo>
                    <a:cubicBezTo>
                      <a:pt x="9689" y="28154"/>
                      <a:pt x="11831" y="28441"/>
                      <a:pt x="14077" y="28441"/>
                    </a:cubicBezTo>
                    <a:cubicBezTo>
                      <a:pt x="16898" y="28441"/>
                      <a:pt x="19039" y="28024"/>
                      <a:pt x="20502" y="27162"/>
                    </a:cubicBezTo>
                    <a:cubicBezTo>
                      <a:pt x="21964" y="26326"/>
                      <a:pt x="22696" y="25124"/>
                      <a:pt x="22696" y="23584"/>
                    </a:cubicBezTo>
                    <a:cubicBezTo>
                      <a:pt x="22696" y="22356"/>
                      <a:pt x="22095" y="21442"/>
                      <a:pt x="20920" y="20920"/>
                    </a:cubicBezTo>
                    <a:cubicBezTo>
                      <a:pt x="19744" y="20397"/>
                      <a:pt x="17916" y="19849"/>
                      <a:pt x="15435" y="19300"/>
                    </a:cubicBezTo>
                    <a:cubicBezTo>
                      <a:pt x="13111" y="18804"/>
                      <a:pt x="11230" y="18308"/>
                      <a:pt x="9768" y="17786"/>
                    </a:cubicBezTo>
                    <a:cubicBezTo>
                      <a:pt x="8305" y="17263"/>
                      <a:pt x="7052" y="16454"/>
                      <a:pt x="6007" y="15305"/>
                    </a:cubicBezTo>
                    <a:cubicBezTo>
                      <a:pt x="4962" y="14155"/>
                      <a:pt x="4466" y="12615"/>
                      <a:pt x="4466" y="10682"/>
                    </a:cubicBezTo>
                    <a:cubicBezTo>
                      <a:pt x="4466" y="8540"/>
                      <a:pt x="5067" y="6660"/>
                      <a:pt x="6294" y="5041"/>
                    </a:cubicBezTo>
                    <a:cubicBezTo>
                      <a:pt x="7522" y="3421"/>
                      <a:pt x="9245" y="2194"/>
                      <a:pt x="11518" y="1306"/>
                    </a:cubicBezTo>
                    <a:cubicBezTo>
                      <a:pt x="13764" y="444"/>
                      <a:pt x="16375" y="0"/>
                      <a:pt x="19353" y="0"/>
                    </a:cubicBezTo>
                    <a:cubicBezTo>
                      <a:pt x="21546" y="0"/>
                      <a:pt x="23688" y="261"/>
                      <a:pt x="25751" y="810"/>
                    </a:cubicBezTo>
                    <a:cubicBezTo>
                      <a:pt x="27814" y="1358"/>
                      <a:pt x="29512" y="2063"/>
                      <a:pt x="30844" y="2977"/>
                    </a:cubicBezTo>
                    <a:lnTo>
                      <a:pt x="28494" y="7705"/>
                    </a:lnTo>
                    <a:cubicBezTo>
                      <a:pt x="27214" y="6843"/>
                      <a:pt x="25725" y="6190"/>
                      <a:pt x="24028" y="5746"/>
                    </a:cubicBezTo>
                    <a:cubicBezTo>
                      <a:pt x="22330" y="5302"/>
                      <a:pt x="20606" y="5093"/>
                      <a:pt x="18804" y="5093"/>
                    </a:cubicBezTo>
                    <a:cubicBezTo>
                      <a:pt x="16114" y="5093"/>
                      <a:pt x="14051" y="5537"/>
                      <a:pt x="12588" y="6425"/>
                    </a:cubicBezTo>
                    <a:cubicBezTo>
                      <a:pt x="11126" y="7313"/>
                      <a:pt x="10421" y="8514"/>
                      <a:pt x="10421" y="10003"/>
                    </a:cubicBezTo>
                    <a:cubicBezTo>
                      <a:pt x="10421" y="11335"/>
                      <a:pt x="11021" y="12275"/>
                      <a:pt x="12223" y="12823"/>
                    </a:cubicBezTo>
                    <a:cubicBezTo>
                      <a:pt x="13424" y="13372"/>
                      <a:pt x="15278" y="13920"/>
                      <a:pt x="17812" y="14469"/>
                    </a:cubicBezTo>
                    <a:cubicBezTo>
                      <a:pt x="20084" y="14965"/>
                      <a:pt x="21938" y="15461"/>
                      <a:pt x="23401" y="15957"/>
                    </a:cubicBezTo>
                    <a:cubicBezTo>
                      <a:pt x="24863" y="16454"/>
                      <a:pt x="26091" y="17263"/>
                      <a:pt x="27083" y="18386"/>
                    </a:cubicBezTo>
                    <a:cubicBezTo>
                      <a:pt x="28102" y="19509"/>
                      <a:pt x="28598" y="21024"/>
                      <a:pt x="28598" y="22905"/>
                    </a:cubicBezTo>
                    <a:cubicBezTo>
                      <a:pt x="28598" y="26248"/>
                      <a:pt x="27214" y="28859"/>
                      <a:pt x="24472" y="30740"/>
                    </a:cubicBezTo>
                    <a:cubicBezTo>
                      <a:pt x="21729" y="32620"/>
                      <a:pt x="18073" y="33560"/>
                      <a:pt x="13529" y="33560"/>
                    </a:cubicBezTo>
                    <a:cubicBezTo>
                      <a:pt x="10786" y="33560"/>
                      <a:pt x="8201" y="33221"/>
                      <a:pt x="5746" y="32516"/>
                    </a:cubicBezTo>
                    <a:close/>
                  </a:path>
                </a:pathLst>
              </a:custGeom>
              <a:solidFill>
                <a:srgbClr val="55BC8F"/>
              </a:solidFill>
              <a:ln w="2606" cap="flat">
                <a:noFill/>
                <a:prstDash val="solid"/>
                <a:miter/>
              </a:ln>
            </p:spPr>
            <p:txBody>
              <a:bodyPr rtlCol="0" anchor="ctr"/>
              <a:lstStyle/>
              <a:p>
                <a:endParaRPr lang="en-US"/>
              </a:p>
            </p:txBody>
          </p:sp>
          <p:sp>
            <p:nvSpPr>
              <p:cNvPr id="102" name="Freeform: Shape 101">
                <a:extLst>
                  <a:ext uri="{FF2B5EF4-FFF2-40B4-BE49-F238E27FC236}">
                    <a16:creationId xmlns:a16="http://schemas.microsoft.com/office/drawing/2014/main" id="{4BD7297C-64FE-11DE-6880-D0C6FC15452C}"/>
                  </a:ext>
                </a:extLst>
              </p:cNvPr>
              <p:cNvSpPr/>
              <p:nvPr/>
            </p:nvSpPr>
            <p:spPr>
              <a:xfrm>
                <a:off x="10719140" y="1248171"/>
                <a:ext cx="30844" cy="33560"/>
              </a:xfrm>
              <a:custGeom>
                <a:avLst/>
                <a:gdLst>
                  <a:gd name="connsiteX0" fmla="*/ 5746 w 30844"/>
                  <a:gd name="connsiteY0" fmla="*/ 32568 h 33560"/>
                  <a:gd name="connsiteX1" fmla="*/ 0 w 30844"/>
                  <a:gd name="connsiteY1" fmla="*/ 29826 h 33560"/>
                  <a:gd name="connsiteX2" fmla="*/ 2664 w 30844"/>
                  <a:gd name="connsiteY2" fmla="*/ 25098 h 33560"/>
                  <a:gd name="connsiteX3" fmla="*/ 7652 w 30844"/>
                  <a:gd name="connsiteY3" fmla="*/ 27553 h 33560"/>
                  <a:gd name="connsiteX4" fmla="*/ 14077 w 30844"/>
                  <a:gd name="connsiteY4" fmla="*/ 28441 h 33560"/>
                  <a:gd name="connsiteX5" fmla="*/ 20502 w 30844"/>
                  <a:gd name="connsiteY5" fmla="*/ 27162 h 33560"/>
                  <a:gd name="connsiteX6" fmla="*/ 22696 w 30844"/>
                  <a:gd name="connsiteY6" fmla="*/ 23584 h 33560"/>
                  <a:gd name="connsiteX7" fmla="*/ 20920 w 30844"/>
                  <a:gd name="connsiteY7" fmla="*/ 20920 h 33560"/>
                  <a:gd name="connsiteX8" fmla="*/ 15435 w 30844"/>
                  <a:gd name="connsiteY8" fmla="*/ 19300 h 33560"/>
                  <a:gd name="connsiteX9" fmla="*/ 9768 w 30844"/>
                  <a:gd name="connsiteY9" fmla="*/ 17786 h 33560"/>
                  <a:gd name="connsiteX10" fmla="*/ 6007 w 30844"/>
                  <a:gd name="connsiteY10" fmla="*/ 15305 h 33560"/>
                  <a:gd name="connsiteX11" fmla="*/ 4466 w 30844"/>
                  <a:gd name="connsiteY11" fmla="*/ 10682 h 33560"/>
                  <a:gd name="connsiteX12" fmla="*/ 6294 w 30844"/>
                  <a:gd name="connsiteY12" fmla="*/ 5041 h 33560"/>
                  <a:gd name="connsiteX13" fmla="*/ 11518 w 30844"/>
                  <a:gd name="connsiteY13" fmla="*/ 1306 h 33560"/>
                  <a:gd name="connsiteX14" fmla="*/ 19353 w 30844"/>
                  <a:gd name="connsiteY14" fmla="*/ 0 h 33560"/>
                  <a:gd name="connsiteX15" fmla="*/ 25751 w 30844"/>
                  <a:gd name="connsiteY15" fmla="*/ 810 h 33560"/>
                  <a:gd name="connsiteX16" fmla="*/ 30844 w 30844"/>
                  <a:gd name="connsiteY16" fmla="*/ 2977 h 33560"/>
                  <a:gd name="connsiteX17" fmla="*/ 28494 w 30844"/>
                  <a:gd name="connsiteY17" fmla="*/ 7705 h 33560"/>
                  <a:gd name="connsiteX18" fmla="*/ 24028 w 30844"/>
                  <a:gd name="connsiteY18" fmla="*/ 5746 h 33560"/>
                  <a:gd name="connsiteX19" fmla="*/ 18804 w 30844"/>
                  <a:gd name="connsiteY19" fmla="*/ 5093 h 33560"/>
                  <a:gd name="connsiteX20" fmla="*/ 12588 w 30844"/>
                  <a:gd name="connsiteY20" fmla="*/ 6425 h 33560"/>
                  <a:gd name="connsiteX21" fmla="*/ 10421 w 30844"/>
                  <a:gd name="connsiteY21" fmla="*/ 10003 h 33560"/>
                  <a:gd name="connsiteX22" fmla="*/ 12223 w 30844"/>
                  <a:gd name="connsiteY22" fmla="*/ 12823 h 33560"/>
                  <a:gd name="connsiteX23" fmla="*/ 17812 w 30844"/>
                  <a:gd name="connsiteY23" fmla="*/ 14469 h 33560"/>
                  <a:gd name="connsiteX24" fmla="*/ 23401 w 30844"/>
                  <a:gd name="connsiteY24" fmla="*/ 15957 h 33560"/>
                  <a:gd name="connsiteX25" fmla="*/ 27083 w 30844"/>
                  <a:gd name="connsiteY25" fmla="*/ 18386 h 33560"/>
                  <a:gd name="connsiteX26" fmla="*/ 28598 w 30844"/>
                  <a:gd name="connsiteY26" fmla="*/ 22905 h 33560"/>
                  <a:gd name="connsiteX27" fmla="*/ 24472 w 30844"/>
                  <a:gd name="connsiteY27" fmla="*/ 30740 h 33560"/>
                  <a:gd name="connsiteX28" fmla="*/ 13529 w 30844"/>
                  <a:gd name="connsiteY28" fmla="*/ 33560 h 33560"/>
                  <a:gd name="connsiteX29" fmla="*/ 5746 w 30844"/>
                  <a:gd name="connsiteY29" fmla="*/ 32516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844" h="33560">
                    <a:moveTo>
                      <a:pt x="5746" y="32568"/>
                    </a:moveTo>
                    <a:cubicBezTo>
                      <a:pt x="3291" y="31863"/>
                      <a:pt x="1384" y="30949"/>
                      <a:pt x="0" y="29826"/>
                    </a:cubicBezTo>
                    <a:lnTo>
                      <a:pt x="2664" y="25098"/>
                    </a:lnTo>
                    <a:cubicBezTo>
                      <a:pt x="3944" y="26143"/>
                      <a:pt x="5615" y="26953"/>
                      <a:pt x="7652" y="27553"/>
                    </a:cubicBezTo>
                    <a:cubicBezTo>
                      <a:pt x="9689" y="28154"/>
                      <a:pt x="11831" y="28441"/>
                      <a:pt x="14077" y="28441"/>
                    </a:cubicBezTo>
                    <a:cubicBezTo>
                      <a:pt x="16898" y="28441"/>
                      <a:pt x="19039" y="28024"/>
                      <a:pt x="20502" y="27162"/>
                    </a:cubicBezTo>
                    <a:cubicBezTo>
                      <a:pt x="21964" y="26326"/>
                      <a:pt x="22696" y="25124"/>
                      <a:pt x="22696" y="23584"/>
                    </a:cubicBezTo>
                    <a:cubicBezTo>
                      <a:pt x="22696" y="22356"/>
                      <a:pt x="22095" y="21442"/>
                      <a:pt x="20920" y="20920"/>
                    </a:cubicBezTo>
                    <a:cubicBezTo>
                      <a:pt x="19744" y="20397"/>
                      <a:pt x="17916" y="19849"/>
                      <a:pt x="15435" y="19300"/>
                    </a:cubicBezTo>
                    <a:cubicBezTo>
                      <a:pt x="13111" y="18804"/>
                      <a:pt x="11230" y="18308"/>
                      <a:pt x="9768" y="17786"/>
                    </a:cubicBezTo>
                    <a:cubicBezTo>
                      <a:pt x="8305" y="17263"/>
                      <a:pt x="7052" y="16454"/>
                      <a:pt x="6007" y="15305"/>
                    </a:cubicBezTo>
                    <a:cubicBezTo>
                      <a:pt x="4962" y="14155"/>
                      <a:pt x="4466" y="12615"/>
                      <a:pt x="4466" y="10682"/>
                    </a:cubicBezTo>
                    <a:cubicBezTo>
                      <a:pt x="4466" y="8540"/>
                      <a:pt x="5067" y="6660"/>
                      <a:pt x="6294" y="5041"/>
                    </a:cubicBezTo>
                    <a:cubicBezTo>
                      <a:pt x="7522" y="3421"/>
                      <a:pt x="9245" y="2194"/>
                      <a:pt x="11518" y="1306"/>
                    </a:cubicBezTo>
                    <a:cubicBezTo>
                      <a:pt x="13764" y="444"/>
                      <a:pt x="16375" y="0"/>
                      <a:pt x="19353" y="0"/>
                    </a:cubicBezTo>
                    <a:cubicBezTo>
                      <a:pt x="21546" y="0"/>
                      <a:pt x="23688" y="261"/>
                      <a:pt x="25751" y="810"/>
                    </a:cubicBezTo>
                    <a:cubicBezTo>
                      <a:pt x="27815" y="1358"/>
                      <a:pt x="29512" y="2063"/>
                      <a:pt x="30844" y="2977"/>
                    </a:cubicBezTo>
                    <a:lnTo>
                      <a:pt x="28494" y="7705"/>
                    </a:lnTo>
                    <a:cubicBezTo>
                      <a:pt x="27214" y="6843"/>
                      <a:pt x="25725" y="6190"/>
                      <a:pt x="24028" y="5746"/>
                    </a:cubicBezTo>
                    <a:cubicBezTo>
                      <a:pt x="22330" y="5302"/>
                      <a:pt x="20606" y="5093"/>
                      <a:pt x="18804" y="5093"/>
                    </a:cubicBezTo>
                    <a:cubicBezTo>
                      <a:pt x="16114" y="5093"/>
                      <a:pt x="14051" y="5537"/>
                      <a:pt x="12588" y="6425"/>
                    </a:cubicBezTo>
                    <a:cubicBezTo>
                      <a:pt x="11126" y="7313"/>
                      <a:pt x="10421" y="8514"/>
                      <a:pt x="10421" y="10003"/>
                    </a:cubicBezTo>
                    <a:cubicBezTo>
                      <a:pt x="10421" y="11335"/>
                      <a:pt x="11021" y="12275"/>
                      <a:pt x="12223" y="12823"/>
                    </a:cubicBezTo>
                    <a:cubicBezTo>
                      <a:pt x="13424" y="13372"/>
                      <a:pt x="15279" y="13920"/>
                      <a:pt x="17812" y="14469"/>
                    </a:cubicBezTo>
                    <a:cubicBezTo>
                      <a:pt x="20084" y="14965"/>
                      <a:pt x="21938" y="15461"/>
                      <a:pt x="23401" y="15957"/>
                    </a:cubicBezTo>
                    <a:cubicBezTo>
                      <a:pt x="24863" y="16454"/>
                      <a:pt x="26091" y="17263"/>
                      <a:pt x="27083" y="18386"/>
                    </a:cubicBezTo>
                    <a:cubicBezTo>
                      <a:pt x="28102" y="19509"/>
                      <a:pt x="28598" y="21024"/>
                      <a:pt x="28598" y="22905"/>
                    </a:cubicBezTo>
                    <a:cubicBezTo>
                      <a:pt x="28598" y="26248"/>
                      <a:pt x="27214" y="28859"/>
                      <a:pt x="24472" y="30740"/>
                    </a:cubicBezTo>
                    <a:cubicBezTo>
                      <a:pt x="21729" y="32620"/>
                      <a:pt x="18073" y="33560"/>
                      <a:pt x="13529" y="33560"/>
                    </a:cubicBezTo>
                    <a:cubicBezTo>
                      <a:pt x="10786" y="33560"/>
                      <a:pt x="8201" y="33221"/>
                      <a:pt x="5746" y="32516"/>
                    </a:cubicBezTo>
                    <a:close/>
                  </a:path>
                </a:pathLst>
              </a:custGeom>
              <a:solidFill>
                <a:srgbClr val="55BC8F"/>
              </a:solidFill>
              <a:ln w="2606" cap="flat">
                <a:noFill/>
                <a:prstDash val="solid"/>
                <a:miter/>
              </a:ln>
            </p:spPr>
            <p:txBody>
              <a:bodyPr rtlCol="0" anchor="ctr"/>
              <a:lstStyle/>
              <a:p>
                <a:endParaRPr lang="en-US"/>
              </a:p>
            </p:txBody>
          </p:sp>
          <p:sp>
            <p:nvSpPr>
              <p:cNvPr id="103" name="Freeform: Shape 102">
                <a:extLst>
                  <a:ext uri="{FF2B5EF4-FFF2-40B4-BE49-F238E27FC236}">
                    <a16:creationId xmlns:a16="http://schemas.microsoft.com/office/drawing/2014/main" id="{6F628ABF-C25F-77C4-F240-F8303BC56AFD}"/>
                  </a:ext>
                </a:extLst>
              </p:cNvPr>
              <p:cNvSpPr/>
              <p:nvPr/>
            </p:nvSpPr>
            <p:spPr>
              <a:xfrm>
                <a:off x="10753406" y="1234486"/>
                <a:ext cx="15565" cy="46932"/>
              </a:xfrm>
              <a:custGeom>
                <a:avLst/>
                <a:gdLst>
                  <a:gd name="connsiteX0" fmla="*/ 6503 w 15565"/>
                  <a:gd name="connsiteY0" fmla="*/ 14051 h 46932"/>
                  <a:gd name="connsiteX1" fmla="*/ 12458 w 15565"/>
                  <a:gd name="connsiteY1" fmla="*/ 14051 h 46932"/>
                  <a:gd name="connsiteX2" fmla="*/ 5955 w 15565"/>
                  <a:gd name="connsiteY2" fmla="*/ 46932 h 46932"/>
                  <a:gd name="connsiteX3" fmla="*/ 0 w 15565"/>
                  <a:gd name="connsiteY3" fmla="*/ 46932 h 46932"/>
                  <a:gd name="connsiteX4" fmla="*/ 6503 w 15565"/>
                  <a:gd name="connsiteY4" fmla="*/ 14051 h 46932"/>
                  <a:gd name="connsiteX5" fmla="*/ 8540 w 15565"/>
                  <a:gd name="connsiteY5" fmla="*/ 6686 h 46932"/>
                  <a:gd name="connsiteX6" fmla="*/ 7496 w 15565"/>
                  <a:gd name="connsiteY6" fmla="*/ 4153 h 46932"/>
                  <a:gd name="connsiteX7" fmla="*/ 8697 w 15565"/>
                  <a:gd name="connsiteY7" fmla="*/ 1201 h 46932"/>
                  <a:gd name="connsiteX8" fmla="*/ 11779 w 15565"/>
                  <a:gd name="connsiteY8" fmla="*/ 0 h 46932"/>
                  <a:gd name="connsiteX9" fmla="*/ 14469 w 15565"/>
                  <a:gd name="connsiteY9" fmla="*/ 1019 h 46932"/>
                  <a:gd name="connsiteX10" fmla="*/ 15566 w 15565"/>
                  <a:gd name="connsiteY10" fmla="*/ 3474 h 46932"/>
                  <a:gd name="connsiteX11" fmla="*/ 14364 w 15565"/>
                  <a:gd name="connsiteY11" fmla="*/ 6581 h 46932"/>
                  <a:gd name="connsiteX12" fmla="*/ 11230 w 15565"/>
                  <a:gd name="connsiteY12" fmla="*/ 7757 h 46932"/>
                  <a:gd name="connsiteX13" fmla="*/ 8566 w 15565"/>
                  <a:gd name="connsiteY13" fmla="*/ 6712 h 46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565" h="46932">
                    <a:moveTo>
                      <a:pt x="6503" y="14051"/>
                    </a:moveTo>
                    <a:lnTo>
                      <a:pt x="12458" y="14051"/>
                    </a:lnTo>
                    <a:lnTo>
                      <a:pt x="5955" y="46932"/>
                    </a:lnTo>
                    <a:lnTo>
                      <a:pt x="0" y="46932"/>
                    </a:lnTo>
                    <a:lnTo>
                      <a:pt x="6503" y="14051"/>
                    </a:lnTo>
                    <a:close/>
                    <a:moveTo>
                      <a:pt x="8540" y="6686"/>
                    </a:moveTo>
                    <a:cubicBezTo>
                      <a:pt x="7835" y="5981"/>
                      <a:pt x="7496" y="5145"/>
                      <a:pt x="7496" y="4153"/>
                    </a:cubicBezTo>
                    <a:cubicBezTo>
                      <a:pt x="7496" y="3003"/>
                      <a:pt x="7887" y="2011"/>
                      <a:pt x="8697" y="1201"/>
                    </a:cubicBezTo>
                    <a:cubicBezTo>
                      <a:pt x="9507" y="392"/>
                      <a:pt x="10525" y="0"/>
                      <a:pt x="11779" y="0"/>
                    </a:cubicBezTo>
                    <a:cubicBezTo>
                      <a:pt x="12850" y="0"/>
                      <a:pt x="13764" y="340"/>
                      <a:pt x="14469" y="1019"/>
                    </a:cubicBezTo>
                    <a:cubicBezTo>
                      <a:pt x="15174" y="1698"/>
                      <a:pt x="15566" y="2507"/>
                      <a:pt x="15566" y="3474"/>
                    </a:cubicBezTo>
                    <a:cubicBezTo>
                      <a:pt x="15566" y="4753"/>
                      <a:pt x="15174" y="5798"/>
                      <a:pt x="14364" y="6581"/>
                    </a:cubicBezTo>
                    <a:cubicBezTo>
                      <a:pt x="13555" y="7365"/>
                      <a:pt x="12510" y="7757"/>
                      <a:pt x="11230" y="7757"/>
                    </a:cubicBezTo>
                    <a:cubicBezTo>
                      <a:pt x="10160" y="7757"/>
                      <a:pt x="9272" y="7417"/>
                      <a:pt x="8566" y="6712"/>
                    </a:cubicBezTo>
                    <a:close/>
                  </a:path>
                </a:pathLst>
              </a:custGeom>
              <a:solidFill>
                <a:srgbClr val="55BC8F"/>
              </a:solidFill>
              <a:ln w="2606" cap="flat">
                <a:noFill/>
                <a:prstDash val="solid"/>
                <a:miter/>
              </a:ln>
            </p:spPr>
            <p:txBody>
              <a:bodyPr rtlCol="0" anchor="ctr"/>
              <a:lstStyle/>
              <a:p>
                <a:endParaRPr lang="en-US"/>
              </a:p>
            </p:txBody>
          </p:sp>
          <p:sp>
            <p:nvSpPr>
              <p:cNvPr id="104" name="Freeform: Shape 103">
                <a:extLst>
                  <a:ext uri="{FF2B5EF4-FFF2-40B4-BE49-F238E27FC236}">
                    <a16:creationId xmlns:a16="http://schemas.microsoft.com/office/drawing/2014/main" id="{D3FEF935-94FA-E26E-5D4D-AD2A8E6B6A0A}"/>
                  </a:ext>
                </a:extLst>
              </p:cNvPr>
              <p:cNvSpPr/>
              <p:nvPr/>
            </p:nvSpPr>
            <p:spPr>
              <a:xfrm>
                <a:off x="10770617" y="1248250"/>
                <a:ext cx="34657" cy="33560"/>
              </a:xfrm>
              <a:custGeom>
                <a:avLst/>
                <a:gdLst>
                  <a:gd name="connsiteX0" fmla="*/ 7339 w 34657"/>
                  <a:gd name="connsiteY0" fmla="*/ 31784 h 33560"/>
                  <a:gd name="connsiteX1" fmla="*/ 1933 w 34657"/>
                  <a:gd name="connsiteY1" fmla="*/ 26796 h 33560"/>
                  <a:gd name="connsiteX2" fmla="*/ 0 w 34657"/>
                  <a:gd name="connsiteY2" fmla="*/ 19353 h 33560"/>
                  <a:gd name="connsiteX3" fmla="*/ 2481 w 34657"/>
                  <a:gd name="connsiteY3" fmla="*/ 9428 h 33560"/>
                  <a:gd name="connsiteX4" fmla="*/ 9376 w 34657"/>
                  <a:gd name="connsiteY4" fmla="*/ 2507 h 33560"/>
                  <a:gd name="connsiteX5" fmla="*/ 19300 w 34657"/>
                  <a:gd name="connsiteY5" fmla="*/ 0 h 33560"/>
                  <a:gd name="connsiteX6" fmla="*/ 27423 w 34657"/>
                  <a:gd name="connsiteY6" fmla="*/ 1750 h 33560"/>
                  <a:gd name="connsiteX7" fmla="*/ 32777 w 34657"/>
                  <a:gd name="connsiteY7" fmla="*/ 6686 h 33560"/>
                  <a:gd name="connsiteX8" fmla="*/ 34657 w 34657"/>
                  <a:gd name="connsiteY8" fmla="*/ 14155 h 33560"/>
                  <a:gd name="connsiteX9" fmla="*/ 32176 w 34657"/>
                  <a:gd name="connsiteY9" fmla="*/ 24106 h 33560"/>
                  <a:gd name="connsiteX10" fmla="*/ 25307 w 34657"/>
                  <a:gd name="connsiteY10" fmla="*/ 31053 h 33560"/>
                  <a:gd name="connsiteX11" fmla="*/ 15409 w 34657"/>
                  <a:gd name="connsiteY11" fmla="*/ 33560 h 33560"/>
                  <a:gd name="connsiteX12" fmla="*/ 7287 w 34657"/>
                  <a:gd name="connsiteY12" fmla="*/ 31784 h 33560"/>
                  <a:gd name="connsiteX13" fmla="*/ 22435 w 34657"/>
                  <a:gd name="connsiteY13" fmla="*/ 26561 h 33560"/>
                  <a:gd name="connsiteX14" fmla="*/ 27031 w 34657"/>
                  <a:gd name="connsiteY14" fmla="*/ 21625 h 33560"/>
                  <a:gd name="connsiteX15" fmla="*/ 28676 w 34657"/>
                  <a:gd name="connsiteY15" fmla="*/ 14417 h 33560"/>
                  <a:gd name="connsiteX16" fmla="*/ 26143 w 34657"/>
                  <a:gd name="connsiteY16" fmla="*/ 7600 h 33560"/>
                  <a:gd name="connsiteX17" fmla="*/ 18882 w 34657"/>
                  <a:gd name="connsiteY17" fmla="*/ 5171 h 33560"/>
                  <a:gd name="connsiteX18" fmla="*/ 12301 w 34657"/>
                  <a:gd name="connsiteY18" fmla="*/ 6947 h 33560"/>
                  <a:gd name="connsiteX19" fmla="*/ 7705 w 34657"/>
                  <a:gd name="connsiteY19" fmla="*/ 11883 h 33560"/>
                  <a:gd name="connsiteX20" fmla="*/ 6033 w 34657"/>
                  <a:gd name="connsiteY20" fmla="*/ 19091 h 33560"/>
                  <a:gd name="connsiteX21" fmla="*/ 8619 w 34657"/>
                  <a:gd name="connsiteY21" fmla="*/ 25882 h 33560"/>
                  <a:gd name="connsiteX22" fmla="*/ 15853 w 34657"/>
                  <a:gd name="connsiteY22" fmla="*/ 28337 h 33560"/>
                  <a:gd name="connsiteX23" fmla="*/ 22461 w 34657"/>
                  <a:gd name="connsiteY23"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4657" h="33560">
                    <a:moveTo>
                      <a:pt x="7339" y="31784"/>
                    </a:moveTo>
                    <a:cubicBezTo>
                      <a:pt x="5014" y="30609"/>
                      <a:pt x="3212" y="28938"/>
                      <a:pt x="1933" y="26796"/>
                    </a:cubicBezTo>
                    <a:cubicBezTo>
                      <a:pt x="653" y="24654"/>
                      <a:pt x="0" y="22173"/>
                      <a:pt x="0" y="19353"/>
                    </a:cubicBezTo>
                    <a:cubicBezTo>
                      <a:pt x="0" y="15670"/>
                      <a:pt x="836" y="12353"/>
                      <a:pt x="2481" y="9428"/>
                    </a:cubicBezTo>
                    <a:cubicBezTo>
                      <a:pt x="4127" y="6503"/>
                      <a:pt x="6425" y="4179"/>
                      <a:pt x="9376" y="2507"/>
                    </a:cubicBezTo>
                    <a:cubicBezTo>
                      <a:pt x="12301" y="836"/>
                      <a:pt x="15618" y="0"/>
                      <a:pt x="19300" y="0"/>
                    </a:cubicBezTo>
                    <a:cubicBezTo>
                      <a:pt x="22408" y="0"/>
                      <a:pt x="25098" y="575"/>
                      <a:pt x="27423" y="1750"/>
                    </a:cubicBezTo>
                    <a:cubicBezTo>
                      <a:pt x="29747" y="2899"/>
                      <a:pt x="31523" y="4544"/>
                      <a:pt x="32777" y="6686"/>
                    </a:cubicBezTo>
                    <a:cubicBezTo>
                      <a:pt x="34030" y="8828"/>
                      <a:pt x="34657" y="11309"/>
                      <a:pt x="34657" y="14155"/>
                    </a:cubicBezTo>
                    <a:cubicBezTo>
                      <a:pt x="34657" y="17838"/>
                      <a:pt x="33821" y="21155"/>
                      <a:pt x="32176" y="24106"/>
                    </a:cubicBezTo>
                    <a:cubicBezTo>
                      <a:pt x="30531" y="27057"/>
                      <a:pt x="28232" y="29382"/>
                      <a:pt x="25307" y="31053"/>
                    </a:cubicBezTo>
                    <a:cubicBezTo>
                      <a:pt x="22382" y="32725"/>
                      <a:pt x="19091" y="33560"/>
                      <a:pt x="15409" y="33560"/>
                    </a:cubicBezTo>
                    <a:cubicBezTo>
                      <a:pt x="12301" y="33560"/>
                      <a:pt x="9611" y="32960"/>
                      <a:pt x="7287" y="31784"/>
                    </a:cubicBezTo>
                    <a:close/>
                    <a:moveTo>
                      <a:pt x="22435" y="26561"/>
                    </a:moveTo>
                    <a:cubicBezTo>
                      <a:pt x="24393" y="25386"/>
                      <a:pt x="25934" y="23740"/>
                      <a:pt x="27031" y="21625"/>
                    </a:cubicBezTo>
                    <a:cubicBezTo>
                      <a:pt x="28128" y="19509"/>
                      <a:pt x="28676" y="17107"/>
                      <a:pt x="28676" y="14417"/>
                    </a:cubicBezTo>
                    <a:cubicBezTo>
                      <a:pt x="28676" y="11492"/>
                      <a:pt x="27841" y="9193"/>
                      <a:pt x="26143" y="7600"/>
                    </a:cubicBezTo>
                    <a:cubicBezTo>
                      <a:pt x="24445" y="6007"/>
                      <a:pt x="22017" y="5171"/>
                      <a:pt x="18882" y="5171"/>
                    </a:cubicBezTo>
                    <a:cubicBezTo>
                      <a:pt x="16454" y="5171"/>
                      <a:pt x="14260" y="5772"/>
                      <a:pt x="12301" y="6947"/>
                    </a:cubicBezTo>
                    <a:cubicBezTo>
                      <a:pt x="10342" y="8122"/>
                      <a:pt x="8828" y="9768"/>
                      <a:pt x="7705" y="11883"/>
                    </a:cubicBezTo>
                    <a:cubicBezTo>
                      <a:pt x="6582" y="13999"/>
                      <a:pt x="6033" y="16401"/>
                      <a:pt x="6033" y="19091"/>
                    </a:cubicBezTo>
                    <a:cubicBezTo>
                      <a:pt x="6033" y="21990"/>
                      <a:pt x="6895" y="24263"/>
                      <a:pt x="8619" y="25882"/>
                    </a:cubicBezTo>
                    <a:cubicBezTo>
                      <a:pt x="10342" y="27527"/>
                      <a:pt x="12745" y="28337"/>
                      <a:pt x="15853" y="28337"/>
                    </a:cubicBezTo>
                    <a:cubicBezTo>
                      <a:pt x="18282" y="28337"/>
                      <a:pt x="20502" y="27736"/>
                      <a:pt x="22461" y="26561"/>
                    </a:cubicBezTo>
                    <a:close/>
                  </a:path>
                </a:pathLst>
              </a:custGeom>
              <a:solidFill>
                <a:srgbClr val="55BC8F"/>
              </a:solidFill>
              <a:ln w="2606" cap="flat">
                <a:noFill/>
                <a:prstDash val="solid"/>
                <a:miter/>
              </a:ln>
            </p:spPr>
            <p:txBody>
              <a:bodyPr rtlCol="0" anchor="ctr"/>
              <a:lstStyle/>
              <a:p>
                <a:endParaRPr lang="en-US"/>
              </a:p>
            </p:txBody>
          </p:sp>
          <p:sp>
            <p:nvSpPr>
              <p:cNvPr id="105" name="Freeform: Shape 104">
                <a:extLst>
                  <a:ext uri="{FF2B5EF4-FFF2-40B4-BE49-F238E27FC236}">
                    <a16:creationId xmlns:a16="http://schemas.microsoft.com/office/drawing/2014/main" id="{03B7699A-067D-3A45-E36E-CD5B6ADC2376}"/>
                  </a:ext>
                </a:extLst>
              </p:cNvPr>
              <p:cNvSpPr/>
              <p:nvPr/>
            </p:nvSpPr>
            <p:spPr>
              <a:xfrm>
                <a:off x="10810106" y="1248250"/>
                <a:ext cx="35231" cy="33194"/>
              </a:xfrm>
              <a:custGeom>
                <a:avLst/>
                <a:gdLst>
                  <a:gd name="connsiteX0" fmla="*/ 32098 w 35231"/>
                  <a:gd name="connsiteY0" fmla="*/ 2847 h 33194"/>
                  <a:gd name="connsiteX1" fmla="*/ 35232 w 35231"/>
                  <a:gd name="connsiteY1" fmla="*/ 10917 h 33194"/>
                  <a:gd name="connsiteX2" fmla="*/ 34866 w 35231"/>
                  <a:gd name="connsiteY2" fmla="*/ 14756 h 33194"/>
                  <a:gd name="connsiteX3" fmla="*/ 31210 w 35231"/>
                  <a:gd name="connsiteY3" fmla="*/ 33195 h 33194"/>
                  <a:gd name="connsiteX4" fmla="*/ 25255 w 35231"/>
                  <a:gd name="connsiteY4" fmla="*/ 33195 h 33194"/>
                  <a:gd name="connsiteX5" fmla="*/ 28911 w 35231"/>
                  <a:gd name="connsiteY5" fmla="*/ 14756 h 33194"/>
                  <a:gd name="connsiteX6" fmla="*/ 29225 w 35231"/>
                  <a:gd name="connsiteY6" fmla="*/ 12014 h 33194"/>
                  <a:gd name="connsiteX7" fmla="*/ 27292 w 35231"/>
                  <a:gd name="connsiteY7" fmla="*/ 7052 h 33194"/>
                  <a:gd name="connsiteX8" fmla="*/ 21573 w 35231"/>
                  <a:gd name="connsiteY8" fmla="*/ 5302 h 33194"/>
                  <a:gd name="connsiteX9" fmla="*/ 13607 w 35231"/>
                  <a:gd name="connsiteY9" fmla="*/ 7940 h 33194"/>
                  <a:gd name="connsiteX10" fmla="*/ 9428 w 35231"/>
                  <a:gd name="connsiteY10" fmla="*/ 15801 h 33194"/>
                  <a:gd name="connsiteX11" fmla="*/ 5955 w 35231"/>
                  <a:gd name="connsiteY11" fmla="*/ 33169 h 33194"/>
                  <a:gd name="connsiteX12" fmla="*/ 0 w 35231"/>
                  <a:gd name="connsiteY12" fmla="*/ 33169 h 33194"/>
                  <a:gd name="connsiteX13" fmla="*/ 6503 w 35231"/>
                  <a:gd name="connsiteY13" fmla="*/ 287 h 33194"/>
                  <a:gd name="connsiteX14" fmla="*/ 12223 w 35231"/>
                  <a:gd name="connsiteY14" fmla="*/ 287 h 33194"/>
                  <a:gd name="connsiteX15" fmla="*/ 11413 w 35231"/>
                  <a:gd name="connsiteY15" fmla="*/ 4518 h 33194"/>
                  <a:gd name="connsiteX16" fmla="*/ 23322 w 35231"/>
                  <a:gd name="connsiteY16" fmla="*/ 0 h 33194"/>
                  <a:gd name="connsiteX17" fmla="*/ 32098 w 35231"/>
                  <a:gd name="connsiteY17" fmla="*/ 2847 h 33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5231" h="33194">
                    <a:moveTo>
                      <a:pt x="32098" y="2847"/>
                    </a:moveTo>
                    <a:cubicBezTo>
                      <a:pt x="34187" y="4753"/>
                      <a:pt x="35232" y="7443"/>
                      <a:pt x="35232" y="10917"/>
                    </a:cubicBezTo>
                    <a:cubicBezTo>
                      <a:pt x="35232" y="12118"/>
                      <a:pt x="35101" y="13398"/>
                      <a:pt x="34866" y="14756"/>
                    </a:cubicBezTo>
                    <a:lnTo>
                      <a:pt x="31210" y="33195"/>
                    </a:lnTo>
                    <a:lnTo>
                      <a:pt x="25255" y="33195"/>
                    </a:lnTo>
                    <a:lnTo>
                      <a:pt x="28911" y="14756"/>
                    </a:lnTo>
                    <a:cubicBezTo>
                      <a:pt x="29120" y="13633"/>
                      <a:pt x="29225" y="12719"/>
                      <a:pt x="29225" y="12014"/>
                    </a:cubicBezTo>
                    <a:cubicBezTo>
                      <a:pt x="29225" y="9872"/>
                      <a:pt x="28572" y="8201"/>
                      <a:pt x="27292" y="7052"/>
                    </a:cubicBezTo>
                    <a:cubicBezTo>
                      <a:pt x="26013" y="5902"/>
                      <a:pt x="24106" y="5302"/>
                      <a:pt x="21573" y="5302"/>
                    </a:cubicBezTo>
                    <a:cubicBezTo>
                      <a:pt x="18360" y="5302"/>
                      <a:pt x="15696" y="6190"/>
                      <a:pt x="13607" y="7940"/>
                    </a:cubicBezTo>
                    <a:cubicBezTo>
                      <a:pt x="11518" y="9689"/>
                      <a:pt x="10133" y="12327"/>
                      <a:pt x="9428" y="15801"/>
                    </a:cubicBezTo>
                    <a:lnTo>
                      <a:pt x="5955" y="33169"/>
                    </a:lnTo>
                    <a:lnTo>
                      <a:pt x="0" y="33169"/>
                    </a:lnTo>
                    <a:lnTo>
                      <a:pt x="6503" y="287"/>
                    </a:lnTo>
                    <a:lnTo>
                      <a:pt x="12223" y="287"/>
                    </a:lnTo>
                    <a:lnTo>
                      <a:pt x="11413" y="4518"/>
                    </a:lnTo>
                    <a:cubicBezTo>
                      <a:pt x="14390" y="1489"/>
                      <a:pt x="18360" y="0"/>
                      <a:pt x="23322" y="0"/>
                    </a:cubicBezTo>
                    <a:cubicBezTo>
                      <a:pt x="27083" y="0"/>
                      <a:pt x="30008" y="940"/>
                      <a:pt x="32098" y="2847"/>
                    </a:cubicBezTo>
                    <a:close/>
                  </a:path>
                </a:pathLst>
              </a:custGeom>
              <a:solidFill>
                <a:srgbClr val="55BC8F"/>
              </a:solidFill>
              <a:ln w="2606" cap="flat">
                <a:noFill/>
                <a:prstDash val="solid"/>
                <a:miter/>
              </a:ln>
            </p:spPr>
            <p:txBody>
              <a:bodyPr rtlCol="0" anchor="ctr"/>
              <a:lstStyle/>
              <a:p>
                <a:endParaRPr lang="en-US"/>
              </a:p>
            </p:txBody>
          </p:sp>
          <p:sp>
            <p:nvSpPr>
              <p:cNvPr id="106" name="Freeform: Shape 105">
                <a:extLst>
                  <a:ext uri="{FF2B5EF4-FFF2-40B4-BE49-F238E27FC236}">
                    <a16:creationId xmlns:a16="http://schemas.microsoft.com/office/drawing/2014/main" id="{0ABCE6F6-F0C9-E257-2582-2758472B7A7A}"/>
                  </a:ext>
                </a:extLst>
              </p:cNvPr>
              <p:cNvSpPr/>
              <p:nvPr/>
            </p:nvSpPr>
            <p:spPr>
              <a:xfrm>
                <a:off x="10852494" y="1248250"/>
                <a:ext cx="37556" cy="33560"/>
              </a:xfrm>
              <a:custGeom>
                <a:avLst/>
                <a:gdLst>
                  <a:gd name="connsiteX0" fmla="*/ 37504 w 37556"/>
                  <a:gd name="connsiteY0" fmla="*/ 287 h 33560"/>
                  <a:gd name="connsiteX1" fmla="*/ 31001 w 37556"/>
                  <a:gd name="connsiteY1" fmla="*/ 33169 h 33560"/>
                  <a:gd name="connsiteX2" fmla="*/ 25281 w 37556"/>
                  <a:gd name="connsiteY2" fmla="*/ 33169 h 33560"/>
                  <a:gd name="connsiteX3" fmla="*/ 26091 w 37556"/>
                  <a:gd name="connsiteY3" fmla="*/ 29147 h 33560"/>
                  <a:gd name="connsiteX4" fmla="*/ 20920 w 37556"/>
                  <a:gd name="connsiteY4" fmla="*/ 32411 h 33560"/>
                  <a:gd name="connsiteX5" fmla="*/ 14495 w 37556"/>
                  <a:gd name="connsiteY5" fmla="*/ 33560 h 33560"/>
                  <a:gd name="connsiteX6" fmla="*/ 6999 w 37556"/>
                  <a:gd name="connsiteY6" fmla="*/ 31863 h 33560"/>
                  <a:gd name="connsiteX7" fmla="*/ 1854 w 37556"/>
                  <a:gd name="connsiteY7" fmla="*/ 26927 h 33560"/>
                  <a:gd name="connsiteX8" fmla="*/ 0 w 37556"/>
                  <a:gd name="connsiteY8" fmla="*/ 19353 h 33560"/>
                  <a:gd name="connsiteX9" fmla="*/ 2429 w 37556"/>
                  <a:gd name="connsiteY9" fmla="*/ 9376 h 33560"/>
                  <a:gd name="connsiteX10" fmla="*/ 9089 w 37556"/>
                  <a:gd name="connsiteY10" fmla="*/ 2481 h 33560"/>
                  <a:gd name="connsiteX11" fmla="*/ 18621 w 37556"/>
                  <a:gd name="connsiteY11" fmla="*/ 0 h 33560"/>
                  <a:gd name="connsiteX12" fmla="*/ 25856 w 37556"/>
                  <a:gd name="connsiteY12" fmla="*/ 1489 h 33560"/>
                  <a:gd name="connsiteX13" fmla="*/ 30479 w 37556"/>
                  <a:gd name="connsiteY13" fmla="*/ 5902 h 33560"/>
                  <a:gd name="connsiteX14" fmla="*/ 31602 w 37556"/>
                  <a:gd name="connsiteY14" fmla="*/ 313 h 33560"/>
                  <a:gd name="connsiteX15" fmla="*/ 37556 w 37556"/>
                  <a:gd name="connsiteY15" fmla="*/ 313 h 33560"/>
                  <a:gd name="connsiteX16" fmla="*/ 22408 w 37556"/>
                  <a:gd name="connsiteY16" fmla="*/ 26561 h 33560"/>
                  <a:gd name="connsiteX17" fmla="*/ 27005 w 37556"/>
                  <a:gd name="connsiteY17" fmla="*/ 21625 h 33560"/>
                  <a:gd name="connsiteX18" fmla="*/ 28650 w 37556"/>
                  <a:gd name="connsiteY18" fmla="*/ 14417 h 33560"/>
                  <a:gd name="connsiteX19" fmla="*/ 26117 w 37556"/>
                  <a:gd name="connsiteY19" fmla="*/ 7600 h 33560"/>
                  <a:gd name="connsiteX20" fmla="*/ 18857 w 37556"/>
                  <a:gd name="connsiteY20" fmla="*/ 5171 h 33560"/>
                  <a:gd name="connsiteX21" fmla="*/ 12275 w 37556"/>
                  <a:gd name="connsiteY21" fmla="*/ 6947 h 33560"/>
                  <a:gd name="connsiteX22" fmla="*/ 7678 w 37556"/>
                  <a:gd name="connsiteY22" fmla="*/ 11883 h 33560"/>
                  <a:gd name="connsiteX23" fmla="*/ 6007 w 37556"/>
                  <a:gd name="connsiteY23" fmla="*/ 19091 h 33560"/>
                  <a:gd name="connsiteX24" fmla="*/ 8593 w 37556"/>
                  <a:gd name="connsiteY24" fmla="*/ 25882 h 33560"/>
                  <a:gd name="connsiteX25" fmla="*/ 15827 w 37556"/>
                  <a:gd name="connsiteY25" fmla="*/ 28337 h 33560"/>
                  <a:gd name="connsiteX26" fmla="*/ 22435 w 37556"/>
                  <a:gd name="connsiteY26"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7556" h="33560">
                    <a:moveTo>
                      <a:pt x="37504" y="287"/>
                    </a:moveTo>
                    <a:lnTo>
                      <a:pt x="31001" y="33169"/>
                    </a:lnTo>
                    <a:lnTo>
                      <a:pt x="25281" y="33169"/>
                    </a:lnTo>
                    <a:lnTo>
                      <a:pt x="26091" y="29147"/>
                    </a:lnTo>
                    <a:cubicBezTo>
                      <a:pt x="24602" y="30557"/>
                      <a:pt x="22878" y="31628"/>
                      <a:pt x="20920" y="32411"/>
                    </a:cubicBezTo>
                    <a:cubicBezTo>
                      <a:pt x="18961" y="33169"/>
                      <a:pt x="16819" y="33560"/>
                      <a:pt x="14495" y="33560"/>
                    </a:cubicBezTo>
                    <a:cubicBezTo>
                      <a:pt x="11674" y="33560"/>
                      <a:pt x="9193" y="32986"/>
                      <a:pt x="6999" y="31863"/>
                    </a:cubicBezTo>
                    <a:cubicBezTo>
                      <a:pt x="4806" y="30714"/>
                      <a:pt x="3082" y="29094"/>
                      <a:pt x="1854" y="26927"/>
                    </a:cubicBezTo>
                    <a:cubicBezTo>
                      <a:pt x="627" y="24785"/>
                      <a:pt x="0" y="22252"/>
                      <a:pt x="0" y="19353"/>
                    </a:cubicBezTo>
                    <a:cubicBezTo>
                      <a:pt x="0" y="15618"/>
                      <a:pt x="810" y="12301"/>
                      <a:pt x="2429" y="9376"/>
                    </a:cubicBezTo>
                    <a:cubicBezTo>
                      <a:pt x="4048" y="6451"/>
                      <a:pt x="6268" y="4153"/>
                      <a:pt x="9089" y="2481"/>
                    </a:cubicBezTo>
                    <a:cubicBezTo>
                      <a:pt x="11909" y="836"/>
                      <a:pt x="15096" y="0"/>
                      <a:pt x="18621" y="0"/>
                    </a:cubicBezTo>
                    <a:cubicBezTo>
                      <a:pt x="21442" y="0"/>
                      <a:pt x="23845" y="496"/>
                      <a:pt x="25856" y="1489"/>
                    </a:cubicBezTo>
                    <a:cubicBezTo>
                      <a:pt x="27867" y="2481"/>
                      <a:pt x="29408" y="3944"/>
                      <a:pt x="30479" y="5902"/>
                    </a:cubicBezTo>
                    <a:lnTo>
                      <a:pt x="31602" y="313"/>
                    </a:lnTo>
                    <a:lnTo>
                      <a:pt x="37556" y="313"/>
                    </a:lnTo>
                    <a:close/>
                    <a:moveTo>
                      <a:pt x="22408" y="26561"/>
                    </a:moveTo>
                    <a:cubicBezTo>
                      <a:pt x="24367" y="25386"/>
                      <a:pt x="25908" y="23740"/>
                      <a:pt x="27005" y="21625"/>
                    </a:cubicBezTo>
                    <a:cubicBezTo>
                      <a:pt x="28102" y="19509"/>
                      <a:pt x="28650" y="17107"/>
                      <a:pt x="28650" y="14417"/>
                    </a:cubicBezTo>
                    <a:cubicBezTo>
                      <a:pt x="28650" y="11492"/>
                      <a:pt x="27815" y="9193"/>
                      <a:pt x="26117" y="7600"/>
                    </a:cubicBezTo>
                    <a:cubicBezTo>
                      <a:pt x="24419" y="6007"/>
                      <a:pt x="21991" y="5171"/>
                      <a:pt x="18857" y="5171"/>
                    </a:cubicBezTo>
                    <a:cubicBezTo>
                      <a:pt x="16428" y="5171"/>
                      <a:pt x="14234" y="5772"/>
                      <a:pt x="12275" y="6947"/>
                    </a:cubicBezTo>
                    <a:cubicBezTo>
                      <a:pt x="10316" y="8122"/>
                      <a:pt x="8801" y="9768"/>
                      <a:pt x="7678" y="11883"/>
                    </a:cubicBezTo>
                    <a:cubicBezTo>
                      <a:pt x="6555" y="13999"/>
                      <a:pt x="6007" y="16401"/>
                      <a:pt x="6007" y="19091"/>
                    </a:cubicBezTo>
                    <a:cubicBezTo>
                      <a:pt x="6007" y="21990"/>
                      <a:pt x="6869" y="24263"/>
                      <a:pt x="8593" y="25882"/>
                    </a:cubicBezTo>
                    <a:cubicBezTo>
                      <a:pt x="10316" y="27527"/>
                      <a:pt x="12719" y="28337"/>
                      <a:pt x="15827" y="28337"/>
                    </a:cubicBezTo>
                    <a:cubicBezTo>
                      <a:pt x="18256" y="28337"/>
                      <a:pt x="20476" y="27736"/>
                      <a:pt x="22435" y="26561"/>
                    </a:cubicBezTo>
                    <a:close/>
                  </a:path>
                </a:pathLst>
              </a:custGeom>
              <a:solidFill>
                <a:srgbClr val="55BC8F"/>
              </a:solidFill>
              <a:ln w="2606" cap="flat">
                <a:noFill/>
                <a:prstDash val="solid"/>
                <a:miter/>
              </a:ln>
            </p:spPr>
            <p:txBody>
              <a:bodyPr rtlCol="0" anchor="ctr"/>
              <a:lstStyle/>
              <a:p>
                <a:endParaRPr lang="en-US"/>
              </a:p>
            </p:txBody>
          </p:sp>
          <p:sp>
            <p:nvSpPr>
              <p:cNvPr id="107" name="Freeform: Shape 106">
                <a:extLst>
                  <a:ext uri="{FF2B5EF4-FFF2-40B4-BE49-F238E27FC236}">
                    <a16:creationId xmlns:a16="http://schemas.microsoft.com/office/drawing/2014/main" id="{6AC43C03-BCB1-FD96-E56A-DE6373DCA23D}"/>
                  </a:ext>
                </a:extLst>
              </p:cNvPr>
              <p:cNvSpPr/>
              <p:nvPr/>
            </p:nvSpPr>
            <p:spPr>
              <a:xfrm>
                <a:off x="10894829" y="1235400"/>
                <a:ext cx="15147" cy="46044"/>
              </a:xfrm>
              <a:custGeom>
                <a:avLst/>
                <a:gdLst>
                  <a:gd name="connsiteX0" fmla="*/ 9193 w 15147"/>
                  <a:gd name="connsiteY0" fmla="*/ 0 h 46044"/>
                  <a:gd name="connsiteX1" fmla="*/ 15148 w 15147"/>
                  <a:gd name="connsiteY1" fmla="*/ 0 h 46044"/>
                  <a:gd name="connsiteX2" fmla="*/ 5955 w 15147"/>
                  <a:gd name="connsiteY2" fmla="*/ 46044 h 46044"/>
                  <a:gd name="connsiteX3" fmla="*/ 0 w 15147"/>
                  <a:gd name="connsiteY3" fmla="*/ 46044 h 46044"/>
                  <a:gd name="connsiteX4" fmla="*/ 9193 w 15147"/>
                  <a:gd name="connsiteY4" fmla="*/ 0 h 460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47" h="46044">
                    <a:moveTo>
                      <a:pt x="9193" y="0"/>
                    </a:moveTo>
                    <a:lnTo>
                      <a:pt x="15148" y="0"/>
                    </a:lnTo>
                    <a:lnTo>
                      <a:pt x="5955" y="46044"/>
                    </a:lnTo>
                    <a:lnTo>
                      <a:pt x="0" y="46044"/>
                    </a:lnTo>
                    <a:lnTo>
                      <a:pt x="9193" y="0"/>
                    </a:lnTo>
                    <a:close/>
                  </a:path>
                </a:pathLst>
              </a:custGeom>
              <a:solidFill>
                <a:srgbClr val="55BC8F"/>
              </a:solidFill>
              <a:ln w="2606" cap="flat">
                <a:noFill/>
                <a:prstDash val="solid"/>
                <a:miter/>
              </a:ln>
            </p:spPr>
            <p:txBody>
              <a:bodyPr rtlCol="0" anchor="ctr"/>
              <a:lstStyle/>
              <a:p>
                <a:endParaRPr lang="en-US"/>
              </a:p>
            </p:txBody>
          </p:sp>
          <p:sp>
            <p:nvSpPr>
              <p:cNvPr id="108" name="Freeform: Shape 107">
                <a:extLst>
                  <a:ext uri="{FF2B5EF4-FFF2-40B4-BE49-F238E27FC236}">
                    <a16:creationId xmlns:a16="http://schemas.microsoft.com/office/drawing/2014/main" id="{7425CB87-DDE0-A2E3-D2F9-D8E24E7BA6CF}"/>
                  </a:ext>
                </a:extLst>
              </p:cNvPr>
              <p:cNvSpPr/>
              <p:nvPr/>
            </p:nvSpPr>
            <p:spPr>
              <a:xfrm>
                <a:off x="10908984" y="1248171"/>
                <a:ext cx="30844" cy="33560"/>
              </a:xfrm>
              <a:custGeom>
                <a:avLst/>
                <a:gdLst>
                  <a:gd name="connsiteX0" fmla="*/ 5746 w 30844"/>
                  <a:gd name="connsiteY0" fmla="*/ 32568 h 33560"/>
                  <a:gd name="connsiteX1" fmla="*/ 0 w 30844"/>
                  <a:gd name="connsiteY1" fmla="*/ 29826 h 33560"/>
                  <a:gd name="connsiteX2" fmla="*/ 2664 w 30844"/>
                  <a:gd name="connsiteY2" fmla="*/ 25098 h 33560"/>
                  <a:gd name="connsiteX3" fmla="*/ 7652 w 30844"/>
                  <a:gd name="connsiteY3" fmla="*/ 27553 h 33560"/>
                  <a:gd name="connsiteX4" fmla="*/ 14077 w 30844"/>
                  <a:gd name="connsiteY4" fmla="*/ 28441 h 33560"/>
                  <a:gd name="connsiteX5" fmla="*/ 20502 w 30844"/>
                  <a:gd name="connsiteY5" fmla="*/ 27162 h 33560"/>
                  <a:gd name="connsiteX6" fmla="*/ 22696 w 30844"/>
                  <a:gd name="connsiteY6" fmla="*/ 23584 h 33560"/>
                  <a:gd name="connsiteX7" fmla="*/ 20920 w 30844"/>
                  <a:gd name="connsiteY7" fmla="*/ 20920 h 33560"/>
                  <a:gd name="connsiteX8" fmla="*/ 15435 w 30844"/>
                  <a:gd name="connsiteY8" fmla="*/ 19300 h 33560"/>
                  <a:gd name="connsiteX9" fmla="*/ 9768 w 30844"/>
                  <a:gd name="connsiteY9" fmla="*/ 17786 h 33560"/>
                  <a:gd name="connsiteX10" fmla="*/ 6007 w 30844"/>
                  <a:gd name="connsiteY10" fmla="*/ 15305 h 33560"/>
                  <a:gd name="connsiteX11" fmla="*/ 4466 w 30844"/>
                  <a:gd name="connsiteY11" fmla="*/ 10682 h 33560"/>
                  <a:gd name="connsiteX12" fmla="*/ 6294 w 30844"/>
                  <a:gd name="connsiteY12" fmla="*/ 5041 h 33560"/>
                  <a:gd name="connsiteX13" fmla="*/ 11518 w 30844"/>
                  <a:gd name="connsiteY13" fmla="*/ 1306 h 33560"/>
                  <a:gd name="connsiteX14" fmla="*/ 19353 w 30844"/>
                  <a:gd name="connsiteY14" fmla="*/ 0 h 33560"/>
                  <a:gd name="connsiteX15" fmla="*/ 25751 w 30844"/>
                  <a:gd name="connsiteY15" fmla="*/ 810 h 33560"/>
                  <a:gd name="connsiteX16" fmla="*/ 30844 w 30844"/>
                  <a:gd name="connsiteY16" fmla="*/ 2977 h 33560"/>
                  <a:gd name="connsiteX17" fmla="*/ 28494 w 30844"/>
                  <a:gd name="connsiteY17" fmla="*/ 7705 h 33560"/>
                  <a:gd name="connsiteX18" fmla="*/ 24028 w 30844"/>
                  <a:gd name="connsiteY18" fmla="*/ 5746 h 33560"/>
                  <a:gd name="connsiteX19" fmla="*/ 18804 w 30844"/>
                  <a:gd name="connsiteY19" fmla="*/ 5093 h 33560"/>
                  <a:gd name="connsiteX20" fmla="*/ 12588 w 30844"/>
                  <a:gd name="connsiteY20" fmla="*/ 6425 h 33560"/>
                  <a:gd name="connsiteX21" fmla="*/ 10421 w 30844"/>
                  <a:gd name="connsiteY21" fmla="*/ 10003 h 33560"/>
                  <a:gd name="connsiteX22" fmla="*/ 12223 w 30844"/>
                  <a:gd name="connsiteY22" fmla="*/ 12823 h 33560"/>
                  <a:gd name="connsiteX23" fmla="*/ 17812 w 30844"/>
                  <a:gd name="connsiteY23" fmla="*/ 14469 h 33560"/>
                  <a:gd name="connsiteX24" fmla="*/ 23401 w 30844"/>
                  <a:gd name="connsiteY24" fmla="*/ 15957 h 33560"/>
                  <a:gd name="connsiteX25" fmla="*/ 27083 w 30844"/>
                  <a:gd name="connsiteY25" fmla="*/ 18386 h 33560"/>
                  <a:gd name="connsiteX26" fmla="*/ 28598 w 30844"/>
                  <a:gd name="connsiteY26" fmla="*/ 22905 h 33560"/>
                  <a:gd name="connsiteX27" fmla="*/ 24472 w 30844"/>
                  <a:gd name="connsiteY27" fmla="*/ 30740 h 33560"/>
                  <a:gd name="connsiteX28" fmla="*/ 13529 w 30844"/>
                  <a:gd name="connsiteY28" fmla="*/ 33560 h 33560"/>
                  <a:gd name="connsiteX29" fmla="*/ 5746 w 30844"/>
                  <a:gd name="connsiteY29" fmla="*/ 32516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844" h="33560">
                    <a:moveTo>
                      <a:pt x="5746" y="32568"/>
                    </a:moveTo>
                    <a:cubicBezTo>
                      <a:pt x="3291" y="31863"/>
                      <a:pt x="1384" y="30949"/>
                      <a:pt x="0" y="29826"/>
                    </a:cubicBezTo>
                    <a:lnTo>
                      <a:pt x="2664" y="25098"/>
                    </a:lnTo>
                    <a:cubicBezTo>
                      <a:pt x="3944" y="26143"/>
                      <a:pt x="5615" y="26953"/>
                      <a:pt x="7652" y="27553"/>
                    </a:cubicBezTo>
                    <a:cubicBezTo>
                      <a:pt x="9689" y="28154"/>
                      <a:pt x="11831" y="28441"/>
                      <a:pt x="14077" y="28441"/>
                    </a:cubicBezTo>
                    <a:cubicBezTo>
                      <a:pt x="16898" y="28441"/>
                      <a:pt x="19039" y="28024"/>
                      <a:pt x="20502" y="27162"/>
                    </a:cubicBezTo>
                    <a:cubicBezTo>
                      <a:pt x="21964" y="26326"/>
                      <a:pt x="22696" y="25124"/>
                      <a:pt x="22696" y="23584"/>
                    </a:cubicBezTo>
                    <a:cubicBezTo>
                      <a:pt x="22696" y="22356"/>
                      <a:pt x="22095" y="21442"/>
                      <a:pt x="20920" y="20920"/>
                    </a:cubicBezTo>
                    <a:cubicBezTo>
                      <a:pt x="19744" y="20397"/>
                      <a:pt x="17916" y="19849"/>
                      <a:pt x="15435" y="19300"/>
                    </a:cubicBezTo>
                    <a:cubicBezTo>
                      <a:pt x="13111" y="18804"/>
                      <a:pt x="11230" y="18308"/>
                      <a:pt x="9768" y="17786"/>
                    </a:cubicBezTo>
                    <a:cubicBezTo>
                      <a:pt x="8305" y="17263"/>
                      <a:pt x="7052" y="16454"/>
                      <a:pt x="6007" y="15305"/>
                    </a:cubicBezTo>
                    <a:cubicBezTo>
                      <a:pt x="4962" y="14155"/>
                      <a:pt x="4466" y="12615"/>
                      <a:pt x="4466" y="10682"/>
                    </a:cubicBezTo>
                    <a:cubicBezTo>
                      <a:pt x="4466" y="8540"/>
                      <a:pt x="5067" y="6660"/>
                      <a:pt x="6294" y="5041"/>
                    </a:cubicBezTo>
                    <a:cubicBezTo>
                      <a:pt x="7522" y="3421"/>
                      <a:pt x="9245" y="2194"/>
                      <a:pt x="11518" y="1306"/>
                    </a:cubicBezTo>
                    <a:cubicBezTo>
                      <a:pt x="13764" y="444"/>
                      <a:pt x="16375" y="0"/>
                      <a:pt x="19353" y="0"/>
                    </a:cubicBezTo>
                    <a:cubicBezTo>
                      <a:pt x="21546" y="0"/>
                      <a:pt x="23688" y="261"/>
                      <a:pt x="25751" y="810"/>
                    </a:cubicBezTo>
                    <a:cubicBezTo>
                      <a:pt x="27815" y="1358"/>
                      <a:pt x="29512" y="2063"/>
                      <a:pt x="30844" y="2977"/>
                    </a:cubicBezTo>
                    <a:lnTo>
                      <a:pt x="28494" y="7705"/>
                    </a:lnTo>
                    <a:cubicBezTo>
                      <a:pt x="27214" y="6843"/>
                      <a:pt x="25725" y="6190"/>
                      <a:pt x="24028" y="5746"/>
                    </a:cubicBezTo>
                    <a:cubicBezTo>
                      <a:pt x="22330" y="5302"/>
                      <a:pt x="20606" y="5093"/>
                      <a:pt x="18804" y="5093"/>
                    </a:cubicBezTo>
                    <a:cubicBezTo>
                      <a:pt x="16114" y="5093"/>
                      <a:pt x="14051" y="5537"/>
                      <a:pt x="12588" y="6425"/>
                    </a:cubicBezTo>
                    <a:cubicBezTo>
                      <a:pt x="11126" y="7313"/>
                      <a:pt x="10421" y="8514"/>
                      <a:pt x="10421" y="10003"/>
                    </a:cubicBezTo>
                    <a:cubicBezTo>
                      <a:pt x="10421" y="11335"/>
                      <a:pt x="11021" y="12275"/>
                      <a:pt x="12223" y="12823"/>
                    </a:cubicBezTo>
                    <a:cubicBezTo>
                      <a:pt x="13424" y="13372"/>
                      <a:pt x="15279" y="13920"/>
                      <a:pt x="17812" y="14469"/>
                    </a:cubicBezTo>
                    <a:cubicBezTo>
                      <a:pt x="20084" y="14965"/>
                      <a:pt x="21938" y="15461"/>
                      <a:pt x="23401" y="15957"/>
                    </a:cubicBezTo>
                    <a:cubicBezTo>
                      <a:pt x="24863" y="16454"/>
                      <a:pt x="26091" y="17263"/>
                      <a:pt x="27083" y="18386"/>
                    </a:cubicBezTo>
                    <a:cubicBezTo>
                      <a:pt x="28102" y="19509"/>
                      <a:pt x="28598" y="21024"/>
                      <a:pt x="28598" y="22905"/>
                    </a:cubicBezTo>
                    <a:cubicBezTo>
                      <a:pt x="28598" y="26248"/>
                      <a:pt x="27214" y="28859"/>
                      <a:pt x="24472" y="30740"/>
                    </a:cubicBezTo>
                    <a:cubicBezTo>
                      <a:pt x="21729" y="32620"/>
                      <a:pt x="18073" y="33560"/>
                      <a:pt x="13529" y="33560"/>
                    </a:cubicBezTo>
                    <a:cubicBezTo>
                      <a:pt x="10786" y="33560"/>
                      <a:pt x="8201" y="33221"/>
                      <a:pt x="5746" y="32516"/>
                    </a:cubicBezTo>
                    <a:close/>
                  </a:path>
                </a:pathLst>
              </a:custGeom>
              <a:solidFill>
                <a:srgbClr val="55BC8F"/>
              </a:solidFill>
              <a:ln w="2606" cap="flat">
                <a:noFill/>
                <a:prstDash val="solid"/>
                <a:miter/>
              </a:ln>
            </p:spPr>
            <p:txBody>
              <a:bodyPr rtlCol="0" anchor="ctr"/>
              <a:lstStyle/>
              <a:p>
                <a:endParaRPr lang="en-US"/>
              </a:p>
            </p:txBody>
          </p:sp>
        </p:grpSp>
        <p:grpSp>
          <p:nvGrpSpPr>
            <p:cNvPr id="41" name="Graphic 34">
              <a:extLst>
                <a:ext uri="{FF2B5EF4-FFF2-40B4-BE49-F238E27FC236}">
                  <a16:creationId xmlns:a16="http://schemas.microsoft.com/office/drawing/2014/main" id="{C534444F-077F-D467-E024-D1ED884C40E8}"/>
                </a:ext>
              </a:extLst>
            </p:cNvPr>
            <p:cNvGrpSpPr/>
            <p:nvPr userDrawn="1"/>
          </p:nvGrpSpPr>
          <p:grpSpPr>
            <a:xfrm>
              <a:off x="8803881" y="481013"/>
              <a:ext cx="2182775" cy="611972"/>
              <a:chOff x="8803881" y="481013"/>
              <a:chExt cx="2182775" cy="611972"/>
            </a:xfrm>
          </p:grpSpPr>
          <p:sp>
            <p:nvSpPr>
              <p:cNvPr id="42" name="Freeform: Shape 41">
                <a:extLst>
                  <a:ext uri="{FF2B5EF4-FFF2-40B4-BE49-F238E27FC236}">
                    <a16:creationId xmlns:a16="http://schemas.microsoft.com/office/drawing/2014/main" id="{C74012B6-8674-C381-15FD-8AD8BD386CFB}"/>
                  </a:ext>
                </a:extLst>
              </p:cNvPr>
              <p:cNvSpPr/>
              <p:nvPr/>
            </p:nvSpPr>
            <p:spPr>
              <a:xfrm>
                <a:off x="10659098" y="525777"/>
                <a:ext cx="327558" cy="484260"/>
              </a:xfrm>
              <a:custGeom>
                <a:avLst/>
                <a:gdLst>
                  <a:gd name="connsiteX0" fmla="*/ 26587 w 327558"/>
                  <a:gd name="connsiteY0" fmla="*/ 352344 h 484260"/>
                  <a:gd name="connsiteX1" fmla="*/ 145210 w 327558"/>
                  <a:gd name="connsiteY1" fmla="*/ 379793 h 484260"/>
                  <a:gd name="connsiteX2" fmla="*/ 197444 w 327558"/>
                  <a:gd name="connsiteY2" fmla="*/ 339964 h 484260"/>
                  <a:gd name="connsiteX3" fmla="*/ 12406 w 327558"/>
                  <a:gd name="connsiteY3" fmla="*/ 138994 h 484260"/>
                  <a:gd name="connsiteX4" fmla="*/ 185927 w 327558"/>
                  <a:gd name="connsiteY4" fmla="*/ 0 h 484260"/>
                  <a:gd name="connsiteX5" fmla="*/ 308990 w 327558"/>
                  <a:gd name="connsiteY5" fmla="*/ 25673 h 484260"/>
                  <a:gd name="connsiteX6" fmla="*/ 279765 w 327558"/>
                  <a:gd name="connsiteY6" fmla="*/ 123063 h 484260"/>
                  <a:gd name="connsiteX7" fmla="*/ 189452 w 327558"/>
                  <a:gd name="connsiteY7" fmla="*/ 103580 h 484260"/>
                  <a:gd name="connsiteX8" fmla="*/ 142520 w 327558"/>
                  <a:gd name="connsiteY8" fmla="*/ 138994 h 484260"/>
                  <a:gd name="connsiteX9" fmla="*/ 327559 w 327558"/>
                  <a:gd name="connsiteY9" fmla="*/ 339964 h 484260"/>
                  <a:gd name="connsiteX10" fmla="*/ 147848 w 327558"/>
                  <a:gd name="connsiteY10" fmla="*/ 484260 h 484260"/>
                  <a:gd name="connsiteX11" fmla="*/ 0 w 327558"/>
                  <a:gd name="connsiteY11" fmla="*/ 453286 h 484260"/>
                  <a:gd name="connsiteX12" fmla="*/ 26561 w 327558"/>
                  <a:gd name="connsiteY12" fmla="*/ 352370 h 484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7558" h="484260">
                    <a:moveTo>
                      <a:pt x="26587" y="352344"/>
                    </a:moveTo>
                    <a:cubicBezTo>
                      <a:pt x="65554" y="368275"/>
                      <a:pt x="104494" y="379793"/>
                      <a:pt x="145210" y="379793"/>
                    </a:cubicBezTo>
                    <a:cubicBezTo>
                      <a:pt x="185927" y="379793"/>
                      <a:pt x="197444" y="363861"/>
                      <a:pt x="197444" y="339964"/>
                    </a:cubicBezTo>
                    <a:cubicBezTo>
                      <a:pt x="197444" y="268247"/>
                      <a:pt x="12406" y="309851"/>
                      <a:pt x="12406" y="138994"/>
                    </a:cubicBezTo>
                    <a:cubicBezTo>
                      <a:pt x="12406" y="54010"/>
                      <a:pt x="90312" y="0"/>
                      <a:pt x="185927" y="0"/>
                    </a:cubicBezTo>
                    <a:cubicBezTo>
                      <a:pt x="227531" y="0"/>
                      <a:pt x="268273" y="7966"/>
                      <a:pt x="308990" y="25673"/>
                    </a:cubicBezTo>
                    <a:lnTo>
                      <a:pt x="279765" y="123063"/>
                    </a:lnTo>
                    <a:cubicBezTo>
                      <a:pt x="248790" y="111545"/>
                      <a:pt x="221341" y="103580"/>
                      <a:pt x="189452" y="103580"/>
                    </a:cubicBezTo>
                    <a:cubicBezTo>
                      <a:pt x="157564" y="103580"/>
                      <a:pt x="142520" y="119511"/>
                      <a:pt x="142520" y="138994"/>
                    </a:cubicBezTo>
                    <a:cubicBezTo>
                      <a:pt x="142520" y="202746"/>
                      <a:pt x="327559" y="177073"/>
                      <a:pt x="327559" y="339964"/>
                    </a:cubicBezTo>
                    <a:cubicBezTo>
                      <a:pt x="327559" y="426725"/>
                      <a:pt x="251428" y="484260"/>
                      <a:pt x="147848" y="484260"/>
                    </a:cubicBezTo>
                    <a:cubicBezTo>
                      <a:pt x="94726" y="484260"/>
                      <a:pt x="47794" y="472743"/>
                      <a:pt x="0" y="453286"/>
                    </a:cubicBezTo>
                    <a:lnTo>
                      <a:pt x="26561" y="352370"/>
                    </a:lnTo>
                    <a:close/>
                  </a:path>
                </a:pathLst>
              </a:custGeom>
              <a:solidFill>
                <a:schemeClr val="tx1"/>
              </a:solidFill>
              <a:ln w="2606"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17D863C9-F50A-520C-D0C1-AF2819DB93E2}"/>
                  </a:ext>
                </a:extLst>
              </p:cNvPr>
              <p:cNvSpPr/>
              <p:nvPr/>
            </p:nvSpPr>
            <p:spPr>
              <a:xfrm>
                <a:off x="10226235" y="525699"/>
                <a:ext cx="392224" cy="567286"/>
              </a:xfrm>
              <a:custGeom>
                <a:avLst/>
                <a:gdLst>
                  <a:gd name="connsiteX0" fmla="*/ 223091 w 392224"/>
                  <a:gd name="connsiteY0" fmla="*/ 52 h 567286"/>
                  <a:gd name="connsiteX1" fmla="*/ 111546 w 392224"/>
                  <a:gd name="connsiteY1" fmla="*/ 49622 h 567286"/>
                  <a:gd name="connsiteX2" fmla="*/ 107132 w 392224"/>
                  <a:gd name="connsiteY2" fmla="*/ 11544 h 567286"/>
                  <a:gd name="connsiteX3" fmla="*/ 0 w 392224"/>
                  <a:gd name="connsiteY3" fmla="*/ 11544 h 567286"/>
                  <a:gd name="connsiteX4" fmla="*/ 0 w 392224"/>
                  <a:gd name="connsiteY4" fmla="*/ 42571 h 567286"/>
                  <a:gd name="connsiteX5" fmla="*/ 0 w 392224"/>
                  <a:gd name="connsiteY5" fmla="*/ 366995 h 567286"/>
                  <a:gd name="connsiteX6" fmla="*/ 0 w 392224"/>
                  <a:gd name="connsiteY6" fmla="*/ 567286 h 567286"/>
                  <a:gd name="connsiteX7" fmla="*/ 123951 w 392224"/>
                  <a:gd name="connsiteY7" fmla="*/ 567286 h 567286"/>
                  <a:gd name="connsiteX8" fmla="*/ 123951 w 392224"/>
                  <a:gd name="connsiteY8" fmla="*/ 444458 h 567286"/>
                  <a:gd name="connsiteX9" fmla="*/ 223117 w 392224"/>
                  <a:gd name="connsiteY9" fmla="*/ 484286 h 567286"/>
                  <a:gd name="connsiteX10" fmla="*/ 392224 w 392224"/>
                  <a:gd name="connsiteY10" fmla="*/ 292170 h 567286"/>
                  <a:gd name="connsiteX11" fmla="*/ 392224 w 392224"/>
                  <a:gd name="connsiteY11" fmla="*/ 192116 h 567286"/>
                  <a:gd name="connsiteX12" fmla="*/ 223117 w 392224"/>
                  <a:gd name="connsiteY12" fmla="*/ 0 h 567286"/>
                  <a:gd name="connsiteX13" fmla="*/ 266471 w 392224"/>
                  <a:gd name="connsiteY13" fmla="*/ 278067 h 567286"/>
                  <a:gd name="connsiteX14" fmla="*/ 202720 w 392224"/>
                  <a:gd name="connsiteY14" fmla="*/ 379871 h 567286"/>
                  <a:gd name="connsiteX15" fmla="*/ 123925 w 392224"/>
                  <a:gd name="connsiteY15" fmla="*/ 340904 h 567286"/>
                  <a:gd name="connsiteX16" fmla="*/ 123925 w 392224"/>
                  <a:gd name="connsiteY16" fmla="*/ 145236 h 567286"/>
                  <a:gd name="connsiteX17" fmla="*/ 202720 w 392224"/>
                  <a:gd name="connsiteY17" fmla="*/ 104520 h 567286"/>
                  <a:gd name="connsiteX18" fmla="*/ 266471 w 392224"/>
                  <a:gd name="connsiteY18" fmla="*/ 206324 h 567286"/>
                  <a:gd name="connsiteX19" fmla="*/ 266471 w 392224"/>
                  <a:gd name="connsiteY19" fmla="*/ 278041 h 567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92224" h="567286">
                    <a:moveTo>
                      <a:pt x="223091" y="52"/>
                    </a:moveTo>
                    <a:cubicBezTo>
                      <a:pt x="182375" y="52"/>
                      <a:pt x="147848" y="15096"/>
                      <a:pt x="111546" y="49622"/>
                    </a:cubicBezTo>
                    <a:lnTo>
                      <a:pt x="107132" y="11544"/>
                    </a:lnTo>
                    <a:lnTo>
                      <a:pt x="0" y="11544"/>
                    </a:lnTo>
                    <a:lnTo>
                      <a:pt x="0" y="42571"/>
                    </a:lnTo>
                    <a:cubicBezTo>
                      <a:pt x="38705" y="107732"/>
                      <a:pt x="97860" y="245682"/>
                      <a:pt x="0" y="366995"/>
                    </a:cubicBezTo>
                    <a:lnTo>
                      <a:pt x="0" y="567286"/>
                    </a:lnTo>
                    <a:lnTo>
                      <a:pt x="123951" y="567286"/>
                    </a:lnTo>
                    <a:lnTo>
                      <a:pt x="123951" y="444458"/>
                    </a:lnTo>
                    <a:cubicBezTo>
                      <a:pt x="156702" y="471019"/>
                      <a:pt x="187702" y="484286"/>
                      <a:pt x="223117" y="484286"/>
                    </a:cubicBezTo>
                    <a:cubicBezTo>
                      <a:pt x="327585" y="484286"/>
                      <a:pt x="392224" y="413457"/>
                      <a:pt x="392224" y="292170"/>
                    </a:cubicBezTo>
                    <a:lnTo>
                      <a:pt x="392224" y="192116"/>
                    </a:lnTo>
                    <a:cubicBezTo>
                      <a:pt x="392224" y="69941"/>
                      <a:pt x="327585" y="0"/>
                      <a:pt x="223117" y="0"/>
                    </a:cubicBezTo>
                    <a:close/>
                    <a:moveTo>
                      <a:pt x="266471" y="278067"/>
                    </a:moveTo>
                    <a:cubicBezTo>
                      <a:pt x="266471" y="348896"/>
                      <a:pt x="249652" y="379871"/>
                      <a:pt x="202720" y="379871"/>
                    </a:cubicBezTo>
                    <a:cubicBezTo>
                      <a:pt x="172607" y="379871"/>
                      <a:pt x="150486" y="363052"/>
                      <a:pt x="123925" y="340904"/>
                    </a:cubicBezTo>
                    <a:lnTo>
                      <a:pt x="123925" y="145236"/>
                    </a:lnTo>
                    <a:cubicBezTo>
                      <a:pt x="150486" y="120451"/>
                      <a:pt x="172607" y="104520"/>
                      <a:pt x="202720" y="104520"/>
                    </a:cubicBezTo>
                    <a:cubicBezTo>
                      <a:pt x="249652" y="104520"/>
                      <a:pt x="266471" y="135495"/>
                      <a:pt x="266471" y="206324"/>
                    </a:cubicBezTo>
                    <a:lnTo>
                      <a:pt x="266471" y="278041"/>
                    </a:lnTo>
                    <a:close/>
                  </a:path>
                </a:pathLst>
              </a:custGeom>
              <a:solidFill>
                <a:schemeClr val="tx1"/>
              </a:solidFill>
              <a:ln w="2606"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8B78F2AB-D245-8305-D3D2-9EFB565088B2}"/>
                  </a:ext>
                </a:extLst>
              </p:cNvPr>
              <p:cNvSpPr/>
              <p:nvPr/>
            </p:nvSpPr>
            <p:spPr>
              <a:xfrm>
                <a:off x="8803881" y="525777"/>
                <a:ext cx="623228" cy="472794"/>
              </a:xfrm>
              <a:custGeom>
                <a:avLst/>
                <a:gdLst>
                  <a:gd name="connsiteX0" fmla="*/ 608316 w 623228"/>
                  <a:gd name="connsiteY0" fmla="*/ 77332 h 472794"/>
                  <a:gd name="connsiteX1" fmla="*/ 475407 w 623228"/>
                  <a:gd name="connsiteY1" fmla="*/ 0 h 472794"/>
                  <a:gd name="connsiteX2" fmla="*/ 347930 w 623228"/>
                  <a:gd name="connsiteY2" fmla="*/ 57536 h 472794"/>
                  <a:gd name="connsiteX3" fmla="*/ 225755 w 623228"/>
                  <a:gd name="connsiteY3" fmla="*/ 0 h 472794"/>
                  <a:gd name="connsiteX4" fmla="*/ 110657 w 623228"/>
                  <a:gd name="connsiteY4" fmla="*/ 51346 h 472794"/>
                  <a:gd name="connsiteX5" fmla="*/ 106244 w 623228"/>
                  <a:gd name="connsiteY5" fmla="*/ 11518 h 472794"/>
                  <a:gd name="connsiteX6" fmla="*/ 0 w 623228"/>
                  <a:gd name="connsiteY6" fmla="*/ 11518 h 472794"/>
                  <a:gd name="connsiteX7" fmla="*/ 0 w 623228"/>
                  <a:gd name="connsiteY7" fmla="*/ 472769 h 472794"/>
                  <a:gd name="connsiteX8" fmla="*/ 123951 w 623228"/>
                  <a:gd name="connsiteY8" fmla="*/ 472769 h 472794"/>
                  <a:gd name="connsiteX9" fmla="*/ 123951 w 623228"/>
                  <a:gd name="connsiteY9" fmla="*/ 144322 h 472794"/>
                  <a:gd name="connsiteX10" fmla="*/ 199194 w 623228"/>
                  <a:gd name="connsiteY10" fmla="*/ 104494 h 472794"/>
                  <a:gd name="connsiteX11" fmla="*/ 249652 w 623228"/>
                  <a:gd name="connsiteY11" fmla="*/ 171771 h 472794"/>
                  <a:gd name="connsiteX12" fmla="*/ 249652 w 623228"/>
                  <a:gd name="connsiteY12" fmla="*/ 472795 h 472794"/>
                  <a:gd name="connsiteX13" fmla="*/ 373603 w 623228"/>
                  <a:gd name="connsiteY13" fmla="*/ 472795 h 472794"/>
                  <a:gd name="connsiteX14" fmla="*/ 373603 w 623228"/>
                  <a:gd name="connsiteY14" fmla="*/ 161168 h 472794"/>
                  <a:gd name="connsiteX15" fmla="*/ 372715 w 623228"/>
                  <a:gd name="connsiteY15" fmla="*/ 141684 h 472794"/>
                  <a:gd name="connsiteX16" fmla="*/ 448846 w 623228"/>
                  <a:gd name="connsiteY16" fmla="*/ 104494 h 472794"/>
                  <a:gd name="connsiteX17" fmla="*/ 499304 w 623228"/>
                  <a:gd name="connsiteY17" fmla="*/ 171771 h 472794"/>
                  <a:gd name="connsiteX18" fmla="*/ 499304 w 623228"/>
                  <a:gd name="connsiteY18" fmla="*/ 472795 h 472794"/>
                  <a:gd name="connsiteX19" fmla="*/ 600220 w 623228"/>
                  <a:gd name="connsiteY19" fmla="*/ 472795 h 472794"/>
                  <a:gd name="connsiteX20" fmla="*/ 623229 w 623228"/>
                  <a:gd name="connsiteY20" fmla="*/ 449786 h 472794"/>
                  <a:gd name="connsiteX21" fmla="*/ 623229 w 623228"/>
                  <a:gd name="connsiteY21" fmla="*/ 362425 h 472794"/>
                  <a:gd name="connsiteX22" fmla="*/ 608290 w 623228"/>
                  <a:gd name="connsiteY22" fmla="*/ 77384 h 47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23228" h="472794">
                    <a:moveTo>
                      <a:pt x="608316" y="77332"/>
                    </a:moveTo>
                    <a:cubicBezTo>
                      <a:pt x="586378" y="27423"/>
                      <a:pt x="540804" y="0"/>
                      <a:pt x="475407" y="0"/>
                    </a:cubicBezTo>
                    <a:cubicBezTo>
                      <a:pt x="422285" y="0"/>
                      <a:pt x="381569" y="27449"/>
                      <a:pt x="347930" y="57536"/>
                    </a:cubicBezTo>
                    <a:cubicBezTo>
                      <a:pt x="324921" y="20345"/>
                      <a:pt x="284178" y="0"/>
                      <a:pt x="225755" y="0"/>
                    </a:cubicBezTo>
                    <a:cubicBezTo>
                      <a:pt x="177935" y="0"/>
                      <a:pt x="139882" y="23897"/>
                      <a:pt x="110657" y="51346"/>
                    </a:cubicBezTo>
                    <a:lnTo>
                      <a:pt x="106244" y="11518"/>
                    </a:lnTo>
                    <a:lnTo>
                      <a:pt x="0" y="11518"/>
                    </a:lnTo>
                    <a:lnTo>
                      <a:pt x="0" y="472769"/>
                    </a:lnTo>
                    <a:lnTo>
                      <a:pt x="123951" y="472769"/>
                    </a:lnTo>
                    <a:lnTo>
                      <a:pt x="123951" y="144322"/>
                    </a:lnTo>
                    <a:cubicBezTo>
                      <a:pt x="148736" y="121313"/>
                      <a:pt x="169107" y="104494"/>
                      <a:pt x="199194" y="104494"/>
                    </a:cubicBezTo>
                    <a:cubicBezTo>
                      <a:pt x="234608" y="104494"/>
                      <a:pt x="249652" y="122201"/>
                      <a:pt x="249652" y="171771"/>
                    </a:cubicBezTo>
                    <a:lnTo>
                      <a:pt x="249652" y="472795"/>
                    </a:lnTo>
                    <a:lnTo>
                      <a:pt x="373603" y="472795"/>
                    </a:lnTo>
                    <a:lnTo>
                      <a:pt x="373603" y="161168"/>
                    </a:lnTo>
                    <a:cubicBezTo>
                      <a:pt x="373603" y="154978"/>
                      <a:pt x="372715" y="147900"/>
                      <a:pt x="372715" y="141684"/>
                    </a:cubicBezTo>
                    <a:cubicBezTo>
                      <a:pt x="395724" y="119563"/>
                      <a:pt x="419647" y="104494"/>
                      <a:pt x="448846" y="104494"/>
                    </a:cubicBezTo>
                    <a:cubicBezTo>
                      <a:pt x="484260" y="104494"/>
                      <a:pt x="499304" y="122201"/>
                      <a:pt x="499304" y="171771"/>
                    </a:cubicBezTo>
                    <a:lnTo>
                      <a:pt x="499304" y="472795"/>
                    </a:lnTo>
                    <a:lnTo>
                      <a:pt x="600220" y="472795"/>
                    </a:lnTo>
                    <a:cubicBezTo>
                      <a:pt x="614375" y="472795"/>
                      <a:pt x="623229" y="463941"/>
                      <a:pt x="623229" y="449786"/>
                    </a:cubicBezTo>
                    <a:lnTo>
                      <a:pt x="623229" y="362425"/>
                    </a:lnTo>
                    <a:cubicBezTo>
                      <a:pt x="544878" y="260934"/>
                      <a:pt x="574233" y="148605"/>
                      <a:pt x="608290" y="77384"/>
                    </a:cubicBezTo>
                    <a:close/>
                  </a:path>
                </a:pathLst>
              </a:custGeom>
              <a:solidFill>
                <a:schemeClr val="tx1"/>
              </a:solidFill>
              <a:ln w="2606"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B3CAF839-5854-8E07-371F-94BA3A22E4CF}"/>
                  </a:ext>
                </a:extLst>
              </p:cNvPr>
              <p:cNvSpPr/>
              <p:nvPr/>
            </p:nvSpPr>
            <p:spPr>
              <a:xfrm>
                <a:off x="9419322" y="566728"/>
                <a:ext cx="317638" cy="435395"/>
              </a:xfrm>
              <a:custGeom>
                <a:avLst/>
                <a:gdLst>
                  <a:gd name="connsiteX0" fmla="*/ 317639 w 317638"/>
                  <a:gd name="connsiteY0" fmla="*/ 393295 h 435395"/>
                  <a:gd name="connsiteX1" fmla="*/ 182223 w 317638"/>
                  <a:gd name="connsiteY1" fmla="*/ 316772 h 435395"/>
                  <a:gd name="connsiteX2" fmla="*/ 55347 w 317638"/>
                  <a:gd name="connsiteY2" fmla="*/ 0 h 435395"/>
                  <a:gd name="connsiteX3" fmla="*/ 147722 w 317638"/>
                  <a:gd name="connsiteY3" fmla="*/ 383971 h 435395"/>
                  <a:gd name="connsiteX4" fmla="*/ 239027 w 317638"/>
                  <a:gd name="connsiteY4" fmla="*/ 435395 h 435395"/>
                  <a:gd name="connsiteX5" fmla="*/ 254097 w 317638"/>
                  <a:gd name="connsiteY5" fmla="*/ 435395 h 435395"/>
                  <a:gd name="connsiteX6" fmla="*/ 317639 w 317638"/>
                  <a:gd name="connsiteY6" fmla="*/ 393269 h 435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638" h="435395">
                    <a:moveTo>
                      <a:pt x="317639" y="393295"/>
                    </a:moveTo>
                    <a:cubicBezTo>
                      <a:pt x="276949" y="369894"/>
                      <a:pt x="232158" y="344639"/>
                      <a:pt x="182223" y="316772"/>
                    </a:cubicBezTo>
                    <a:cubicBezTo>
                      <a:pt x="9041" y="220061"/>
                      <a:pt x="21081" y="87204"/>
                      <a:pt x="55347" y="0"/>
                    </a:cubicBezTo>
                    <a:cubicBezTo>
                      <a:pt x="13377" y="65292"/>
                      <a:pt x="-81062" y="256207"/>
                      <a:pt x="147722" y="383971"/>
                    </a:cubicBezTo>
                    <a:cubicBezTo>
                      <a:pt x="180264" y="402149"/>
                      <a:pt x="210560" y="419203"/>
                      <a:pt x="239027" y="435395"/>
                    </a:cubicBezTo>
                    <a:lnTo>
                      <a:pt x="254097" y="435395"/>
                    </a:lnTo>
                    <a:cubicBezTo>
                      <a:pt x="273893" y="421684"/>
                      <a:pt x="294943" y="407738"/>
                      <a:pt x="317639" y="393269"/>
                    </a:cubicBezTo>
                    <a:close/>
                  </a:path>
                </a:pathLst>
              </a:custGeom>
              <a:solidFill>
                <a:srgbClr val="2D88A6"/>
              </a:solidFill>
              <a:ln w="2606"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3B3FEBEE-7EA1-5A2E-0B84-13448DC2352C}"/>
                  </a:ext>
                </a:extLst>
              </p:cNvPr>
              <p:cNvSpPr/>
              <p:nvPr/>
            </p:nvSpPr>
            <p:spPr>
              <a:xfrm>
                <a:off x="9453857" y="516375"/>
                <a:ext cx="373520" cy="443674"/>
              </a:xfrm>
              <a:custGeom>
                <a:avLst/>
                <a:gdLst>
                  <a:gd name="connsiteX0" fmla="*/ 184016 w 373520"/>
                  <a:gd name="connsiteY0" fmla="*/ 279974 h 443674"/>
                  <a:gd name="connsiteX1" fmla="*/ 45100 w 373520"/>
                  <a:gd name="connsiteY1" fmla="*/ 0 h 443674"/>
                  <a:gd name="connsiteX2" fmla="*/ 20837 w 373520"/>
                  <a:gd name="connsiteY2" fmla="*/ 50380 h 443674"/>
                  <a:gd name="connsiteX3" fmla="*/ 147714 w 373520"/>
                  <a:gd name="connsiteY3" fmla="*/ 367152 h 443674"/>
                  <a:gd name="connsiteX4" fmla="*/ 283130 w 373520"/>
                  <a:gd name="connsiteY4" fmla="*/ 443675 h 443674"/>
                  <a:gd name="connsiteX5" fmla="*/ 370387 w 373520"/>
                  <a:gd name="connsiteY5" fmla="*/ 390161 h 443674"/>
                  <a:gd name="connsiteX6" fmla="*/ 373521 w 373520"/>
                  <a:gd name="connsiteY6" fmla="*/ 388307 h 443674"/>
                  <a:gd name="connsiteX7" fmla="*/ 184042 w 373520"/>
                  <a:gd name="connsiteY7" fmla="*/ 279974 h 443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3520" h="443674">
                    <a:moveTo>
                      <a:pt x="184016" y="279974"/>
                    </a:moveTo>
                    <a:cubicBezTo>
                      <a:pt x="33765" y="196060"/>
                      <a:pt x="22953" y="84932"/>
                      <a:pt x="45100" y="0"/>
                    </a:cubicBezTo>
                    <a:cubicBezTo>
                      <a:pt x="37082" y="13946"/>
                      <a:pt x="28411" y="31053"/>
                      <a:pt x="20837" y="50380"/>
                    </a:cubicBezTo>
                    <a:cubicBezTo>
                      <a:pt x="-13428" y="137584"/>
                      <a:pt x="-25468" y="270441"/>
                      <a:pt x="147714" y="367152"/>
                    </a:cubicBezTo>
                    <a:cubicBezTo>
                      <a:pt x="197623" y="395019"/>
                      <a:pt x="242440" y="420274"/>
                      <a:pt x="283130" y="443675"/>
                    </a:cubicBezTo>
                    <a:cubicBezTo>
                      <a:pt x="309769" y="426699"/>
                      <a:pt x="338681" y="408991"/>
                      <a:pt x="370387" y="390161"/>
                    </a:cubicBezTo>
                    <a:cubicBezTo>
                      <a:pt x="371431" y="389534"/>
                      <a:pt x="372476" y="388933"/>
                      <a:pt x="373521" y="388307"/>
                    </a:cubicBezTo>
                    <a:cubicBezTo>
                      <a:pt x="319406" y="356235"/>
                      <a:pt x="257248" y="320847"/>
                      <a:pt x="184042" y="279974"/>
                    </a:cubicBezTo>
                    <a:close/>
                  </a:path>
                </a:pathLst>
              </a:custGeom>
              <a:solidFill>
                <a:srgbClr val="3EA9C1"/>
              </a:solidFill>
              <a:ln w="2606"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0EB86B81-DE36-5326-3D76-F9E005FF4D00}"/>
                  </a:ext>
                </a:extLst>
              </p:cNvPr>
              <p:cNvSpPr/>
              <p:nvPr/>
            </p:nvSpPr>
            <p:spPr>
              <a:xfrm>
                <a:off x="9678981" y="481013"/>
                <a:ext cx="305150" cy="294337"/>
              </a:xfrm>
              <a:custGeom>
                <a:avLst/>
                <a:gdLst>
                  <a:gd name="connsiteX0" fmla="*/ 305150 w 305150"/>
                  <a:gd name="connsiteY0" fmla="*/ 147169 h 294337"/>
                  <a:gd name="connsiteX1" fmla="*/ 152575 w 305150"/>
                  <a:gd name="connsiteY1" fmla="*/ 294338 h 294337"/>
                  <a:gd name="connsiteX2" fmla="*/ 0 w 305150"/>
                  <a:gd name="connsiteY2" fmla="*/ 147169 h 294337"/>
                  <a:gd name="connsiteX3" fmla="*/ 152575 w 305150"/>
                  <a:gd name="connsiteY3" fmla="*/ 0 h 294337"/>
                  <a:gd name="connsiteX4" fmla="*/ 305150 w 305150"/>
                  <a:gd name="connsiteY4" fmla="*/ 147169 h 294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5150" h="294337">
                    <a:moveTo>
                      <a:pt x="305150" y="147169"/>
                    </a:moveTo>
                    <a:cubicBezTo>
                      <a:pt x="305150" y="228448"/>
                      <a:pt x="236840" y="294338"/>
                      <a:pt x="152575" y="294338"/>
                    </a:cubicBezTo>
                    <a:cubicBezTo>
                      <a:pt x="68310" y="294338"/>
                      <a:pt x="0" y="228448"/>
                      <a:pt x="0" y="147169"/>
                    </a:cubicBezTo>
                    <a:cubicBezTo>
                      <a:pt x="0" y="65890"/>
                      <a:pt x="68310" y="0"/>
                      <a:pt x="152575" y="0"/>
                    </a:cubicBezTo>
                    <a:cubicBezTo>
                      <a:pt x="236840" y="0"/>
                      <a:pt x="305150" y="65890"/>
                      <a:pt x="305150" y="147169"/>
                    </a:cubicBezTo>
                    <a:close/>
                  </a:path>
                </a:pathLst>
              </a:custGeom>
              <a:gradFill>
                <a:gsLst>
                  <a:gs pos="31000">
                    <a:srgbClr val="FDCC0E"/>
                  </a:gs>
                  <a:gs pos="100000">
                    <a:srgbClr val="F26929"/>
                  </a:gs>
                </a:gsLst>
                <a:lin ang="2699788" scaled="1"/>
              </a:gradFill>
              <a:ln w="2606"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4CC3B6E5-C7AD-07C5-2801-3E94E6A44EBC}"/>
                  </a:ext>
                </a:extLst>
              </p:cNvPr>
              <p:cNvSpPr/>
              <p:nvPr/>
            </p:nvSpPr>
            <p:spPr>
              <a:xfrm>
                <a:off x="9845633" y="566754"/>
                <a:ext cx="389721" cy="435421"/>
              </a:xfrm>
              <a:custGeom>
                <a:avLst/>
                <a:gdLst>
                  <a:gd name="connsiteX0" fmla="*/ 334375 w 389721"/>
                  <a:gd name="connsiteY0" fmla="*/ 0 h 435421"/>
                  <a:gd name="connsiteX1" fmla="*/ 207499 w 389721"/>
                  <a:gd name="connsiteY1" fmla="*/ 316772 h 435421"/>
                  <a:gd name="connsiteX2" fmla="*/ 72083 w 389721"/>
                  <a:gd name="connsiteY2" fmla="*/ 393295 h 435421"/>
                  <a:gd name="connsiteX3" fmla="*/ 70202 w 389721"/>
                  <a:gd name="connsiteY3" fmla="*/ 394392 h 435421"/>
                  <a:gd name="connsiteX4" fmla="*/ 0 w 389721"/>
                  <a:gd name="connsiteY4" fmla="*/ 435422 h 435421"/>
                  <a:gd name="connsiteX5" fmla="*/ 150695 w 389721"/>
                  <a:gd name="connsiteY5" fmla="*/ 435422 h 435421"/>
                  <a:gd name="connsiteX6" fmla="*/ 242000 w 389721"/>
                  <a:gd name="connsiteY6" fmla="*/ 383997 h 435421"/>
                  <a:gd name="connsiteX7" fmla="*/ 334375 w 389721"/>
                  <a:gd name="connsiteY7" fmla="*/ 26 h 435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9721" h="435421">
                    <a:moveTo>
                      <a:pt x="334375" y="0"/>
                    </a:moveTo>
                    <a:cubicBezTo>
                      <a:pt x="368641" y="87204"/>
                      <a:pt x="380681" y="220061"/>
                      <a:pt x="207499" y="316772"/>
                    </a:cubicBezTo>
                    <a:cubicBezTo>
                      <a:pt x="157590" y="344639"/>
                      <a:pt x="112773" y="369894"/>
                      <a:pt x="72083" y="393295"/>
                    </a:cubicBezTo>
                    <a:cubicBezTo>
                      <a:pt x="71456" y="393661"/>
                      <a:pt x="70803" y="394026"/>
                      <a:pt x="70202" y="394392"/>
                    </a:cubicBezTo>
                    <a:cubicBezTo>
                      <a:pt x="45287" y="408730"/>
                      <a:pt x="21964" y="422337"/>
                      <a:pt x="0" y="435422"/>
                    </a:cubicBezTo>
                    <a:lnTo>
                      <a:pt x="150695" y="435422"/>
                    </a:lnTo>
                    <a:cubicBezTo>
                      <a:pt x="179162" y="419229"/>
                      <a:pt x="209458" y="402175"/>
                      <a:pt x="242000" y="383997"/>
                    </a:cubicBezTo>
                    <a:cubicBezTo>
                      <a:pt x="470784" y="256233"/>
                      <a:pt x="376345" y="65292"/>
                      <a:pt x="334375" y="26"/>
                    </a:cubicBezTo>
                    <a:close/>
                  </a:path>
                </a:pathLst>
              </a:custGeom>
              <a:solidFill>
                <a:srgbClr val="208540"/>
              </a:solidFill>
              <a:ln w="2606"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90E089E0-892D-59DE-D8BF-C93B18CCE3F0}"/>
                  </a:ext>
                </a:extLst>
              </p:cNvPr>
              <p:cNvSpPr/>
              <p:nvPr/>
            </p:nvSpPr>
            <p:spPr>
              <a:xfrm>
                <a:off x="9673444" y="516375"/>
                <a:ext cx="527427" cy="485801"/>
              </a:xfrm>
              <a:custGeom>
                <a:avLst/>
                <a:gdLst>
                  <a:gd name="connsiteX0" fmla="*/ 506564 w 527427"/>
                  <a:gd name="connsiteY0" fmla="*/ 50380 h 485801"/>
                  <a:gd name="connsiteX1" fmla="*/ 482302 w 527427"/>
                  <a:gd name="connsiteY1" fmla="*/ 0 h 485801"/>
                  <a:gd name="connsiteX2" fmla="*/ 343386 w 527427"/>
                  <a:gd name="connsiteY2" fmla="*/ 279974 h 485801"/>
                  <a:gd name="connsiteX3" fmla="*/ 150799 w 527427"/>
                  <a:gd name="connsiteY3" fmla="*/ 390161 h 485801"/>
                  <a:gd name="connsiteX4" fmla="*/ 63543 w 527427"/>
                  <a:gd name="connsiteY4" fmla="*/ 443675 h 485801"/>
                  <a:gd name="connsiteX5" fmla="*/ 0 w 527427"/>
                  <a:gd name="connsiteY5" fmla="*/ 485801 h 485801"/>
                  <a:gd name="connsiteX6" fmla="*/ 172215 w 527427"/>
                  <a:gd name="connsiteY6" fmla="*/ 485801 h 485801"/>
                  <a:gd name="connsiteX7" fmla="*/ 379714 w 527427"/>
                  <a:gd name="connsiteY7" fmla="*/ 367178 h 485801"/>
                  <a:gd name="connsiteX8" fmla="*/ 506590 w 527427"/>
                  <a:gd name="connsiteY8" fmla="*/ 50406 h 485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27427" h="485801">
                    <a:moveTo>
                      <a:pt x="506564" y="50380"/>
                    </a:moveTo>
                    <a:cubicBezTo>
                      <a:pt x="498964" y="31053"/>
                      <a:pt x="490293" y="13946"/>
                      <a:pt x="482302" y="0"/>
                    </a:cubicBezTo>
                    <a:cubicBezTo>
                      <a:pt x="504449" y="84932"/>
                      <a:pt x="493636" y="196060"/>
                      <a:pt x="343386" y="279974"/>
                    </a:cubicBezTo>
                    <a:cubicBezTo>
                      <a:pt x="270180" y="320847"/>
                      <a:pt x="151818" y="389534"/>
                      <a:pt x="150799" y="390161"/>
                    </a:cubicBezTo>
                    <a:cubicBezTo>
                      <a:pt x="119093" y="408991"/>
                      <a:pt x="90208" y="426699"/>
                      <a:pt x="63543" y="443675"/>
                    </a:cubicBezTo>
                    <a:cubicBezTo>
                      <a:pt x="40873" y="458117"/>
                      <a:pt x="19797" y="472090"/>
                      <a:pt x="0" y="485801"/>
                    </a:cubicBezTo>
                    <a:lnTo>
                      <a:pt x="172215" y="485801"/>
                    </a:lnTo>
                    <a:cubicBezTo>
                      <a:pt x="194179" y="472717"/>
                      <a:pt x="329805" y="395045"/>
                      <a:pt x="379714" y="367178"/>
                    </a:cubicBezTo>
                    <a:cubicBezTo>
                      <a:pt x="552896" y="270467"/>
                      <a:pt x="540856" y="137610"/>
                      <a:pt x="506590" y="50406"/>
                    </a:cubicBezTo>
                    <a:close/>
                  </a:path>
                </a:pathLst>
              </a:custGeom>
              <a:solidFill>
                <a:srgbClr val="55BC8F"/>
              </a:solidFill>
              <a:ln w="2606" cap="flat">
                <a:noFill/>
                <a:prstDash val="solid"/>
                <a:miter/>
              </a:ln>
            </p:spPr>
            <p:txBody>
              <a:bodyPr rtlCol="0" anchor="ctr"/>
              <a:lstStyle/>
              <a:p>
                <a:endParaRPr lang="en-US"/>
              </a:p>
            </p:txBody>
          </p:sp>
        </p:grpSp>
      </p:grpSp>
      <p:pic>
        <p:nvPicPr>
          <p:cNvPr id="7" name="Picture 6">
            <a:extLst>
              <a:ext uri="{FF2B5EF4-FFF2-40B4-BE49-F238E27FC236}">
                <a16:creationId xmlns:a16="http://schemas.microsoft.com/office/drawing/2014/main" id="{B44316A8-9BA2-B514-A929-727205999FC5}"/>
              </a:ext>
            </a:extLst>
          </p:cNvPr>
          <p:cNvPicPr>
            <a:picLocks noChangeAspect="1"/>
          </p:cNvPicPr>
          <p:nvPr userDrawn="1"/>
        </p:nvPicPr>
        <p:blipFill>
          <a:blip r:embed="rId3"/>
          <a:stretch>
            <a:fillRect/>
          </a:stretch>
        </p:blipFill>
        <p:spPr>
          <a:xfrm>
            <a:off x="9421793" y="168036"/>
            <a:ext cx="2627453" cy="602125"/>
          </a:xfrm>
          <a:prstGeom prst="rect">
            <a:avLst/>
          </a:prstGeom>
        </p:spPr>
      </p:pic>
      <p:sp>
        <p:nvSpPr>
          <p:cNvPr id="3" name="Rectangle 2">
            <a:extLst>
              <a:ext uri="{FF2B5EF4-FFF2-40B4-BE49-F238E27FC236}">
                <a16:creationId xmlns:a16="http://schemas.microsoft.com/office/drawing/2014/main" id="{BF7333DD-982C-0CA6-B710-2327953EA058}"/>
              </a:ext>
            </a:extLst>
          </p:cNvPr>
          <p:cNvSpPr/>
          <p:nvPr userDrawn="1"/>
        </p:nvSpPr>
        <p:spPr>
          <a:xfrm flipH="1">
            <a:off x="0" y="5531653"/>
            <a:ext cx="12192000" cy="1326348"/>
          </a:xfrm>
          <a:prstGeom prst="rect">
            <a:avLst/>
          </a:prstGeom>
          <a:gradFill flip="none" rotWithShape="1">
            <a:gsLst>
              <a:gs pos="8000">
                <a:schemeClr val="bg2"/>
              </a:gs>
              <a:gs pos="100000">
                <a:srgbClr val="2D88A6"/>
              </a:gs>
            </a:gsLst>
            <a:lin ang="5400000" scaled="0"/>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B6FB9CB0-BB58-EDFA-D0B2-8462CDC191D1}"/>
              </a:ext>
            </a:extLst>
          </p:cNvPr>
          <p:cNvCxnSpPr>
            <a:cxnSpLocks/>
          </p:cNvCxnSpPr>
          <p:nvPr userDrawn="1"/>
        </p:nvCxnSpPr>
        <p:spPr>
          <a:xfrm>
            <a:off x="3108960" y="5535906"/>
            <a:ext cx="0" cy="1111250"/>
          </a:xfrm>
          <a:prstGeom prst="line">
            <a:avLst/>
          </a:prstGeom>
          <a:ln>
            <a:gradFill flip="none" rotWithShape="1">
              <a:gsLst>
                <a:gs pos="49000">
                  <a:srgbClr val="BCE1EA"/>
                </a:gs>
                <a:gs pos="0">
                  <a:schemeClr val="bg2">
                    <a:alpha val="0"/>
                  </a:schemeClr>
                </a:gs>
                <a:gs pos="100000">
                  <a:schemeClr val="bg2">
                    <a:alpha val="0"/>
                  </a:schemeClr>
                </a:gs>
              </a:gsLst>
              <a:lin ang="5400000" scaled="1"/>
              <a:tileRect/>
            </a:gradFill>
          </a:ln>
        </p:spPr>
        <p:style>
          <a:lnRef idx="2">
            <a:schemeClr val="accent1"/>
          </a:lnRef>
          <a:fillRef idx="0">
            <a:schemeClr val="accent1"/>
          </a:fillRef>
          <a:effectRef idx="1">
            <a:schemeClr val="accent1"/>
          </a:effectRef>
          <a:fontRef idx="minor">
            <a:schemeClr val="tx1"/>
          </a:fontRef>
        </p:style>
      </p:cxnSp>
      <p:sp>
        <p:nvSpPr>
          <p:cNvPr id="156" name="TextBox 155">
            <a:extLst>
              <a:ext uri="{FF2B5EF4-FFF2-40B4-BE49-F238E27FC236}">
                <a16:creationId xmlns:a16="http://schemas.microsoft.com/office/drawing/2014/main" id="{3F3462F0-8A7F-A246-F8A0-846DD541F32E}"/>
              </a:ext>
            </a:extLst>
          </p:cNvPr>
          <p:cNvSpPr txBox="1"/>
          <p:nvPr userDrawn="1"/>
        </p:nvSpPr>
        <p:spPr>
          <a:xfrm>
            <a:off x="3314700" y="5768366"/>
            <a:ext cx="3035299" cy="646331"/>
          </a:xfrm>
          <a:prstGeom prst="rect">
            <a:avLst/>
          </a:prstGeom>
          <a:noFill/>
        </p:spPr>
        <p:txBody>
          <a:bodyPr wrap="square" rtlCol="0">
            <a:spAutoFit/>
          </a:bodyPr>
          <a:lstStyle/>
          <a:p>
            <a:r>
              <a:rPr lang="en-US" dirty="0"/>
              <a:t>Presented by MAPS in partnership with:</a:t>
            </a:r>
          </a:p>
        </p:txBody>
      </p:sp>
      <p:sp>
        <p:nvSpPr>
          <p:cNvPr id="158" name="Picture Placeholder 157">
            <a:extLst>
              <a:ext uri="{FF2B5EF4-FFF2-40B4-BE49-F238E27FC236}">
                <a16:creationId xmlns:a16="http://schemas.microsoft.com/office/drawing/2014/main" id="{77E1D7AE-B99B-E52B-415B-9B3F3869DAD1}"/>
              </a:ext>
            </a:extLst>
          </p:cNvPr>
          <p:cNvSpPr>
            <a:spLocks noGrp="1"/>
          </p:cNvSpPr>
          <p:nvPr>
            <p:ph type="pic" sz="quarter" idx="15" hasCustomPrompt="1"/>
          </p:nvPr>
        </p:nvSpPr>
        <p:spPr>
          <a:xfrm>
            <a:off x="6369049" y="5531652"/>
            <a:ext cx="3179212" cy="1115504"/>
          </a:xfrm>
        </p:spPr>
        <p:txBody>
          <a:bodyPr>
            <a:normAutofit/>
          </a:bodyPr>
          <a:lstStyle>
            <a:lvl1pPr marL="0" indent="0" algn="ctr">
              <a:buNone/>
              <a:defRPr sz="1400"/>
            </a:lvl1pPr>
          </a:lstStyle>
          <a:p>
            <a:r>
              <a:rPr lang="en-US" dirty="0"/>
              <a:t>INSERT LOGO HERE</a:t>
            </a:r>
          </a:p>
        </p:txBody>
      </p:sp>
      <p:pic>
        <p:nvPicPr>
          <p:cNvPr id="12" name="Picture 11">
            <a:extLst>
              <a:ext uri="{FF2B5EF4-FFF2-40B4-BE49-F238E27FC236}">
                <a16:creationId xmlns:a16="http://schemas.microsoft.com/office/drawing/2014/main" id="{B32AACB9-B755-DE0E-1F1E-BF2EA26D9560}"/>
              </a:ext>
            </a:extLst>
          </p:cNvPr>
          <p:cNvPicPr>
            <a:picLocks noChangeAspect="1"/>
          </p:cNvPicPr>
          <p:nvPr userDrawn="1"/>
        </p:nvPicPr>
        <p:blipFill>
          <a:blip r:embed="rId4"/>
          <a:stretch>
            <a:fillRect/>
          </a:stretch>
        </p:blipFill>
        <p:spPr>
          <a:xfrm>
            <a:off x="1194361" y="5491157"/>
            <a:ext cx="1708860" cy="1025316"/>
          </a:xfrm>
          <a:prstGeom prst="rect">
            <a:avLst/>
          </a:prstGeom>
        </p:spPr>
      </p:pic>
    </p:spTree>
    <p:extLst>
      <p:ext uri="{BB962C8B-B14F-4D97-AF65-F5344CB8AC3E}">
        <p14:creationId xmlns:p14="http://schemas.microsoft.com/office/powerpoint/2010/main" val="37933677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DB4DC9C-07A5-C2C5-71CE-C70F17A81CDE}"/>
              </a:ext>
            </a:extLst>
          </p:cNvPr>
          <p:cNvSpPr/>
          <p:nvPr userDrawn="1"/>
        </p:nvSpPr>
        <p:spPr>
          <a:xfrm>
            <a:off x="0" y="0"/>
            <a:ext cx="12192000" cy="17462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3D39D2-ADFD-011D-E730-A1F0BA92636F}"/>
              </a:ext>
            </a:extLst>
          </p:cNvPr>
          <p:cNvSpPr>
            <a:spLocks noGrp="1"/>
          </p:cNvSpPr>
          <p:nvPr>
            <p:ph type="title"/>
          </p:nvPr>
        </p:nvSpPr>
        <p:spPr>
          <a:xfrm>
            <a:off x="603251" y="463945"/>
            <a:ext cx="3743326" cy="1308100"/>
          </a:xfrm>
          <a:noFill/>
        </p:spPr>
        <p:txBody>
          <a:bodyPr anchor="b"/>
          <a:lstStyle>
            <a:lvl1pPr>
              <a:defRPr sz="3200">
                <a:solidFill>
                  <a:schemeClr val="tx2"/>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D389C47-4C04-9151-332A-D035A5335DB0}"/>
              </a:ext>
            </a:extLst>
          </p:cNvPr>
          <p:cNvSpPr>
            <a:spLocks noGrp="1"/>
          </p:cNvSpPr>
          <p:nvPr>
            <p:ph idx="1"/>
          </p:nvPr>
        </p:nvSpPr>
        <p:spPr>
          <a:xfrm>
            <a:off x="4641851" y="457201"/>
            <a:ext cx="6945312" cy="5403850"/>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D8F7136-1C95-D842-D67B-FC974626B9BC}"/>
              </a:ext>
            </a:extLst>
          </p:cNvPr>
          <p:cNvSpPr>
            <a:spLocks noGrp="1"/>
          </p:cNvSpPr>
          <p:nvPr>
            <p:ph type="body" sz="half" idx="2"/>
          </p:nvPr>
        </p:nvSpPr>
        <p:spPr>
          <a:xfrm>
            <a:off x="603251" y="1923369"/>
            <a:ext cx="3743326" cy="39456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Rectangle 6">
            <a:extLst>
              <a:ext uri="{FF2B5EF4-FFF2-40B4-BE49-F238E27FC236}">
                <a16:creationId xmlns:a16="http://schemas.microsoft.com/office/drawing/2014/main" id="{8B92FE70-25D9-654E-8B81-C816AABA6415}"/>
              </a:ext>
            </a:extLst>
          </p:cNvPr>
          <p:cNvSpPr/>
          <p:nvPr userDrawn="1"/>
        </p:nvSpPr>
        <p:spPr>
          <a:xfrm>
            <a:off x="0" y="0"/>
            <a:ext cx="4346577" cy="1771822"/>
          </a:xfrm>
          <a:prstGeom prst="rect">
            <a:avLst/>
          </a:prstGeom>
          <a:gradFill>
            <a:gsLst>
              <a:gs pos="0">
                <a:schemeClr val="accent3">
                  <a:alpha val="6000"/>
                </a:schemeClr>
              </a:gs>
              <a:gs pos="100000">
                <a:schemeClr val="accent3">
                  <a:alpha val="0"/>
                </a:schemeClr>
              </a:gs>
            </a:gsLst>
            <a:lin ang="162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endParaRPr lang="en-US"/>
          </a:p>
        </p:txBody>
      </p:sp>
      <p:cxnSp>
        <p:nvCxnSpPr>
          <p:cNvPr id="9" name="Straight Connector 8">
            <a:extLst>
              <a:ext uri="{FF2B5EF4-FFF2-40B4-BE49-F238E27FC236}">
                <a16:creationId xmlns:a16="http://schemas.microsoft.com/office/drawing/2014/main" id="{CDBB209D-D1DC-E713-82E4-9A54A06289A2}"/>
              </a:ext>
            </a:extLst>
          </p:cNvPr>
          <p:cNvCxnSpPr>
            <a:cxnSpLocks/>
          </p:cNvCxnSpPr>
          <p:nvPr userDrawn="1"/>
        </p:nvCxnSpPr>
        <p:spPr>
          <a:xfrm>
            <a:off x="0" y="1781623"/>
            <a:ext cx="4346577" cy="0"/>
          </a:xfrm>
          <a:prstGeom prst="line">
            <a:avLst/>
          </a:prstGeom>
        </p:spPr>
        <p:style>
          <a:lnRef idx="2">
            <a:schemeClr val="accent1"/>
          </a:lnRef>
          <a:fillRef idx="0">
            <a:schemeClr val="accent1"/>
          </a:fillRef>
          <a:effectRef idx="1">
            <a:schemeClr val="accent1"/>
          </a:effectRef>
          <a:fontRef idx="minor">
            <a:schemeClr val="tx1"/>
          </a:fontRef>
        </p:style>
      </p:cxnSp>
      <p:sp>
        <p:nvSpPr>
          <p:cNvPr id="5" name="Footer Placeholder 4">
            <a:extLst>
              <a:ext uri="{FF2B5EF4-FFF2-40B4-BE49-F238E27FC236}">
                <a16:creationId xmlns:a16="http://schemas.microsoft.com/office/drawing/2014/main" id="{3975FD2B-6F62-BEAA-7765-6A4D5E6988AD}"/>
              </a:ext>
            </a:extLst>
          </p:cNvPr>
          <p:cNvSpPr>
            <a:spLocks noGrp="1"/>
          </p:cNvSpPr>
          <p:nvPr>
            <p:ph type="ftr" sz="quarter" idx="3"/>
          </p:nvPr>
        </p:nvSpPr>
        <p:spPr>
          <a:xfrm>
            <a:off x="1038038"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Tree>
    <p:extLst>
      <p:ext uri="{BB962C8B-B14F-4D97-AF65-F5344CB8AC3E}">
        <p14:creationId xmlns:p14="http://schemas.microsoft.com/office/powerpoint/2010/main" val="4113466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916">
          <p15:clr>
            <a:srgbClr val="FBAE40"/>
          </p15:clr>
        </p15:guide>
        <p15:guide id="2" orient="horz" pos="74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F496AFB-5F4E-4CBB-C6C6-9FB0FF4BD58F}"/>
              </a:ext>
            </a:extLst>
          </p:cNvPr>
          <p:cNvSpPr/>
          <p:nvPr userDrawn="1"/>
        </p:nvSpPr>
        <p:spPr>
          <a:xfrm>
            <a:off x="0" y="0"/>
            <a:ext cx="12192000" cy="17462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0ADC58-16BF-A4EF-BD68-5A15EA17E12E}"/>
              </a:ext>
            </a:extLst>
          </p:cNvPr>
          <p:cNvSpPr>
            <a:spLocks noGrp="1"/>
          </p:cNvSpPr>
          <p:nvPr>
            <p:ph type="title"/>
          </p:nvPr>
        </p:nvSpPr>
        <p:spPr>
          <a:xfrm>
            <a:off x="603250" y="458391"/>
            <a:ext cx="3739896" cy="1314450"/>
          </a:xfrm>
        </p:spPr>
        <p:txBody>
          <a:bodyPr anchor="b"/>
          <a:lstStyle>
            <a:lvl1pPr>
              <a:defRPr sz="3200">
                <a:solidFill>
                  <a:schemeClr val="tx2"/>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CA0FE427-390F-E17A-7D51-6E00FA0A8987}"/>
              </a:ext>
            </a:extLst>
          </p:cNvPr>
          <p:cNvSpPr>
            <a:spLocks noGrp="1"/>
          </p:cNvSpPr>
          <p:nvPr>
            <p:ph type="pic" idx="1" hasCustomPrompt="1"/>
          </p:nvPr>
        </p:nvSpPr>
        <p:spPr>
          <a:xfrm>
            <a:off x="4635500" y="457201"/>
            <a:ext cx="6951663" cy="540385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a:t>
            </a:r>
            <a:br>
              <a:rPr lang="en-US"/>
            </a:br>
            <a:r>
              <a:rPr lang="en-US"/>
              <a:t>to add </a:t>
            </a:r>
            <a:br>
              <a:rPr lang="en-US"/>
            </a:br>
            <a:r>
              <a:rPr lang="en-US"/>
              <a:t>picture</a:t>
            </a:r>
          </a:p>
        </p:txBody>
      </p:sp>
      <p:sp>
        <p:nvSpPr>
          <p:cNvPr id="4" name="Text Placeholder 3">
            <a:extLst>
              <a:ext uri="{FF2B5EF4-FFF2-40B4-BE49-F238E27FC236}">
                <a16:creationId xmlns:a16="http://schemas.microsoft.com/office/drawing/2014/main" id="{14471D88-DEC3-8522-97D2-A35282A3C8C3}"/>
              </a:ext>
            </a:extLst>
          </p:cNvPr>
          <p:cNvSpPr>
            <a:spLocks noGrp="1"/>
          </p:cNvSpPr>
          <p:nvPr>
            <p:ph type="body" sz="half" idx="2"/>
          </p:nvPr>
        </p:nvSpPr>
        <p:spPr>
          <a:xfrm>
            <a:off x="603251" y="1923369"/>
            <a:ext cx="3739895" cy="39456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628B4346-A46E-0CD2-DF82-39E593A58A0C}"/>
              </a:ext>
            </a:extLst>
          </p:cNvPr>
          <p:cNvSpPr/>
          <p:nvPr userDrawn="1"/>
        </p:nvSpPr>
        <p:spPr>
          <a:xfrm>
            <a:off x="0" y="0"/>
            <a:ext cx="4346577" cy="1771822"/>
          </a:xfrm>
          <a:prstGeom prst="rect">
            <a:avLst/>
          </a:prstGeom>
          <a:gradFill>
            <a:gsLst>
              <a:gs pos="0">
                <a:schemeClr val="accent3">
                  <a:alpha val="6000"/>
                </a:schemeClr>
              </a:gs>
              <a:gs pos="100000">
                <a:schemeClr val="accent3">
                  <a:alpha val="0"/>
                </a:schemeClr>
              </a:gs>
            </a:gsLst>
            <a:lin ang="162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endParaRPr lang="en-US"/>
          </a:p>
        </p:txBody>
      </p:sp>
      <p:cxnSp>
        <p:nvCxnSpPr>
          <p:cNvPr id="6" name="Straight Connector 5">
            <a:extLst>
              <a:ext uri="{FF2B5EF4-FFF2-40B4-BE49-F238E27FC236}">
                <a16:creationId xmlns:a16="http://schemas.microsoft.com/office/drawing/2014/main" id="{7B6B298F-11D1-91D1-E176-0BB660309FBC}"/>
              </a:ext>
            </a:extLst>
          </p:cNvPr>
          <p:cNvCxnSpPr>
            <a:cxnSpLocks/>
          </p:cNvCxnSpPr>
          <p:nvPr userDrawn="1"/>
        </p:nvCxnSpPr>
        <p:spPr>
          <a:xfrm>
            <a:off x="0" y="1781623"/>
            <a:ext cx="4346577" cy="0"/>
          </a:xfrm>
          <a:prstGeom prst="line">
            <a:avLst/>
          </a:prstGeom>
        </p:spPr>
        <p:style>
          <a:lnRef idx="2">
            <a:schemeClr val="accent1"/>
          </a:lnRef>
          <a:fillRef idx="0">
            <a:schemeClr val="accent1"/>
          </a:fillRef>
          <a:effectRef idx="1">
            <a:schemeClr val="accent1"/>
          </a:effectRef>
          <a:fontRef idx="minor">
            <a:schemeClr val="tx1"/>
          </a:fontRef>
        </p:style>
      </p:cxnSp>
      <p:sp>
        <p:nvSpPr>
          <p:cNvPr id="7" name="Footer Placeholder 4">
            <a:extLst>
              <a:ext uri="{FF2B5EF4-FFF2-40B4-BE49-F238E27FC236}">
                <a16:creationId xmlns:a16="http://schemas.microsoft.com/office/drawing/2014/main" id="{41A3E30E-10CB-AE03-60A6-DEE1F1E09311}"/>
              </a:ext>
            </a:extLst>
          </p:cNvPr>
          <p:cNvSpPr>
            <a:spLocks noGrp="1"/>
          </p:cNvSpPr>
          <p:nvPr>
            <p:ph type="ftr" sz="quarter" idx="3"/>
          </p:nvPr>
        </p:nvSpPr>
        <p:spPr>
          <a:xfrm>
            <a:off x="1038038"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Tree>
    <p:extLst>
      <p:ext uri="{BB962C8B-B14F-4D97-AF65-F5344CB8AC3E}">
        <p14:creationId xmlns:p14="http://schemas.microsoft.com/office/powerpoint/2010/main" val="3415588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3" orient="horz" pos="2160">
          <p15:clr>
            <a:srgbClr val="FBAE40"/>
          </p15:clr>
        </p15:guide>
        <p15:guide id="4" pos="2916">
          <p15:clr>
            <a:srgbClr val="FBAE40"/>
          </p15:clr>
        </p15:guide>
        <p15:guide id="5" orient="horz" pos="748">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4574B2F-4E27-6947-E356-A78F2AEB3EA1}"/>
              </a:ext>
            </a:extLst>
          </p:cNvPr>
          <p:cNvSpPr/>
          <p:nvPr userDrawn="1"/>
        </p:nvSpPr>
        <p:spPr>
          <a:xfrm>
            <a:off x="0" y="0"/>
            <a:ext cx="12192000" cy="16129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4">
            <a:extLst>
              <a:ext uri="{FF2B5EF4-FFF2-40B4-BE49-F238E27FC236}">
                <a16:creationId xmlns:a16="http://schemas.microsoft.com/office/drawing/2014/main" id="{37537D2A-0068-96F5-32DB-212F9BEEFEFB}"/>
              </a:ext>
            </a:extLst>
          </p:cNvPr>
          <p:cNvSpPr>
            <a:spLocks noGrp="1"/>
          </p:cNvSpPr>
          <p:nvPr>
            <p:ph type="ftr" sz="quarter" idx="3"/>
          </p:nvPr>
        </p:nvSpPr>
        <p:spPr>
          <a:xfrm>
            <a:off x="1038038"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Tree>
    <p:extLst>
      <p:ext uri="{BB962C8B-B14F-4D97-AF65-F5344CB8AC3E}">
        <p14:creationId xmlns:p14="http://schemas.microsoft.com/office/powerpoint/2010/main" val="2142474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all out &amp; 4 Ic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65F25-B0AE-33CC-2E15-A2E0B502DE8C}"/>
              </a:ext>
            </a:extLst>
          </p:cNvPr>
          <p:cNvSpPr>
            <a:spLocks noGrp="1"/>
          </p:cNvSpPr>
          <p:nvPr>
            <p:ph type="title"/>
          </p:nvPr>
        </p:nvSpPr>
        <p:spPr/>
        <p:txBody>
          <a:bodyPr/>
          <a:lstStyle/>
          <a:p>
            <a:r>
              <a:rPr lang="en-US"/>
              <a:t>Click to edit Master title style</a:t>
            </a:r>
          </a:p>
        </p:txBody>
      </p:sp>
      <p:sp>
        <p:nvSpPr>
          <p:cNvPr id="9" name="Text Placeholder 8">
            <a:extLst>
              <a:ext uri="{FF2B5EF4-FFF2-40B4-BE49-F238E27FC236}">
                <a16:creationId xmlns:a16="http://schemas.microsoft.com/office/drawing/2014/main" id="{B84206DC-A970-5A24-4458-125A06BBFF33}"/>
              </a:ext>
            </a:extLst>
          </p:cNvPr>
          <p:cNvSpPr>
            <a:spLocks noGrp="1"/>
          </p:cNvSpPr>
          <p:nvPr>
            <p:ph type="body" sz="quarter" idx="13"/>
          </p:nvPr>
        </p:nvSpPr>
        <p:spPr>
          <a:xfrm>
            <a:off x="0" y="1343025"/>
            <a:ext cx="12192000" cy="942975"/>
          </a:xfrm>
          <a:gradFill>
            <a:gsLst>
              <a:gs pos="22000">
                <a:srgbClr val="004D79">
                  <a:alpha val="66000"/>
                </a:srgbClr>
              </a:gs>
              <a:gs pos="0">
                <a:srgbClr val="004D79"/>
              </a:gs>
              <a:gs pos="100000">
                <a:schemeClr val="accent2"/>
              </a:gs>
            </a:gsLst>
            <a:lin ang="0" scaled="1"/>
          </a:gradFill>
        </p:spPr>
        <p:txBody>
          <a:bodyPr anchor="ctr">
            <a:normAutofit/>
          </a:bodyPr>
          <a:lstStyle>
            <a:lvl1pPr marL="0" indent="0" algn="ctr">
              <a:buNone/>
              <a:defRPr sz="1800">
                <a:solidFill>
                  <a:schemeClr val="bg1"/>
                </a:solidFill>
              </a:defRPr>
            </a:lvl1pPr>
            <a:lvl2pPr marL="228600" indent="0">
              <a:buNone/>
              <a:defRPr/>
            </a:lvl2pPr>
          </a:lstStyle>
          <a:p>
            <a:pPr lvl="0"/>
            <a:r>
              <a:rPr lang="en-US"/>
              <a:t>Click to edit Master text styles</a:t>
            </a:r>
          </a:p>
        </p:txBody>
      </p:sp>
      <p:sp>
        <p:nvSpPr>
          <p:cNvPr id="25" name="Text Placeholder 24">
            <a:extLst>
              <a:ext uri="{FF2B5EF4-FFF2-40B4-BE49-F238E27FC236}">
                <a16:creationId xmlns:a16="http://schemas.microsoft.com/office/drawing/2014/main" id="{E590F4A0-5E85-84D7-CB2D-E0780D2BA688}"/>
              </a:ext>
            </a:extLst>
          </p:cNvPr>
          <p:cNvSpPr>
            <a:spLocks noGrp="1"/>
          </p:cNvSpPr>
          <p:nvPr>
            <p:ph type="body" sz="quarter" idx="18"/>
          </p:nvPr>
        </p:nvSpPr>
        <p:spPr>
          <a:xfrm>
            <a:off x="1219539" y="3200400"/>
            <a:ext cx="2081213" cy="2667000"/>
          </a:xfrm>
          <a:solidFill>
            <a:schemeClr val="bg1"/>
          </a:solidFill>
          <a:ln>
            <a:solidFill>
              <a:schemeClr val="accent2"/>
            </a:solidFill>
          </a:ln>
        </p:spPr>
        <p:txBody>
          <a:bodyPr lIns="91440" tIns="640080" rIns="91440">
            <a:normAutofit/>
          </a:bodyPr>
          <a:lstStyle>
            <a:lvl1pPr marL="0" indent="0">
              <a:buNone/>
              <a:defRPr sz="1400"/>
            </a:lvl1pPr>
          </a:lstStyle>
          <a:p>
            <a:pPr lvl="0"/>
            <a:r>
              <a:rPr lang="en-US"/>
              <a:t>Click to edit Master text styles</a:t>
            </a:r>
          </a:p>
        </p:txBody>
      </p:sp>
      <p:sp>
        <p:nvSpPr>
          <p:cNvPr id="26" name="Text Placeholder 24">
            <a:extLst>
              <a:ext uri="{FF2B5EF4-FFF2-40B4-BE49-F238E27FC236}">
                <a16:creationId xmlns:a16="http://schemas.microsoft.com/office/drawing/2014/main" id="{BECAB305-6B5F-8DA6-82F1-CBC950D9061C}"/>
              </a:ext>
            </a:extLst>
          </p:cNvPr>
          <p:cNvSpPr>
            <a:spLocks noGrp="1"/>
          </p:cNvSpPr>
          <p:nvPr>
            <p:ph type="body" sz="quarter" idx="19"/>
          </p:nvPr>
        </p:nvSpPr>
        <p:spPr>
          <a:xfrm>
            <a:off x="3776775" y="3200400"/>
            <a:ext cx="2081213" cy="2667000"/>
          </a:xfrm>
          <a:solidFill>
            <a:schemeClr val="bg1"/>
          </a:solidFill>
          <a:ln>
            <a:solidFill>
              <a:schemeClr val="accent2"/>
            </a:solidFill>
          </a:ln>
        </p:spPr>
        <p:txBody>
          <a:bodyPr lIns="91440" tIns="640080" rIns="91440">
            <a:normAutofit/>
          </a:bodyPr>
          <a:lstStyle>
            <a:lvl1pPr marL="0" indent="0">
              <a:buNone/>
              <a:defRPr sz="1400"/>
            </a:lvl1pPr>
          </a:lstStyle>
          <a:p>
            <a:pPr lvl="0"/>
            <a:r>
              <a:rPr lang="en-US"/>
              <a:t>Click to edit Master text styles</a:t>
            </a:r>
          </a:p>
        </p:txBody>
      </p:sp>
      <p:sp>
        <p:nvSpPr>
          <p:cNvPr id="27" name="Text Placeholder 24">
            <a:extLst>
              <a:ext uri="{FF2B5EF4-FFF2-40B4-BE49-F238E27FC236}">
                <a16:creationId xmlns:a16="http://schemas.microsoft.com/office/drawing/2014/main" id="{A1D90AD7-09E7-C291-18C6-D10E7641C591}"/>
              </a:ext>
            </a:extLst>
          </p:cNvPr>
          <p:cNvSpPr>
            <a:spLocks noGrp="1"/>
          </p:cNvSpPr>
          <p:nvPr>
            <p:ph type="body" sz="quarter" idx="20"/>
          </p:nvPr>
        </p:nvSpPr>
        <p:spPr>
          <a:xfrm>
            <a:off x="6334011" y="3200400"/>
            <a:ext cx="2081213" cy="2667000"/>
          </a:xfrm>
          <a:solidFill>
            <a:schemeClr val="bg1"/>
          </a:solidFill>
          <a:ln>
            <a:solidFill>
              <a:schemeClr val="accent2"/>
            </a:solidFill>
          </a:ln>
        </p:spPr>
        <p:txBody>
          <a:bodyPr lIns="91440" tIns="640080" rIns="91440">
            <a:normAutofit/>
          </a:bodyPr>
          <a:lstStyle>
            <a:lvl1pPr marL="0" indent="0">
              <a:buNone/>
              <a:defRPr sz="1400"/>
            </a:lvl1pPr>
          </a:lstStyle>
          <a:p>
            <a:pPr lvl="0"/>
            <a:r>
              <a:rPr lang="en-US"/>
              <a:t>Click to edit Master text styles</a:t>
            </a:r>
          </a:p>
        </p:txBody>
      </p:sp>
      <p:sp>
        <p:nvSpPr>
          <p:cNvPr id="28" name="Text Placeholder 24">
            <a:extLst>
              <a:ext uri="{FF2B5EF4-FFF2-40B4-BE49-F238E27FC236}">
                <a16:creationId xmlns:a16="http://schemas.microsoft.com/office/drawing/2014/main" id="{C81F2FF0-FA0A-08B4-97F1-8755385787F5}"/>
              </a:ext>
            </a:extLst>
          </p:cNvPr>
          <p:cNvSpPr>
            <a:spLocks noGrp="1"/>
          </p:cNvSpPr>
          <p:nvPr>
            <p:ph type="body" sz="quarter" idx="21"/>
          </p:nvPr>
        </p:nvSpPr>
        <p:spPr>
          <a:xfrm>
            <a:off x="8891587" y="3200400"/>
            <a:ext cx="2081213" cy="2667000"/>
          </a:xfrm>
          <a:solidFill>
            <a:schemeClr val="bg1"/>
          </a:solidFill>
          <a:ln>
            <a:solidFill>
              <a:schemeClr val="accent2"/>
            </a:solidFill>
          </a:ln>
        </p:spPr>
        <p:txBody>
          <a:bodyPr lIns="91440" tIns="640080" rIns="91440">
            <a:normAutofit/>
          </a:bodyPr>
          <a:lstStyle>
            <a:lvl1pPr marL="0" indent="0">
              <a:buNone/>
              <a:defRPr sz="1400"/>
            </a:lvl1pPr>
          </a:lstStyle>
          <a:p>
            <a:pPr lvl="0"/>
            <a:r>
              <a:rPr lang="en-US"/>
              <a:t>Click to edit Master text styles</a:t>
            </a:r>
          </a:p>
        </p:txBody>
      </p:sp>
      <p:sp>
        <p:nvSpPr>
          <p:cNvPr id="14" name="Picture Placeholder 13">
            <a:extLst>
              <a:ext uri="{FF2B5EF4-FFF2-40B4-BE49-F238E27FC236}">
                <a16:creationId xmlns:a16="http://schemas.microsoft.com/office/drawing/2014/main" id="{2674B2C5-D321-B071-47DE-A1A4DFC7478C}"/>
              </a:ext>
            </a:extLst>
          </p:cNvPr>
          <p:cNvSpPr>
            <a:spLocks noGrp="1"/>
          </p:cNvSpPr>
          <p:nvPr>
            <p:ph type="pic" sz="quarter" idx="14"/>
          </p:nvPr>
        </p:nvSpPr>
        <p:spPr>
          <a:xfrm>
            <a:off x="1759290" y="2699657"/>
            <a:ext cx="1001713" cy="1001713"/>
          </a:xfrm>
          <a:prstGeom prst="flowChartConnector">
            <a:avLst/>
          </a:prstGeom>
          <a:solidFill>
            <a:schemeClr val="accent1"/>
          </a:solidFill>
          <a:ln w="22225">
            <a:solidFill>
              <a:schemeClr val="bg1"/>
            </a:solidFill>
          </a:ln>
        </p:spPr>
        <p:txBody>
          <a:bodyPr/>
          <a:lstStyle>
            <a:lvl1pPr>
              <a:defRPr sz="1000"/>
            </a:lvl1pPr>
          </a:lstStyle>
          <a:p>
            <a:r>
              <a:rPr lang="en-US"/>
              <a:t>Click icon to add picture</a:t>
            </a:r>
          </a:p>
        </p:txBody>
      </p:sp>
      <p:sp>
        <p:nvSpPr>
          <p:cNvPr id="15" name="Picture Placeholder 13">
            <a:extLst>
              <a:ext uri="{FF2B5EF4-FFF2-40B4-BE49-F238E27FC236}">
                <a16:creationId xmlns:a16="http://schemas.microsoft.com/office/drawing/2014/main" id="{B181666E-B456-9E13-E924-EF4485D6DC2F}"/>
              </a:ext>
            </a:extLst>
          </p:cNvPr>
          <p:cNvSpPr>
            <a:spLocks noGrp="1"/>
          </p:cNvSpPr>
          <p:nvPr>
            <p:ph type="pic" sz="quarter" idx="15"/>
          </p:nvPr>
        </p:nvSpPr>
        <p:spPr>
          <a:xfrm>
            <a:off x="4316526" y="2699657"/>
            <a:ext cx="1001713" cy="1001713"/>
          </a:xfrm>
          <a:prstGeom prst="flowChartConnector">
            <a:avLst/>
          </a:prstGeom>
          <a:solidFill>
            <a:schemeClr val="accent2"/>
          </a:solidFill>
          <a:ln w="22225">
            <a:solidFill>
              <a:schemeClr val="bg1"/>
            </a:solidFill>
          </a:ln>
        </p:spPr>
        <p:txBody>
          <a:bodyPr/>
          <a:lstStyle>
            <a:lvl1pPr>
              <a:defRPr sz="1000"/>
            </a:lvl1pPr>
          </a:lstStyle>
          <a:p>
            <a:r>
              <a:rPr lang="en-US"/>
              <a:t>Click icon to add picture</a:t>
            </a:r>
          </a:p>
        </p:txBody>
      </p:sp>
      <p:sp>
        <p:nvSpPr>
          <p:cNvPr id="18" name="Picture Placeholder 13">
            <a:extLst>
              <a:ext uri="{FF2B5EF4-FFF2-40B4-BE49-F238E27FC236}">
                <a16:creationId xmlns:a16="http://schemas.microsoft.com/office/drawing/2014/main" id="{5C20E755-EDD2-1857-9F9C-AEB29F52A105}"/>
              </a:ext>
            </a:extLst>
          </p:cNvPr>
          <p:cNvSpPr>
            <a:spLocks noGrp="1"/>
          </p:cNvSpPr>
          <p:nvPr>
            <p:ph type="pic" sz="quarter" idx="16"/>
          </p:nvPr>
        </p:nvSpPr>
        <p:spPr>
          <a:xfrm>
            <a:off x="6873762" y="2699657"/>
            <a:ext cx="1001713" cy="1001713"/>
          </a:xfrm>
          <a:prstGeom prst="flowChartConnector">
            <a:avLst/>
          </a:prstGeom>
          <a:solidFill>
            <a:schemeClr val="accent3"/>
          </a:solidFill>
          <a:ln w="22225">
            <a:solidFill>
              <a:schemeClr val="bg1"/>
            </a:solidFill>
          </a:ln>
        </p:spPr>
        <p:txBody>
          <a:bodyPr/>
          <a:lstStyle>
            <a:lvl1pPr>
              <a:defRPr sz="1000"/>
            </a:lvl1pPr>
          </a:lstStyle>
          <a:p>
            <a:r>
              <a:rPr lang="en-US"/>
              <a:t>Click icon to add picture</a:t>
            </a:r>
          </a:p>
        </p:txBody>
      </p:sp>
      <p:sp>
        <p:nvSpPr>
          <p:cNvPr id="21" name="Picture Placeholder 13">
            <a:extLst>
              <a:ext uri="{FF2B5EF4-FFF2-40B4-BE49-F238E27FC236}">
                <a16:creationId xmlns:a16="http://schemas.microsoft.com/office/drawing/2014/main" id="{BA8A49E0-80EA-C9EB-F30F-3C8944DAE1F5}"/>
              </a:ext>
            </a:extLst>
          </p:cNvPr>
          <p:cNvSpPr>
            <a:spLocks noGrp="1"/>
          </p:cNvSpPr>
          <p:nvPr>
            <p:ph type="pic" sz="quarter" idx="17"/>
          </p:nvPr>
        </p:nvSpPr>
        <p:spPr>
          <a:xfrm>
            <a:off x="9430997" y="2699657"/>
            <a:ext cx="1001713" cy="1001713"/>
          </a:xfrm>
          <a:prstGeom prst="flowChartConnector">
            <a:avLst/>
          </a:prstGeom>
          <a:solidFill>
            <a:schemeClr val="accent4"/>
          </a:solidFill>
          <a:ln w="22225">
            <a:solidFill>
              <a:schemeClr val="bg1"/>
            </a:solidFill>
          </a:ln>
        </p:spPr>
        <p:txBody>
          <a:bodyPr/>
          <a:lstStyle>
            <a:lvl1pPr>
              <a:defRPr sz="1000"/>
            </a:lvl1pPr>
          </a:lstStyle>
          <a:p>
            <a:r>
              <a:rPr lang="en-US"/>
              <a:t>Click icon to add picture</a:t>
            </a:r>
          </a:p>
        </p:txBody>
      </p:sp>
      <p:sp>
        <p:nvSpPr>
          <p:cNvPr id="3" name="Footer Placeholder 4">
            <a:extLst>
              <a:ext uri="{FF2B5EF4-FFF2-40B4-BE49-F238E27FC236}">
                <a16:creationId xmlns:a16="http://schemas.microsoft.com/office/drawing/2014/main" id="{27700007-3455-7B8D-044A-64B456A00F76}"/>
              </a:ext>
            </a:extLst>
          </p:cNvPr>
          <p:cNvSpPr>
            <a:spLocks noGrp="1"/>
          </p:cNvSpPr>
          <p:nvPr>
            <p:ph type="ftr" sz="quarter" idx="3"/>
          </p:nvPr>
        </p:nvSpPr>
        <p:spPr>
          <a:xfrm>
            <a:off x="1038038"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Tree>
    <p:extLst>
      <p:ext uri="{BB962C8B-B14F-4D97-AF65-F5344CB8AC3E}">
        <p14:creationId xmlns:p14="http://schemas.microsoft.com/office/powerpoint/2010/main" val="528339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 - 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AB510-92C0-7607-CFFB-2BE12058F326}"/>
              </a:ext>
            </a:extLst>
          </p:cNvPr>
          <p:cNvSpPr>
            <a:spLocks noGrp="1"/>
          </p:cNvSpPr>
          <p:nvPr>
            <p:ph type="title"/>
          </p:nvPr>
        </p:nvSpPr>
        <p:spPr>
          <a:xfrm>
            <a:off x="603250" y="1"/>
            <a:ext cx="10983913" cy="590550"/>
          </a:xfrm>
        </p:spPr>
        <p:txBody>
          <a:bodyPr anchor="b"/>
          <a:lstStyle>
            <a:lvl1pPr>
              <a:defRPr/>
            </a:lvl1pPr>
          </a:lstStyle>
          <a:p>
            <a:r>
              <a:rPr lang="en-US"/>
              <a:t>Click to edit Master title style</a:t>
            </a:r>
          </a:p>
        </p:txBody>
      </p:sp>
      <p:sp>
        <p:nvSpPr>
          <p:cNvPr id="7" name="Text Placeholder 6">
            <a:extLst>
              <a:ext uri="{FF2B5EF4-FFF2-40B4-BE49-F238E27FC236}">
                <a16:creationId xmlns:a16="http://schemas.microsoft.com/office/drawing/2014/main" id="{D5F257EB-E76C-F585-6E6D-DE3526DE9548}"/>
              </a:ext>
            </a:extLst>
          </p:cNvPr>
          <p:cNvSpPr>
            <a:spLocks noGrp="1"/>
          </p:cNvSpPr>
          <p:nvPr>
            <p:ph type="body" sz="quarter" idx="13"/>
          </p:nvPr>
        </p:nvSpPr>
        <p:spPr>
          <a:xfrm>
            <a:off x="603250" y="590550"/>
            <a:ext cx="10983913" cy="501649"/>
          </a:xfrm>
        </p:spPr>
        <p:txBody>
          <a:bodyPr>
            <a:normAutofit/>
          </a:bodyPr>
          <a:lstStyle>
            <a:lvl1pPr marL="0" indent="0">
              <a:lnSpc>
                <a:spcPct val="100000"/>
              </a:lnSpc>
              <a:spcAft>
                <a:spcPts val="0"/>
              </a:spcAft>
              <a:buNone/>
              <a:defRPr sz="1600">
                <a:solidFill>
                  <a:schemeClr val="accent1"/>
                </a:solidFill>
              </a:defRPr>
            </a:lvl1pPr>
          </a:lstStyle>
          <a:p>
            <a:pPr lvl="0"/>
            <a:r>
              <a:rPr lang="en-US"/>
              <a:t>Click to edit Master text styles</a:t>
            </a:r>
          </a:p>
        </p:txBody>
      </p:sp>
      <p:sp>
        <p:nvSpPr>
          <p:cNvPr id="8" name="Content Placeholder 7">
            <a:extLst>
              <a:ext uri="{FF2B5EF4-FFF2-40B4-BE49-F238E27FC236}">
                <a16:creationId xmlns:a16="http://schemas.microsoft.com/office/drawing/2014/main" id="{5876BE7F-1105-90FA-163A-818FC3B77915}"/>
              </a:ext>
            </a:extLst>
          </p:cNvPr>
          <p:cNvSpPr>
            <a:spLocks noGrp="1"/>
          </p:cNvSpPr>
          <p:nvPr>
            <p:ph sz="quarter" idx="14"/>
          </p:nvPr>
        </p:nvSpPr>
        <p:spPr>
          <a:xfrm>
            <a:off x="603250" y="1352550"/>
            <a:ext cx="5264150" cy="4514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7">
            <a:extLst>
              <a:ext uri="{FF2B5EF4-FFF2-40B4-BE49-F238E27FC236}">
                <a16:creationId xmlns:a16="http://schemas.microsoft.com/office/drawing/2014/main" id="{A8979F77-C878-D1F4-AF9B-2A5F665EE4EE}"/>
              </a:ext>
            </a:extLst>
          </p:cNvPr>
          <p:cNvSpPr>
            <a:spLocks noGrp="1"/>
          </p:cNvSpPr>
          <p:nvPr>
            <p:ph sz="quarter" idx="15"/>
          </p:nvPr>
        </p:nvSpPr>
        <p:spPr>
          <a:xfrm>
            <a:off x="6324602" y="1352550"/>
            <a:ext cx="5264150" cy="4514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4">
            <a:extLst>
              <a:ext uri="{FF2B5EF4-FFF2-40B4-BE49-F238E27FC236}">
                <a16:creationId xmlns:a16="http://schemas.microsoft.com/office/drawing/2014/main" id="{8D8A469A-2036-0B7D-44BD-B8B7532D2565}"/>
              </a:ext>
            </a:extLst>
          </p:cNvPr>
          <p:cNvSpPr>
            <a:spLocks noGrp="1"/>
          </p:cNvSpPr>
          <p:nvPr>
            <p:ph type="ftr" sz="quarter" idx="3"/>
          </p:nvPr>
        </p:nvSpPr>
        <p:spPr>
          <a:xfrm>
            <a:off x="1038038"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Tree>
    <p:extLst>
      <p:ext uri="{BB962C8B-B14F-4D97-AF65-F5344CB8AC3E}">
        <p14:creationId xmlns:p14="http://schemas.microsoft.com/office/powerpoint/2010/main" val="226533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mp; Sub - 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AB510-92C0-7607-CFFB-2BE12058F326}"/>
              </a:ext>
            </a:extLst>
          </p:cNvPr>
          <p:cNvSpPr>
            <a:spLocks noGrp="1"/>
          </p:cNvSpPr>
          <p:nvPr>
            <p:ph type="title"/>
          </p:nvPr>
        </p:nvSpPr>
        <p:spPr>
          <a:xfrm>
            <a:off x="603250" y="1"/>
            <a:ext cx="10983913" cy="590550"/>
          </a:xfrm>
        </p:spPr>
        <p:txBody>
          <a:bodyPr anchor="b"/>
          <a:lstStyle>
            <a:lvl1pPr>
              <a:defRPr/>
            </a:lvl1pPr>
          </a:lstStyle>
          <a:p>
            <a:r>
              <a:rPr lang="en-US"/>
              <a:t>Click to edit Master title style</a:t>
            </a:r>
          </a:p>
        </p:txBody>
      </p:sp>
      <p:sp>
        <p:nvSpPr>
          <p:cNvPr id="7" name="Text Placeholder 6">
            <a:extLst>
              <a:ext uri="{FF2B5EF4-FFF2-40B4-BE49-F238E27FC236}">
                <a16:creationId xmlns:a16="http://schemas.microsoft.com/office/drawing/2014/main" id="{D5F257EB-E76C-F585-6E6D-DE3526DE9548}"/>
              </a:ext>
            </a:extLst>
          </p:cNvPr>
          <p:cNvSpPr>
            <a:spLocks noGrp="1"/>
          </p:cNvSpPr>
          <p:nvPr>
            <p:ph type="body" sz="quarter" idx="13"/>
          </p:nvPr>
        </p:nvSpPr>
        <p:spPr>
          <a:xfrm>
            <a:off x="603250" y="590550"/>
            <a:ext cx="10983913" cy="501649"/>
          </a:xfrm>
        </p:spPr>
        <p:txBody>
          <a:bodyPr>
            <a:normAutofit/>
          </a:bodyPr>
          <a:lstStyle>
            <a:lvl1pPr marL="0" indent="0">
              <a:lnSpc>
                <a:spcPct val="100000"/>
              </a:lnSpc>
              <a:spcAft>
                <a:spcPts val="0"/>
              </a:spcAft>
              <a:buNone/>
              <a:defRPr sz="1600">
                <a:solidFill>
                  <a:schemeClr val="accent1"/>
                </a:solidFill>
              </a:defRPr>
            </a:lvl1pPr>
          </a:lstStyle>
          <a:p>
            <a:pPr lvl="0"/>
            <a:r>
              <a:rPr lang="en-US"/>
              <a:t>Click to edit Master text styles</a:t>
            </a:r>
          </a:p>
        </p:txBody>
      </p:sp>
      <p:sp>
        <p:nvSpPr>
          <p:cNvPr id="8" name="Content Placeholder 7">
            <a:extLst>
              <a:ext uri="{FF2B5EF4-FFF2-40B4-BE49-F238E27FC236}">
                <a16:creationId xmlns:a16="http://schemas.microsoft.com/office/drawing/2014/main" id="{5876BE7F-1105-90FA-163A-818FC3B77915}"/>
              </a:ext>
            </a:extLst>
          </p:cNvPr>
          <p:cNvSpPr>
            <a:spLocks noGrp="1"/>
          </p:cNvSpPr>
          <p:nvPr>
            <p:ph sz="quarter" idx="14"/>
          </p:nvPr>
        </p:nvSpPr>
        <p:spPr>
          <a:xfrm>
            <a:off x="603250" y="2159000"/>
            <a:ext cx="5264150" cy="37083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7">
            <a:extLst>
              <a:ext uri="{FF2B5EF4-FFF2-40B4-BE49-F238E27FC236}">
                <a16:creationId xmlns:a16="http://schemas.microsoft.com/office/drawing/2014/main" id="{A8979F77-C878-D1F4-AF9B-2A5F665EE4EE}"/>
              </a:ext>
            </a:extLst>
          </p:cNvPr>
          <p:cNvSpPr>
            <a:spLocks noGrp="1"/>
          </p:cNvSpPr>
          <p:nvPr>
            <p:ph sz="quarter" idx="15"/>
          </p:nvPr>
        </p:nvSpPr>
        <p:spPr>
          <a:xfrm>
            <a:off x="6324602" y="2159000"/>
            <a:ext cx="5264150" cy="37083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9">
            <a:extLst>
              <a:ext uri="{FF2B5EF4-FFF2-40B4-BE49-F238E27FC236}">
                <a16:creationId xmlns:a16="http://schemas.microsoft.com/office/drawing/2014/main" id="{426E0668-2621-BB07-CEA9-65A68F9E84F9}"/>
              </a:ext>
            </a:extLst>
          </p:cNvPr>
          <p:cNvSpPr>
            <a:spLocks noGrp="1"/>
          </p:cNvSpPr>
          <p:nvPr>
            <p:ph type="body" sz="quarter" idx="16"/>
          </p:nvPr>
        </p:nvSpPr>
        <p:spPr>
          <a:xfrm>
            <a:off x="603250" y="1343025"/>
            <a:ext cx="5264150" cy="576072"/>
          </a:xfrm>
          <a:solidFill>
            <a:schemeClr val="tx2"/>
          </a:solidFill>
        </p:spPr>
        <p:txBody>
          <a:bodyPr anchor="ctr">
            <a:normAutofit/>
          </a:bodyPr>
          <a:lstStyle>
            <a:lvl1pPr marL="0" indent="0" algn="ctr">
              <a:buNone/>
              <a:defRPr sz="1600" b="0">
                <a:solidFill>
                  <a:schemeClr val="bg1"/>
                </a:solidFill>
                <a:latin typeface="+mj-lt"/>
              </a:defRPr>
            </a:lvl1pPr>
          </a:lstStyle>
          <a:p>
            <a:pPr lvl="0"/>
            <a:r>
              <a:rPr lang="en-US"/>
              <a:t>Click to edit Master text styles</a:t>
            </a:r>
          </a:p>
        </p:txBody>
      </p:sp>
      <p:sp>
        <p:nvSpPr>
          <p:cNvPr id="12" name="Text Placeholder 9">
            <a:extLst>
              <a:ext uri="{FF2B5EF4-FFF2-40B4-BE49-F238E27FC236}">
                <a16:creationId xmlns:a16="http://schemas.microsoft.com/office/drawing/2014/main" id="{C3FE18C8-D7B5-CF54-BD41-7B6A20A563F8}"/>
              </a:ext>
            </a:extLst>
          </p:cNvPr>
          <p:cNvSpPr>
            <a:spLocks noGrp="1"/>
          </p:cNvSpPr>
          <p:nvPr>
            <p:ph type="body" sz="quarter" idx="17"/>
          </p:nvPr>
        </p:nvSpPr>
        <p:spPr>
          <a:xfrm>
            <a:off x="6324602" y="1343025"/>
            <a:ext cx="5264150" cy="576072"/>
          </a:xfrm>
          <a:solidFill>
            <a:schemeClr val="tx2"/>
          </a:solidFill>
        </p:spPr>
        <p:txBody>
          <a:bodyPr anchor="ctr">
            <a:normAutofit/>
          </a:bodyPr>
          <a:lstStyle>
            <a:lvl1pPr marL="0" indent="0" algn="ctr">
              <a:buNone/>
              <a:defRPr sz="1600" b="0">
                <a:solidFill>
                  <a:schemeClr val="bg1"/>
                </a:solidFill>
                <a:latin typeface="+mj-lt"/>
              </a:defRPr>
            </a:lvl1pPr>
          </a:lstStyle>
          <a:p>
            <a:pPr lvl="0"/>
            <a:r>
              <a:rPr lang="en-US"/>
              <a:t>Click to edit Master text styles</a:t>
            </a:r>
          </a:p>
        </p:txBody>
      </p:sp>
      <p:sp>
        <p:nvSpPr>
          <p:cNvPr id="3" name="Footer Placeholder 4">
            <a:extLst>
              <a:ext uri="{FF2B5EF4-FFF2-40B4-BE49-F238E27FC236}">
                <a16:creationId xmlns:a16="http://schemas.microsoft.com/office/drawing/2014/main" id="{67099788-4590-5C58-F2F3-B8414D6C9AA4}"/>
              </a:ext>
            </a:extLst>
          </p:cNvPr>
          <p:cNvSpPr>
            <a:spLocks noGrp="1"/>
          </p:cNvSpPr>
          <p:nvPr>
            <p:ph type="ftr" sz="quarter" idx="3"/>
          </p:nvPr>
        </p:nvSpPr>
        <p:spPr>
          <a:xfrm>
            <a:off x="1038038"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Tree>
    <p:extLst>
      <p:ext uri="{BB962C8B-B14F-4D97-AF65-F5344CB8AC3E}">
        <p14:creationId xmlns:p14="http://schemas.microsoft.com/office/powerpoint/2010/main" val="629313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mp; Sub - Blank Slide">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AB510-92C0-7607-CFFB-2BE12058F326}"/>
              </a:ext>
            </a:extLst>
          </p:cNvPr>
          <p:cNvSpPr>
            <a:spLocks noGrp="1"/>
          </p:cNvSpPr>
          <p:nvPr>
            <p:ph type="title"/>
          </p:nvPr>
        </p:nvSpPr>
        <p:spPr>
          <a:xfrm>
            <a:off x="603250" y="1"/>
            <a:ext cx="10983913" cy="590550"/>
          </a:xfrm>
        </p:spPr>
        <p:txBody>
          <a:bodyPr anchor="b"/>
          <a:lstStyle>
            <a:lvl1pPr>
              <a:defRPr/>
            </a:lvl1pPr>
          </a:lstStyle>
          <a:p>
            <a:r>
              <a:rPr lang="en-US"/>
              <a:t>Click to edit Master title style</a:t>
            </a:r>
          </a:p>
        </p:txBody>
      </p:sp>
      <p:sp>
        <p:nvSpPr>
          <p:cNvPr id="7" name="Text Placeholder 6">
            <a:extLst>
              <a:ext uri="{FF2B5EF4-FFF2-40B4-BE49-F238E27FC236}">
                <a16:creationId xmlns:a16="http://schemas.microsoft.com/office/drawing/2014/main" id="{D5F257EB-E76C-F585-6E6D-DE3526DE9548}"/>
              </a:ext>
            </a:extLst>
          </p:cNvPr>
          <p:cNvSpPr>
            <a:spLocks noGrp="1"/>
          </p:cNvSpPr>
          <p:nvPr>
            <p:ph type="body" sz="quarter" idx="13"/>
          </p:nvPr>
        </p:nvSpPr>
        <p:spPr>
          <a:xfrm>
            <a:off x="603250" y="590550"/>
            <a:ext cx="10983913" cy="501649"/>
          </a:xfrm>
        </p:spPr>
        <p:txBody>
          <a:bodyPr>
            <a:normAutofit/>
          </a:bodyPr>
          <a:lstStyle>
            <a:lvl1pPr marL="0" indent="0">
              <a:lnSpc>
                <a:spcPct val="100000"/>
              </a:lnSpc>
              <a:spcAft>
                <a:spcPts val="0"/>
              </a:spcAft>
              <a:buNone/>
              <a:defRPr sz="1600">
                <a:solidFill>
                  <a:schemeClr val="accent1"/>
                </a:solidFill>
              </a:defRPr>
            </a:lvl1pPr>
          </a:lstStyle>
          <a:p>
            <a:pPr lvl="0"/>
            <a:r>
              <a:rPr lang="en-US"/>
              <a:t>Click to edit Master text styles</a:t>
            </a:r>
          </a:p>
        </p:txBody>
      </p:sp>
      <p:sp>
        <p:nvSpPr>
          <p:cNvPr id="3" name="Content Placeholder 2">
            <a:extLst>
              <a:ext uri="{FF2B5EF4-FFF2-40B4-BE49-F238E27FC236}">
                <a16:creationId xmlns:a16="http://schemas.microsoft.com/office/drawing/2014/main" id="{60BFACB8-5822-80CA-753F-2CA38782098D}"/>
              </a:ext>
            </a:extLst>
          </p:cNvPr>
          <p:cNvSpPr>
            <a:spLocks noGrp="1"/>
          </p:cNvSpPr>
          <p:nvPr>
            <p:ph idx="1"/>
          </p:nvPr>
        </p:nvSpPr>
        <p:spPr>
          <a:xfrm>
            <a:off x="603250" y="1343027"/>
            <a:ext cx="10983912" cy="45243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5032A971-C8C6-7842-DAC1-477B1743A677}"/>
              </a:ext>
            </a:extLst>
          </p:cNvPr>
          <p:cNvSpPr>
            <a:spLocks noGrp="1"/>
          </p:cNvSpPr>
          <p:nvPr>
            <p:ph type="ftr" sz="quarter" idx="3"/>
          </p:nvPr>
        </p:nvSpPr>
        <p:spPr>
          <a:xfrm>
            <a:off x="1038038"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Tree>
    <p:extLst>
      <p:ext uri="{BB962C8B-B14F-4D97-AF65-F5344CB8AC3E}">
        <p14:creationId xmlns:p14="http://schemas.microsoft.com/office/powerpoint/2010/main" val="174142809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mp; 3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352C5-AE20-FBFF-21A1-C92FC2E1E89E}"/>
              </a:ext>
            </a:extLst>
          </p:cNvPr>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7" name="Content Placeholder 6">
            <a:extLst>
              <a:ext uri="{FF2B5EF4-FFF2-40B4-BE49-F238E27FC236}">
                <a16:creationId xmlns:a16="http://schemas.microsoft.com/office/drawing/2014/main" id="{DC1ED237-4E58-E717-B43B-05CF5E232E24}"/>
              </a:ext>
            </a:extLst>
          </p:cNvPr>
          <p:cNvSpPr>
            <a:spLocks noGrp="1"/>
          </p:cNvSpPr>
          <p:nvPr>
            <p:ph sz="quarter" idx="13" hasCustomPrompt="1"/>
          </p:nvPr>
        </p:nvSpPr>
        <p:spPr>
          <a:xfrm>
            <a:off x="806450" y="1930935"/>
            <a:ext cx="2392028" cy="1879065"/>
          </a:xfrm>
        </p:spPr>
        <p:txBody>
          <a:bodyPr/>
          <a:lstStyle>
            <a:lvl1pPr>
              <a:buFontTx/>
              <a:buNone/>
              <a:defRPr/>
            </a:lvl1pPr>
          </a:lstStyle>
          <a:p>
            <a:pPr lvl="0"/>
            <a:r>
              <a:rPr lang="en-US" dirty="0"/>
              <a:t>INSERT PHOTO</a:t>
            </a:r>
          </a:p>
        </p:txBody>
      </p:sp>
      <p:sp>
        <p:nvSpPr>
          <p:cNvPr id="3" name="Footer Placeholder 4">
            <a:extLst>
              <a:ext uri="{FF2B5EF4-FFF2-40B4-BE49-F238E27FC236}">
                <a16:creationId xmlns:a16="http://schemas.microsoft.com/office/drawing/2014/main" id="{F92EA74E-FD23-A3AA-EC66-830D51A1D810}"/>
              </a:ext>
            </a:extLst>
          </p:cNvPr>
          <p:cNvSpPr>
            <a:spLocks noGrp="1"/>
          </p:cNvSpPr>
          <p:nvPr>
            <p:ph type="ftr" sz="quarter" idx="3"/>
          </p:nvPr>
        </p:nvSpPr>
        <p:spPr>
          <a:xfrm>
            <a:off x="1038038"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
        <p:nvSpPr>
          <p:cNvPr id="5" name="Content Placeholder 6">
            <a:extLst>
              <a:ext uri="{FF2B5EF4-FFF2-40B4-BE49-F238E27FC236}">
                <a16:creationId xmlns:a16="http://schemas.microsoft.com/office/drawing/2014/main" id="{C53A8B5F-5D5B-B74C-B7F6-4E2A7A14FAC8}"/>
              </a:ext>
            </a:extLst>
          </p:cNvPr>
          <p:cNvSpPr>
            <a:spLocks noGrp="1"/>
          </p:cNvSpPr>
          <p:nvPr>
            <p:ph sz="quarter" idx="14" hasCustomPrompt="1"/>
          </p:nvPr>
        </p:nvSpPr>
        <p:spPr>
          <a:xfrm>
            <a:off x="3549650" y="1930935"/>
            <a:ext cx="2392028" cy="1879065"/>
          </a:xfrm>
        </p:spPr>
        <p:txBody>
          <a:bodyPr/>
          <a:lstStyle>
            <a:lvl1pPr>
              <a:buFontTx/>
              <a:buNone/>
              <a:defRPr/>
            </a:lvl1pPr>
          </a:lstStyle>
          <a:p>
            <a:pPr lvl="0"/>
            <a:r>
              <a:rPr lang="en-US" dirty="0"/>
              <a:t>INSERT PHOTO</a:t>
            </a:r>
          </a:p>
        </p:txBody>
      </p:sp>
      <p:sp>
        <p:nvSpPr>
          <p:cNvPr id="6" name="Content Placeholder 6">
            <a:extLst>
              <a:ext uri="{FF2B5EF4-FFF2-40B4-BE49-F238E27FC236}">
                <a16:creationId xmlns:a16="http://schemas.microsoft.com/office/drawing/2014/main" id="{C6371B94-6B56-0973-A2A7-56A1B91A6C1C}"/>
              </a:ext>
            </a:extLst>
          </p:cNvPr>
          <p:cNvSpPr>
            <a:spLocks noGrp="1"/>
          </p:cNvSpPr>
          <p:nvPr>
            <p:ph sz="quarter" idx="15" hasCustomPrompt="1"/>
          </p:nvPr>
        </p:nvSpPr>
        <p:spPr>
          <a:xfrm>
            <a:off x="6292850" y="1930935"/>
            <a:ext cx="2392028" cy="1879065"/>
          </a:xfrm>
        </p:spPr>
        <p:txBody>
          <a:bodyPr/>
          <a:lstStyle>
            <a:lvl1pPr>
              <a:buFontTx/>
              <a:buNone/>
              <a:defRPr/>
            </a:lvl1pPr>
          </a:lstStyle>
          <a:p>
            <a:pPr lvl="0"/>
            <a:r>
              <a:rPr lang="en-US" dirty="0"/>
              <a:t>INSERT PHOTO</a:t>
            </a:r>
          </a:p>
        </p:txBody>
      </p:sp>
      <p:sp>
        <p:nvSpPr>
          <p:cNvPr id="10" name="Content Placeholder 6">
            <a:extLst>
              <a:ext uri="{FF2B5EF4-FFF2-40B4-BE49-F238E27FC236}">
                <a16:creationId xmlns:a16="http://schemas.microsoft.com/office/drawing/2014/main" id="{1BF5BC39-17B7-AE2E-B435-734077CDDFD1}"/>
              </a:ext>
            </a:extLst>
          </p:cNvPr>
          <p:cNvSpPr>
            <a:spLocks noGrp="1"/>
          </p:cNvSpPr>
          <p:nvPr>
            <p:ph sz="quarter" idx="16" hasCustomPrompt="1"/>
          </p:nvPr>
        </p:nvSpPr>
        <p:spPr>
          <a:xfrm>
            <a:off x="9036050" y="1930935"/>
            <a:ext cx="2392028" cy="1879065"/>
          </a:xfrm>
        </p:spPr>
        <p:txBody>
          <a:bodyPr/>
          <a:lstStyle>
            <a:lvl1pPr>
              <a:buFontTx/>
              <a:buNone/>
              <a:defRPr/>
            </a:lvl1pPr>
          </a:lstStyle>
          <a:p>
            <a:pPr lvl="0"/>
            <a:r>
              <a:rPr lang="en-US" dirty="0"/>
              <a:t>INSERT PHOTO</a:t>
            </a:r>
          </a:p>
        </p:txBody>
      </p:sp>
      <p:sp>
        <p:nvSpPr>
          <p:cNvPr id="11" name="Text Placeholder 6">
            <a:extLst>
              <a:ext uri="{FF2B5EF4-FFF2-40B4-BE49-F238E27FC236}">
                <a16:creationId xmlns:a16="http://schemas.microsoft.com/office/drawing/2014/main" id="{166E7C26-87DF-683C-3950-B13A88B2C05C}"/>
              </a:ext>
            </a:extLst>
          </p:cNvPr>
          <p:cNvSpPr>
            <a:spLocks noGrp="1"/>
          </p:cNvSpPr>
          <p:nvPr>
            <p:ph type="body" sz="quarter" idx="17" hasCustomPrompt="1"/>
          </p:nvPr>
        </p:nvSpPr>
        <p:spPr>
          <a:xfrm>
            <a:off x="806451" y="4057650"/>
            <a:ext cx="2392027" cy="323850"/>
          </a:xfrm>
        </p:spPr>
        <p:txBody>
          <a:bodyPr>
            <a:normAutofit/>
          </a:bodyPr>
          <a:lstStyle>
            <a:lvl1pPr marL="0" indent="0">
              <a:lnSpc>
                <a:spcPct val="100000"/>
              </a:lnSpc>
              <a:spcAft>
                <a:spcPts val="0"/>
              </a:spcAft>
              <a:buNone/>
              <a:defRPr sz="1600">
                <a:solidFill>
                  <a:schemeClr val="accent1"/>
                </a:solidFill>
                <a:latin typeface="+mj-lt"/>
              </a:defRPr>
            </a:lvl1pPr>
          </a:lstStyle>
          <a:p>
            <a:pPr lvl="0"/>
            <a:r>
              <a:rPr lang="en-US" dirty="0"/>
              <a:t>NAME</a:t>
            </a:r>
          </a:p>
        </p:txBody>
      </p:sp>
      <p:sp>
        <p:nvSpPr>
          <p:cNvPr id="12" name="Text Placeholder 6">
            <a:extLst>
              <a:ext uri="{FF2B5EF4-FFF2-40B4-BE49-F238E27FC236}">
                <a16:creationId xmlns:a16="http://schemas.microsoft.com/office/drawing/2014/main" id="{076BAD14-0266-FAB0-2729-E94BF9CB3E23}"/>
              </a:ext>
            </a:extLst>
          </p:cNvPr>
          <p:cNvSpPr>
            <a:spLocks noGrp="1"/>
          </p:cNvSpPr>
          <p:nvPr>
            <p:ph type="body" sz="quarter" idx="18" hasCustomPrompt="1"/>
          </p:nvPr>
        </p:nvSpPr>
        <p:spPr>
          <a:xfrm>
            <a:off x="806451" y="4514850"/>
            <a:ext cx="2392027" cy="323850"/>
          </a:xfrm>
        </p:spPr>
        <p:txBody>
          <a:bodyPr>
            <a:normAutofit/>
          </a:bodyPr>
          <a:lstStyle>
            <a:lvl1pPr marL="0" indent="0">
              <a:lnSpc>
                <a:spcPct val="100000"/>
              </a:lnSpc>
              <a:spcAft>
                <a:spcPts val="0"/>
              </a:spcAft>
              <a:buNone/>
              <a:defRPr sz="1600">
                <a:solidFill>
                  <a:schemeClr val="accent1"/>
                </a:solidFill>
              </a:defRPr>
            </a:lvl1pPr>
          </a:lstStyle>
          <a:p>
            <a:pPr lvl="0"/>
            <a:r>
              <a:rPr lang="en-US" dirty="0"/>
              <a:t>Title/Company</a:t>
            </a:r>
          </a:p>
        </p:txBody>
      </p:sp>
      <p:sp>
        <p:nvSpPr>
          <p:cNvPr id="13" name="Text Placeholder 6">
            <a:extLst>
              <a:ext uri="{FF2B5EF4-FFF2-40B4-BE49-F238E27FC236}">
                <a16:creationId xmlns:a16="http://schemas.microsoft.com/office/drawing/2014/main" id="{77FF616B-1D0F-9727-0E41-6AD3FB2EE516}"/>
              </a:ext>
            </a:extLst>
          </p:cNvPr>
          <p:cNvSpPr>
            <a:spLocks noGrp="1"/>
          </p:cNvSpPr>
          <p:nvPr>
            <p:ph type="body" sz="quarter" idx="19" hasCustomPrompt="1"/>
          </p:nvPr>
        </p:nvSpPr>
        <p:spPr>
          <a:xfrm>
            <a:off x="3549651" y="4057650"/>
            <a:ext cx="2392027" cy="323850"/>
          </a:xfrm>
        </p:spPr>
        <p:txBody>
          <a:bodyPr>
            <a:normAutofit/>
          </a:bodyPr>
          <a:lstStyle>
            <a:lvl1pPr marL="0" indent="0">
              <a:lnSpc>
                <a:spcPct val="100000"/>
              </a:lnSpc>
              <a:spcAft>
                <a:spcPts val="0"/>
              </a:spcAft>
              <a:buNone/>
              <a:defRPr sz="1600">
                <a:solidFill>
                  <a:schemeClr val="accent1"/>
                </a:solidFill>
                <a:latin typeface="+mj-lt"/>
              </a:defRPr>
            </a:lvl1pPr>
          </a:lstStyle>
          <a:p>
            <a:pPr lvl="0"/>
            <a:r>
              <a:rPr lang="en-US" dirty="0"/>
              <a:t>NAME</a:t>
            </a:r>
          </a:p>
        </p:txBody>
      </p:sp>
      <p:sp>
        <p:nvSpPr>
          <p:cNvPr id="14" name="Text Placeholder 6">
            <a:extLst>
              <a:ext uri="{FF2B5EF4-FFF2-40B4-BE49-F238E27FC236}">
                <a16:creationId xmlns:a16="http://schemas.microsoft.com/office/drawing/2014/main" id="{B6E42CA1-C1E2-14EC-9DC4-EC61641939E6}"/>
              </a:ext>
            </a:extLst>
          </p:cNvPr>
          <p:cNvSpPr>
            <a:spLocks noGrp="1"/>
          </p:cNvSpPr>
          <p:nvPr>
            <p:ph type="body" sz="quarter" idx="20" hasCustomPrompt="1"/>
          </p:nvPr>
        </p:nvSpPr>
        <p:spPr>
          <a:xfrm>
            <a:off x="3549651" y="4514850"/>
            <a:ext cx="2392027" cy="323850"/>
          </a:xfrm>
        </p:spPr>
        <p:txBody>
          <a:bodyPr>
            <a:normAutofit/>
          </a:bodyPr>
          <a:lstStyle>
            <a:lvl1pPr marL="0" indent="0">
              <a:lnSpc>
                <a:spcPct val="100000"/>
              </a:lnSpc>
              <a:spcAft>
                <a:spcPts val="0"/>
              </a:spcAft>
              <a:buNone/>
              <a:defRPr sz="1600">
                <a:solidFill>
                  <a:schemeClr val="accent1"/>
                </a:solidFill>
              </a:defRPr>
            </a:lvl1pPr>
          </a:lstStyle>
          <a:p>
            <a:pPr lvl="0"/>
            <a:r>
              <a:rPr lang="en-US" dirty="0"/>
              <a:t>Title/Company</a:t>
            </a:r>
          </a:p>
        </p:txBody>
      </p:sp>
      <p:sp>
        <p:nvSpPr>
          <p:cNvPr id="15" name="Text Placeholder 6">
            <a:extLst>
              <a:ext uri="{FF2B5EF4-FFF2-40B4-BE49-F238E27FC236}">
                <a16:creationId xmlns:a16="http://schemas.microsoft.com/office/drawing/2014/main" id="{D00BF364-2A50-9EFB-0947-1D3F94CDBCF1}"/>
              </a:ext>
            </a:extLst>
          </p:cNvPr>
          <p:cNvSpPr>
            <a:spLocks noGrp="1"/>
          </p:cNvSpPr>
          <p:nvPr>
            <p:ph type="body" sz="quarter" idx="21" hasCustomPrompt="1"/>
          </p:nvPr>
        </p:nvSpPr>
        <p:spPr>
          <a:xfrm>
            <a:off x="6280151" y="4057650"/>
            <a:ext cx="2392027" cy="323850"/>
          </a:xfrm>
        </p:spPr>
        <p:txBody>
          <a:bodyPr>
            <a:normAutofit/>
          </a:bodyPr>
          <a:lstStyle>
            <a:lvl1pPr marL="0" indent="0">
              <a:lnSpc>
                <a:spcPct val="100000"/>
              </a:lnSpc>
              <a:spcAft>
                <a:spcPts val="0"/>
              </a:spcAft>
              <a:buNone/>
              <a:defRPr sz="1600">
                <a:solidFill>
                  <a:schemeClr val="accent1"/>
                </a:solidFill>
                <a:latin typeface="+mj-lt"/>
              </a:defRPr>
            </a:lvl1pPr>
          </a:lstStyle>
          <a:p>
            <a:pPr lvl="0"/>
            <a:r>
              <a:rPr lang="en-US" dirty="0"/>
              <a:t>NAME</a:t>
            </a:r>
          </a:p>
        </p:txBody>
      </p:sp>
      <p:sp>
        <p:nvSpPr>
          <p:cNvPr id="16" name="Text Placeholder 6">
            <a:extLst>
              <a:ext uri="{FF2B5EF4-FFF2-40B4-BE49-F238E27FC236}">
                <a16:creationId xmlns:a16="http://schemas.microsoft.com/office/drawing/2014/main" id="{18BD5934-1DDB-6688-5E3F-253D77F39AEC}"/>
              </a:ext>
            </a:extLst>
          </p:cNvPr>
          <p:cNvSpPr>
            <a:spLocks noGrp="1"/>
          </p:cNvSpPr>
          <p:nvPr>
            <p:ph type="body" sz="quarter" idx="22" hasCustomPrompt="1"/>
          </p:nvPr>
        </p:nvSpPr>
        <p:spPr>
          <a:xfrm>
            <a:off x="6280151" y="4514850"/>
            <a:ext cx="2392027" cy="323850"/>
          </a:xfrm>
        </p:spPr>
        <p:txBody>
          <a:bodyPr>
            <a:normAutofit/>
          </a:bodyPr>
          <a:lstStyle>
            <a:lvl1pPr marL="0" indent="0">
              <a:lnSpc>
                <a:spcPct val="100000"/>
              </a:lnSpc>
              <a:spcAft>
                <a:spcPts val="0"/>
              </a:spcAft>
              <a:buNone/>
              <a:defRPr sz="1600">
                <a:solidFill>
                  <a:schemeClr val="accent1"/>
                </a:solidFill>
              </a:defRPr>
            </a:lvl1pPr>
          </a:lstStyle>
          <a:p>
            <a:pPr lvl="0"/>
            <a:r>
              <a:rPr lang="en-US" dirty="0"/>
              <a:t>Title/Company</a:t>
            </a:r>
          </a:p>
        </p:txBody>
      </p:sp>
      <p:sp>
        <p:nvSpPr>
          <p:cNvPr id="17" name="Text Placeholder 6">
            <a:extLst>
              <a:ext uri="{FF2B5EF4-FFF2-40B4-BE49-F238E27FC236}">
                <a16:creationId xmlns:a16="http://schemas.microsoft.com/office/drawing/2014/main" id="{1A4B62E8-A235-AD95-630A-E61751E4DDF0}"/>
              </a:ext>
            </a:extLst>
          </p:cNvPr>
          <p:cNvSpPr>
            <a:spLocks noGrp="1"/>
          </p:cNvSpPr>
          <p:nvPr>
            <p:ph type="body" sz="quarter" idx="23" hasCustomPrompt="1"/>
          </p:nvPr>
        </p:nvSpPr>
        <p:spPr>
          <a:xfrm>
            <a:off x="9036051" y="4057650"/>
            <a:ext cx="2392027" cy="323850"/>
          </a:xfrm>
        </p:spPr>
        <p:txBody>
          <a:bodyPr>
            <a:normAutofit/>
          </a:bodyPr>
          <a:lstStyle>
            <a:lvl1pPr marL="0" indent="0">
              <a:lnSpc>
                <a:spcPct val="100000"/>
              </a:lnSpc>
              <a:spcAft>
                <a:spcPts val="0"/>
              </a:spcAft>
              <a:buNone/>
              <a:defRPr sz="1600">
                <a:solidFill>
                  <a:schemeClr val="accent1"/>
                </a:solidFill>
                <a:latin typeface="+mj-lt"/>
              </a:defRPr>
            </a:lvl1pPr>
          </a:lstStyle>
          <a:p>
            <a:pPr lvl="0"/>
            <a:r>
              <a:rPr lang="en-US" dirty="0"/>
              <a:t>NAME</a:t>
            </a:r>
          </a:p>
        </p:txBody>
      </p:sp>
      <p:sp>
        <p:nvSpPr>
          <p:cNvPr id="18" name="Text Placeholder 6">
            <a:extLst>
              <a:ext uri="{FF2B5EF4-FFF2-40B4-BE49-F238E27FC236}">
                <a16:creationId xmlns:a16="http://schemas.microsoft.com/office/drawing/2014/main" id="{E307866C-08F3-0DAB-09A4-7C8421B3A431}"/>
              </a:ext>
            </a:extLst>
          </p:cNvPr>
          <p:cNvSpPr>
            <a:spLocks noGrp="1"/>
          </p:cNvSpPr>
          <p:nvPr>
            <p:ph type="body" sz="quarter" idx="24" hasCustomPrompt="1"/>
          </p:nvPr>
        </p:nvSpPr>
        <p:spPr>
          <a:xfrm>
            <a:off x="9036051" y="4514850"/>
            <a:ext cx="2392027" cy="323850"/>
          </a:xfrm>
        </p:spPr>
        <p:txBody>
          <a:bodyPr>
            <a:normAutofit/>
          </a:bodyPr>
          <a:lstStyle>
            <a:lvl1pPr marL="0" indent="0">
              <a:lnSpc>
                <a:spcPct val="100000"/>
              </a:lnSpc>
              <a:spcAft>
                <a:spcPts val="0"/>
              </a:spcAft>
              <a:buNone/>
              <a:defRPr sz="1600">
                <a:solidFill>
                  <a:schemeClr val="accent1"/>
                </a:solidFill>
              </a:defRPr>
            </a:lvl1pPr>
          </a:lstStyle>
          <a:p>
            <a:pPr lvl="0"/>
            <a:r>
              <a:rPr lang="en-US" dirty="0"/>
              <a:t>Title/Company</a:t>
            </a:r>
          </a:p>
        </p:txBody>
      </p:sp>
      <p:sp>
        <p:nvSpPr>
          <p:cNvPr id="19" name="Picture Placeholder 2">
            <a:extLst>
              <a:ext uri="{FF2B5EF4-FFF2-40B4-BE49-F238E27FC236}">
                <a16:creationId xmlns:a16="http://schemas.microsoft.com/office/drawing/2014/main" id="{6E2CA982-200E-882E-C401-7CE8C130B3B8}"/>
              </a:ext>
            </a:extLst>
          </p:cNvPr>
          <p:cNvSpPr>
            <a:spLocks noGrp="1"/>
          </p:cNvSpPr>
          <p:nvPr>
            <p:ph type="pic" idx="10" hasCustomPrompt="1"/>
          </p:nvPr>
        </p:nvSpPr>
        <p:spPr>
          <a:xfrm>
            <a:off x="1342063" y="5038442"/>
            <a:ext cx="1320801" cy="703249"/>
          </a:xfrm>
          <a:prstGeom prst="rect">
            <a:avLst/>
          </a:prstGeom>
        </p:spPr>
        <p:txBody>
          <a:bodyPr/>
          <a:lstStyle>
            <a:lvl1pPr marL="0" indent="0" algn="ctr">
              <a:buNone/>
              <a:defRPr sz="1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Company logo</a:t>
            </a:r>
          </a:p>
        </p:txBody>
      </p:sp>
      <p:sp>
        <p:nvSpPr>
          <p:cNvPr id="20" name="Picture Placeholder 2">
            <a:extLst>
              <a:ext uri="{FF2B5EF4-FFF2-40B4-BE49-F238E27FC236}">
                <a16:creationId xmlns:a16="http://schemas.microsoft.com/office/drawing/2014/main" id="{D972E7AE-7F30-7E42-552E-97F9BF1143E9}"/>
              </a:ext>
            </a:extLst>
          </p:cNvPr>
          <p:cNvSpPr>
            <a:spLocks noGrp="1"/>
          </p:cNvSpPr>
          <p:nvPr>
            <p:ph type="pic" idx="25" hasCustomPrompt="1"/>
          </p:nvPr>
        </p:nvSpPr>
        <p:spPr>
          <a:xfrm>
            <a:off x="4085263" y="5038442"/>
            <a:ext cx="1320801" cy="703249"/>
          </a:xfrm>
          <a:prstGeom prst="rect">
            <a:avLst/>
          </a:prstGeom>
        </p:spPr>
        <p:txBody>
          <a:bodyPr/>
          <a:lstStyle>
            <a:lvl1pPr marL="0" indent="0" algn="ctr">
              <a:buNone/>
              <a:defRPr sz="1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Company logo</a:t>
            </a:r>
          </a:p>
        </p:txBody>
      </p:sp>
      <p:sp>
        <p:nvSpPr>
          <p:cNvPr id="21" name="Picture Placeholder 2">
            <a:extLst>
              <a:ext uri="{FF2B5EF4-FFF2-40B4-BE49-F238E27FC236}">
                <a16:creationId xmlns:a16="http://schemas.microsoft.com/office/drawing/2014/main" id="{BBE92EBF-C978-5BAB-1BB5-1EB7E463E28A}"/>
              </a:ext>
            </a:extLst>
          </p:cNvPr>
          <p:cNvSpPr>
            <a:spLocks noGrp="1"/>
          </p:cNvSpPr>
          <p:nvPr>
            <p:ph type="pic" idx="26" hasCustomPrompt="1"/>
          </p:nvPr>
        </p:nvSpPr>
        <p:spPr>
          <a:xfrm>
            <a:off x="6828463" y="5038442"/>
            <a:ext cx="1320801" cy="703249"/>
          </a:xfrm>
          <a:prstGeom prst="rect">
            <a:avLst/>
          </a:prstGeom>
        </p:spPr>
        <p:txBody>
          <a:bodyPr/>
          <a:lstStyle>
            <a:lvl1pPr marL="0" indent="0" algn="ctr">
              <a:buNone/>
              <a:defRPr sz="1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Company logo</a:t>
            </a:r>
          </a:p>
        </p:txBody>
      </p:sp>
      <p:sp>
        <p:nvSpPr>
          <p:cNvPr id="22" name="Picture Placeholder 2">
            <a:extLst>
              <a:ext uri="{FF2B5EF4-FFF2-40B4-BE49-F238E27FC236}">
                <a16:creationId xmlns:a16="http://schemas.microsoft.com/office/drawing/2014/main" id="{76FE78D2-05B3-2142-E5A0-09A3AE558ABB}"/>
              </a:ext>
            </a:extLst>
          </p:cNvPr>
          <p:cNvSpPr>
            <a:spLocks noGrp="1"/>
          </p:cNvSpPr>
          <p:nvPr>
            <p:ph type="pic" idx="27" hasCustomPrompt="1"/>
          </p:nvPr>
        </p:nvSpPr>
        <p:spPr>
          <a:xfrm>
            <a:off x="9571663" y="5038442"/>
            <a:ext cx="1320801" cy="703249"/>
          </a:xfrm>
          <a:prstGeom prst="rect">
            <a:avLst/>
          </a:prstGeom>
        </p:spPr>
        <p:txBody>
          <a:bodyPr/>
          <a:lstStyle>
            <a:lvl1pPr marL="0" indent="0" algn="ctr">
              <a:buNone/>
              <a:defRPr sz="1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Company logo</a:t>
            </a:r>
          </a:p>
        </p:txBody>
      </p:sp>
    </p:spTree>
    <p:extLst>
      <p:ext uri="{BB962C8B-B14F-4D97-AF65-F5344CB8AC3E}">
        <p14:creationId xmlns:p14="http://schemas.microsoft.com/office/powerpoint/2010/main" val="22882202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Sub - Dark Botto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AB510-92C0-7607-CFFB-2BE12058F326}"/>
              </a:ext>
            </a:extLst>
          </p:cNvPr>
          <p:cNvSpPr>
            <a:spLocks noGrp="1"/>
          </p:cNvSpPr>
          <p:nvPr>
            <p:ph type="title"/>
          </p:nvPr>
        </p:nvSpPr>
        <p:spPr>
          <a:xfrm>
            <a:off x="603250" y="1"/>
            <a:ext cx="10983913" cy="590550"/>
          </a:xfrm>
        </p:spPr>
        <p:txBody>
          <a:bodyPr anchor="b"/>
          <a:lstStyle>
            <a:lvl1pPr>
              <a:defRPr/>
            </a:lvl1pPr>
          </a:lstStyle>
          <a:p>
            <a:r>
              <a:rPr lang="en-US"/>
              <a:t>Click to edit Master title style</a:t>
            </a:r>
          </a:p>
        </p:txBody>
      </p:sp>
      <p:sp>
        <p:nvSpPr>
          <p:cNvPr id="7" name="Text Placeholder 6">
            <a:extLst>
              <a:ext uri="{FF2B5EF4-FFF2-40B4-BE49-F238E27FC236}">
                <a16:creationId xmlns:a16="http://schemas.microsoft.com/office/drawing/2014/main" id="{D5F257EB-E76C-F585-6E6D-DE3526DE9548}"/>
              </a:ext>
            </a:extLst>
          </p:cNvPr>
          <p:cNvSpPr>
            <a:spLocks noGrp="1"/>
          </p:cNvSpPr>
          <p:nvPr>
            <p:ph type="body" sz="quarter" idx="13"/>
          </p:nvPr>
        </p:nvSpPr>
        <p:spPr>
          <a:xfrm>
            <a:off x="603250" y="590550"/>
            <a:ext cx="10983913" cy="501649"/>
          </a:xfrm>
        </p:spPr>
        <p:txBody>
          <a:bodyPr>
            <a:normAutofit/>
          </a:bodyPr>
          <a:lstStyle>
            <a:lvl1pPr marL="0" indent="0">
              <a:lnSpc>
                <a:spcPct val="100000"/>
              </a:lnSpc>
              <a:spcAft>
                <a:spcPts val="0"/>
              </a:spcAft>
              <a:buNone/>
              <a:defRPr sz="1600">
                <a:solidFill>
                  <a:schemeClr val="accent1"/>
                </a:solidFill>
              </a:defRPr>
            </a:lvl1pPr>
          </a:lstStyle>
          <a:p>
            <a:pPr lvl="0"/>
            <a:r>
              <a:rPr lang="en-US"/>
              <a:t>Click to edit Master text styles</a:t>
            </a:r>
          </a:p>
        </p:txBody>
      </p:sp>
      <p:sp>
        <p:nvSpPr>
          <p:cNvPr id="5" name="Content Placeholder 2">
            <a:extLst>
              <a:ext uri="{FF2B5EF4-FFF2-40B4-BE49-F238E27FC236}">
                <a16:creationId xmlns:a16="http://schemas.microsoft.com/office/drawing/2014/main" id="{EF9D42F1-C34E-7371-0B36-923F9B336FE2}"/>
              </a:ext>
            </a:extLst>
          </p:cNvPr>
          <p:cNvSpPr>
            <a:spLocks noGrp="1"/>
          </p:cNvSpPr>
          <p:nvPr>
            <p:ph idx="1"/>
          </p:nvPr>
        </p:nvSpPr>
        <p:spPr>
          <a:xfrm>
            <a:off x="603250" y="1340067"/>
            <a:ext cx="10983912" cy="33924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Footer Placeholder 4">
            <a:extLst>
              <a:ext uri="{FF2B5EF4-FFF2-40B4-BE49-F238E27FC236}">
                <a16:creationId xmlns:a16="http://schemas.microsoft.com/office/drawing/2014/main" id="{37C8A077-0E11-2DEB-69B1-2456B853ED9F}"/>
              </a:ext>
            </a:extLst>
          </p:cNvPr>
          <p:cNvSpPr>
            <a:spLocks noGrp="1"/>
          </p:cNvSpPr>
          <p:nvPr>
            <p:ph type="ftr" sz="quarter" idx="3"/>
          </p:nvPr>
        </p:nvSpPr>
        <p:spPr>
          <a:xfrm>
            <a:off x="1038038"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Tree>
    <p:extLst>
      <p:ext uri="{BB962C8B-B14F-4D97-AF65-F5344CB8AC3E}">
        <p14:creationId xmlns:p14="http://schemas.microsoft.com/office/powerpoint/2010/main" val="3432202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ark Horizontal Split">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7F794FE-81DC-48DC-B529-E9B0D6C789EB}"/>
              </a:ext>
            </a:extLst>
          </p:cNvPr>
          <p:cNvSpPr/>
          <p:nvPr/>
        </p:nvSpPr>
        <p:spPr>
          <a:xfrm>
            <a:off x="0" y="3314700"/>
            <a:ext cx="12192000" cy="35433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itle 29">
            <a:extLst>
              <a:ext uri="{FF2B5EF4-FFF2-40B4-BE49-F238E27FC236}">
                <a16:creationId xmlns:a16="http://schemas.microsoft.com/office/drawing/2014/main" id="{18FBE00C-0F6B-2F52-6AD2-B6779E25C76B}"/>
              </a:ext>
            </a:extLst>
          </p:cNvPr>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5" name="Content Placeholder 2">
            <a:extLst>
              <a:ext uri="{FF2B5EF4-FFF2-40B4-BE49-F238E27FC236}">
                <a16:creationId xmlns:a16="http://schemas.microsoft.com/office/drawing/2014/main" id="{EBCCDE67-EC0F-76B5-8F81-B011376859EB}"/>
              </a:ext>
            </a:extLst>
          </p:cNvPr>
          <p:cNvSpPr>
            <a:spLocks noGrp="1"/>
          </p:cNvSpPr>
          <p:nvPr>
            <p:ph idx="1"/>
          </p:nvPr>
        </p:nvSpPr>
        <p:spPr>
          <a:xfrm>
            <a:off x="603250" y="1343027"/>
            <a:ext cx="10983912" cy="1733033"/>
          </a:xfrm>
        </p:spPr>
        <p:txBody>
          <a:bodyPr/>
          <a:lstStyle>
            <a:lvl1pPr>
              <a:buFontTx/>
              <a:buNone/>
              <a:defRPr/>
            </a:lvl1pPr>
          </a:lstStyle>
          <a:p>
            <a:pPr lvl="0"/>
            <a:r>
              <a:rPr lang="en-US"/>
              <a:t>Click to edit Master text styles</a:t>
            </a:r>
          </a:p>
        </p:txBody>
      </p:sp>
      <p:sp>
        <p:nvSpPr>
          <p:cNvPr id="6" name="Content Placeholder 2">
            <a:extLst>
              <a:ext uri="{FF2B5EF4-FFF2-40B4-BE49-F238E27FC236}">
                <a16:creationId xmlns:a16="http://schemas.microsoft.com/office/drawing/2014/main" id="{6E59FAA6-279B-1302-8BBD-BC702D6A8F43}"/>
              </a:ext>
            </a:extLst>
          </p:cNvPr>
          <p:cNvSpPr>
            <a:spLocks noGrp="1"/>
          </p:cNvSpPr>
          <p:nvPr>
            <p:ph idx="10"/>
          </p:nvPr>
        </p:nvSpPr>
        <p:spPr>
          <a:xfrm>
            <a:off x="842241" y="3731930"/>
            <a:ext cx="3168650" cy="2201279"/>
          </a:xfrm>
        </p:spPr>
        <p:txBody>
          <a:bodyPr/>
          <a:lstStyle>
            <a:lvl1pPr>
              <a:buFontTx/>
              <a:buNone/>
              <a:defRPr>
                <a:solidFill>
                  <a:schemeClr val="bg1"/>
                </a:solidFill>
              </a:defRPr>
            </a:lvl1pPr>
          </a:lstStyle>
          <a:p>
            <a:pPr lvl="0"/>
            <a:r>
              <a:rPr lang="en-US" dirty="0"/>
              <a:t>Click to edit Master text styles</a:t>
            </a:r>
          </a:p>
        </p:txBody>
      </p:sp>
      <p:sp>
        <p:nvSpPr>
          <p:cNvPr id="7" name="Content Placeholder 2">
            <a:extLst>
              <a:ext uri="{FF2B5EF4-FFF2-40B4-BE49-F238E27FC236}">
                <a16:creationId xmlns:a16="http://schemas.microsoft.com/office/drawing/2014/main" id="{DBF883E9-9802-075C-BCDE-3499D471C991}"/>
              </a:ext>
            </a:extLst>
          </p:cNvPr>
          <p:cNvSpPr>
            <a:spLocks noGrp="1"/>
          </p:cNvSpPr>
          <p:nvPr>
            <p:ph idx="11"/>
          </p:nvPr>
        </p:nvSpPr>
        <p:spPr>
          <a:xfrm>
            <a:off x="4556991" y="3731930"/>
            <a:ext cx="3168650" cy="2201279"/>
          </a:xfrm>
        </p:spPr>
        <p:txBody>
          <a:bodyPr/>
          <a:lstStyle>
            <a:lvl1pPr>
              <a:buFontTx/>
              <a:buNone/>
              <a:defRPr>
                <a:solidFill>
                  <a:schemeClr val="bg1"/>
                </a:solidFill>
              </a:defRPr>
            </a:lvl1pPr>
          </a:lstStyle>
          <a:p>
            <a:pPr lvl="0"/>
            <a:r>
              <a:rPr lang="en-US"/>
              <a:t>Click to edit Master text styles</a:t>
            </a:r>
          </a:p>
        </p:txBody>
      </p:sp>
      <p:sp>
        <p:nvSpPr>
          <p:cNvPr id="8" name="Content Placeholder 2">
            <a:extLst>
              <a:ext uri="{FF2B5EF4-FFF2-40B4-BE49-F238E27FC236}">
                <a16:creationId xmlns:a16="http://schemas.microsoft.com/office/drawing/2014/main" id="{B5349214-C72F-F6AA-72DB-99DA96FCA72B}"/>
              </a:ext>
            </a:extLst>
          </p:cNvPr>
          <p:cNvSpPr>
            <a:spLocks noGrp="1"/>
          </p:cNvSpPr>
          <p:nvPr>
            <p:ph idx="12"/>
          </p:nvPr>
        </p:nvSpPr>
        <p:spPr>
          <a:xfrm>
            <a:off x="8271741" y="3731930"/>
            <a:ext cx="3168650" cy="2201279"/>
          </a:xfrm>
        </p:spPr>
        <p:txBody>
          <a:bodyPr/>
          <a:lstStyle>
            <a:lvl1pPr>
              <a:buFontTx/>
              <a:buNone/>
              <a:defRPr>
                <a:solidFill>
                  <a:schemeClr val="bg1"/>
                </a:solidFill>
              </a:defRPr>
            </a:lvl1pPr>
          </a:lstStyle>
          <a:p>
            <a:pPr lvl="0"/>
            <a:r>
              <a:rPr lang="en-US"/>
              <a:t>Click to edit Master text styles</a:t>
            </a:r>
          </a:p>
        </p:txBody>
      </p:sp>
      <p:sp>
        <p:nvSpPr>
          <p:cNvPr id="3" name="Rectangle 2">
            <a:extLst>
              <a:ext uri="{FF2B5EF4-FFF2-40B4-BE49-F238E27FC236}">
                <a16:creationId xmlns:a16="http://schemas.microsoft.com/office/drawing/2014/main" id="{7C3F1DAB-D3FB-017B-68C4-CCF4A84C51A0}"/>
              </a:ext>
            </a:extLst>
          </p:cNvPr>
          <p:cNvSpPr/>
          <p:nvPr userDrawn="1"/>
        </p:nvSpPr>
        <p:spPr>
          <a:xfrm>
            <a:off x="0" y="6329626"/>
            <a:ext cx="12192000" cy="522475"/>
          </a:xfrm>
          <a:prstGeom prst="rect">
            <a:avLst/>
          </a:prstGeom>
          <a:gradFill>
            <a:gsLst>
              <a:gs pos="17000">
                <a:schemeClr val="tx2"/>
              </a:gs>
              <a:gs pos="100000">
                <a:srgbClr val="2D88A6"/>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4" name="Graphic 13">
            <a:extLst>
              <a:ext uri="{FF2B5EF4-FFF2-40B4-BE49-F238E27FC236}">
                <a16:creationId xmlns:a16="http://schemas.microsoft.com/office/drawing/2014/main" id="{5D2EDC84-8D35-45A6-7924-0C87411EB7B5}"/>
              </a:ext>
            </a:extLst>
          </p:cNvPr>
          <p:cNvPicPr>
            <a:picLocks noChangeAspect="1"/>
          </p:cNvPicPr>
          <p:nvPr userDrawn="1"/>
        </p:nvPicPr>
        <p:blipFill>
          <a:blip>
            <a:alphaModFix amt="50000"/>
            <a:extLst>
              <a:ext uri="{96DAC541-7B7A-43D3-8B79-37D633B846F1}">
                <asvg:svgBlip xmlns:asvg="http://schemas.microsoft.com/office/drawing/2016/SVG/main" r:embed="rId2"/>
              </a:ext>
            </a:extLst>
          </a:blip>
          <a:srcRect l="19051" r="5972" b="37634"/>
          <a:stretch>
            <a:fillRect/>
          </a:stretch>
        </p:blipFill>
        <p:spPr>
          <a:xfrm>
            <a:off x="1" y="3023051"/>
            <a:ext cx="12201285" cy="3834949"/>
          </a:xfrm>
          <a:custGeom>
            <a:avLst/>
            <a:gdLst>
              <a:gd name="connsiteX0" fmla="*/ 0 w 12201285"/>
              <a:gd name="connsiteY0" fmla="*/ 0 h 3834949"/>
              <a:gd name="connsiteX1" fmla="*/ 12201285 w 12201285"/>
              <a:gd name="connsiteY1" fmla="*/ 0 h 3834949"/>
              <a:gd name="connsiteX2" fmla="*/ 12201285 w 12201285"/>
              <a:gd name="connsiteY2" fmla="*/ 3834949 h 3834949"/>
              <a:gd name="connsiteX3" fmla="*/ 0 w 12201285"/>
              <a:gd name="connsiteY3" fmla="*/ 3834949 h 3834949"/>
            </a:gdLst>
            <a:ahLst/>
            <a:cxnLst>
              <a:cxn ang="0">
                <a:pos x="connsiteX0" y="connsiteY0"/>
              </a:cxn>
              <a:cxn ang="0">
                <a:pos x="connsiteX1" y="connsiteY1"/>
              </a:cxn>
              <a:cxn ang="0">
                <a:pos x="connsiteX2" y="connsiteY2"/>
              </a:cxn>
              <a:cxn ang="0">
                <a:pos x="connsiteX3" y="connsiteY3"/>
              </a:cxn>
            </a:cxnLst>
            <a:rect l="l" t="t" r="r" b="b"/>
            <a:pathLst>
              <a:path w="12201285" h="3834949">
                <a:moveTo>
                  <a:pt x="0" y="0"/>
                </a:moveTo>
                <a:lnTo>
                  <a:pt x="12201285" y="0"/>
                </a:lnTo>
                <a:lnTo>
                  <a:pt x="12201285" y="3834949"/>
                </a:lnTo>
                <a:lnTo>
                  <a:pt x="0" y="3834949"/>
                </a:lnTo>
                <a:close/>
              </a:path>
            </a:pathLst>
          </a:custGeom>
        </p:spPr>
      </p:pic>
      <p:sp>
        <p:nvSpPr>
          <p:cNvPr id="18" name="TextBox 17">
            <a:extLst>
              <a:ext uri="{FF2B5EF4-FFF2-40B4-BE49-F238E27FC236}">
                <a16:creationId xmlns:a16="http://schemas.microsoft.com/office/drawing/2014/main" id="{91775110-3730-EC96-2264-7669AF571201}"/>
              </a:ext>
            </a:extLst>
          </p:cNvPr>
          <p:cNvSpPr txBox="1"/>
          <p:nvPr userDrawn="1"/>
        </p:nvSpPr>
        <p:spPr>
          <a:xfrm>
            <a:off x="8995031" y="6610616"/>
            <a:ext cx="2751535" cy="215444"/>
          </a:xfrm>
          <a:prstGeom prst="rect">
            <a:avLst/>
          </a:prstGeom>
          <a:noFill/>
        </p:spPr>
        <p:txBody>
          <a:bodyPr wrap="square">
            <a:spAutoFit/>
          </a:bodyPr>
          <a:lstStyle/>
          <a:p>
            <a:r>
              <a:rPr lang="en-US" sz="800" dirty="0">
                <a:solidFill>
                  <a:schemeClr val="bg1"/>
                </a:solidFill>
              </a:rPr>
              <a:t>Medical Affairs Professional Society (MAPS)</a:t>
            </a:r>
            <a:r>
              <a:rPr lang="en-US" sz="700" baseline="30000" dirty="0">
                <a:solidFill>
                  <a:schemeClr val="bg1"/>
                </a:solidFill>
              </a:rPr>
              <a:t>TM</a:t>
            </a:r>
            <a:r>
              <a:rPr lang="en-US" sz="800" dirty="0">
                <a:solidFill>
                  <a:schemeClr val="bg1"/>
                </a:solidFill>
              </a:rPr>
              <a:t> 2026</a:t>
            </a:r>
          </a:p>
        </p:txBody>
      </p:sp>
      <p:sp>
        <p:nvSpPr>
          <p:cNvPr id="19" name="Rectangle 18">
            <a:extLst>
              <a:ext uri="{FF2B5EF4-FFF2-40B4-BE49-F238E27FC236}">
                <a16:creationId xmlns:a16="http://schemas.microsoft.com/office/drawing/2014/main" id="{C3E7C2C8-B6AD-267A-67E8-D025A4F14D6A}"/>
              </a:ext>
            </a:extLst>
          </p:cNvPr>
          <p:cNvSpPr/>
          <p:nvPr userDrawn="1"/>
        </p:nvSpPr>
        <p:spPr>
          <a:xfrm>
            <a:off x="11693341" y="6562991"/>
            <a:ext cx="392480" cy="31480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fld id="{77D278BF-0372-4D84-AAA0-DE69865FA16E}" type="slidenum">
              <a:rPr lang="en-US" sz="800" b="1" smtClean="0">
                <a:solidFill>
                  <a:schemeClr val="bg1"/>
                </a:solidFill>
              </a:rPr>
              <a:t>‹#›</a:t>
            </a:fld>
            <a:endParaRPr lang="en-US" sz="800" b="1" dirty="0">
              <a:solidFill>
                <a:schemeClr val="bg1"/>
              </a:solidFill>
            </a:endParaRPr>
          </a:p>
        </p:txBody>
      </p:sp>
      <p:pic>
        <p:nvPicPr>
          <p:cNvPr id="10" name="Picture 9">
            <a:extLst>
              <a:ext uri="{FF2B5EF4-FFF2-40B4-BE49-F238E27FC236}">
                <a16:creationId xmlns:a16="http://schemas.microsoft.com/office/drawing/2014/main" id="{501BFB82-94F9-FA35-643C-C02F14F02D85}"/>
              </a:ext>
            </a:extLst>
          </p:cNvPr>
          <p:cNvPicPr>
            <a:picLocks noChangeAspect="1"/>
          </p:cNvPicPr>
          <p:nvPr userDrawn="1"/>
        </p:nvPicPr>
        <p:blipFill>
          <a:blip r:embed="rId3"/>
          <a:srcRect/>
          <a:stretch/>
        </p:blipFill>
        <p:spPr>
          <a:xfrm>
            <a:off x="195115" y="6528439"/>
            <a:ext cx="816269" cy="271267"/>
          </a:xfrm>
          <a:prstGeom prst="rect">
            <a:avLst/>
          </a:prstGeom>
        </p:spPr>
      </p:pic>
      <p:sp>
        <p:nvSpPr>
          <p:cNvPr id="12" name="Footer Placeholder 4">
            <a:extLst>
              <a:ext uri="{FF2B5EF4-FFF2-40B4-BE49-F238E27FC236}">
                <a16:creationId xmlns:a16="http://schemas.microsoft.com/office/drawing/2014/main" id="{BC496B3F-F64F-9996-F9E1-6B088BFEAA9F}"/>
              </a:ext>
            </a:extLst>
          </p:cNvPr>
          <p:cNvSpPr>
            <a:spLocks noGrp="1"/>
          </p:cNvSpPr>
          <p:nvPr>
            <p:ph type="ftr" sz="quarter" idx="3"/>
          </p:nvPr>
        </p:nvSpPr>
        <p:spPr>
          <a:xfrm>
            <a:off x="1038038"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Tree>
    <p:extLst>
      <p:ext uri="{BB962C8B-B14F-4D97-AF65-F5344CB8AC3E}">
        <p14:creationId xmlns:p14="http://schemas.microsoft.com/office/powerpoint/2010/main" val="112413294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Option 2">
    <p:bg>
      <p:bgPr>
        <a:solidFill>
          <a:schemeClr val="bg2"/>
        </a:solidFill>
        <a:effectLst/>
      </p:bgPr>
    </p:bg>
    <p:spTree>
      <p:nvGrpSpPr>
        <p:cNvPr id="1" name=""/>
        <p:cNvGrpSpPr/>
        <p:nvPr/>
      </p:nvGrpSpPr>
      <p:grpSpPr>
        <a:xfrm>
          <a:off x="0" y="0"/>
          <a:ext cx="0" cy="0"/>
          <a:chOff x="0" y="0"/>
          <a:chExt cx="0" cy="0"/>
        </a:xfrm>
      </p:grpSpPr>
      <p:pic>
        <p:nvPicPr>
          <p:cNvPr id="22" name="Graphic 21">
            <a:extLst>
              <a:ext uri="{FF2B5EF4-FFF2-40B4-BE49-F238E27FC236}">
                <a16:creationId xmlns:a16="http://schemas.microsoft.com/office/drawing/2014/main" id="{C16E2CDA-AFA1-6EC3-7C20-59DAC3CBD4F5}"/>
              </a:ext>
            </a:extLst>
          </p:cNvPr>
          <p:cNvPicPr>
            <a:picLocks noChangeAspect="1"/>
          </p:cNvPicPr>
          <p:nvPr userDrawn="1"/>
        </p:nvPicPr>
        <p:blipFill>
          <a:blip>
            <a:extLst>
              <a:ext uri="{96DAC541-7B7A-43D3-8B79-37D633B846F1}">
                <asvg:svgBlip xmlns:asvg="http://schemas.microsoft.com/office/drawing/2016/SVG/main" r:embed="rId2"/>
              </a:ext>
            </a:extLst>
          </a:blip>
          <a:srcRect l="19051" t="25872" r="6029"/>
          <a:stretch>
            <a:fillRect/>
          </a:stretch>
        </p:blipFill>
        <p:spPr>
          <a:xfrm>
            <a:off x="0" y="1"/>
            <a:ext cx="12192001" cy="4558173"/>
          </a:xfrm>
          <a:custGeom>
            <a:avLst/>
            <a:gdLst>
              <a:gd name="connsiteX0" fmla="*/ 0 w 12192001"/>
              <a:gd name="connsiteY0" fmla="*/ 0 h 4558173"/>
              <a:gd name="connsiteX1" fmla="*/ 12192001 w 12192001"/>
              <a:gd name="connsiteY1" fmla="*/ 0 h 4558173"/>
              <a:gd name="connsiteX2" fmla="*/ 12192001 w 12192001"/>
              <a:gd name="connsiteY2" fmla="*/ 4558173 h 4558173"/>
              <a:gd name="connsiteX3" fmla="*/ 0 w 12192001"/>
              <a:gd name="connsiteY3" fmla="*/ 4558173 h 4558173"/>
            </a:gdLst>
            <a:ahLst/>
            <a:cxnLst>
              <a:cxn ang="0">
                <a:pos x="connsiteX0" y="connsiteY0"/>
              </a:cxn>
              <a:cxn ang="0">
                <a:pos x="connsiteX1" y="connsiteY1"/>
              </a:cxn>
              <a:cxn ang="0">
                <a:pos x="connsiteX2" y="connsiteY2"/>
              </a:cxn>
              <a:cxn ang="0">
                <a:pos x="connsiteX3" y="connsiteY3"/>
              </a:cxn>
            </a:cxnLst>
            <a:rect l="l" t="t" r="r" b="b"/>
            <a:pathLst>
              <a:path w="12192001" h="4558173">
                <a:moveTo>
                  <a:pt x="0" y="0"/>
                </a:moveTo>
                <a:lnTo>
                  <a:pt x="12192001" y="0"/>
                </a:lnTo>
                <a:lnTo>
                  <a:pt x="12192001" y="4558173"/>
                </a:lnTo>
                <a:lnTo>
                  <a:pt x="0" y="4558173"/>
                </a:lnTo>
                <a:close/>
              </a:path>
            </a:pathLst>
          </a:custGeom>
        </p:spPr>
      </p:pic>
      <p:sp>
        <p:nvSpPr>
          <p:cNvPr id="23" name="Rectangle 22">
            <a:extLst>
              <a:ext uri="{FF2B5EF4-FFF2-40B4-BE49-F238E27FC236}">
                <a16:creationId xmlns:a16="http://schemas.microsoft.com/office/drawing/2014/main" id="{7A80255A-EBD9-1CCA-461C-D285FFC2D967}"/>
              </a:ext>
            </a:extLst>
          </p:cNvPr>
          <p:cNvSpPr/>
          <p:nvPr userDrawn="1"/>
        </p:nvSpPr>
        <p:spPr>
          <a:xfrm>
            <a:off x="0" y="0"/>
            <a:ext cx="5867400" cy="6858000"/>
          </a:xfrm>
          <a:prstGeom prst="rect">
            <a:avLst/>
          </a:prstGeom>
          <a:gradFill flip="none" rotWithShape="1">
            <a:gsLst>
              <a:gs pos="0">
                <a:schemeClr val="bg2"/>
              </a:gs>
              <a:gs pos="100000">
                <a:schemeClr val="bg2">
                  <a:alpha val="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Text Placeholder 150">
            <a:extLst>
              <a:ext uri="{FF2B5EF4-FFF2-40B4-BE49-F238E27FC236}">
                <a16:creationId xmlns:a16="http://schemas.microsoft.com/office/drawing/2014/main" id="{BFBF73DA-A560-A046-F3BD-D6592C33ED6E}"/>
              </a:ext>
            </a:extLst>
          </p:cNvPr>
          <p:cNvSpPr>
            <a:spLocks noGrp="1"/>
          </p:cNvSpPr>
          <p:nvPr>
            <p:ph type="body" sz="quarter" idx="13" hasCustomPrompt="1"/>
          </p:nvPr>
        </p:nvSpPr>
        <p:spPr>
          <a:xfrm>
            <a:off x="1219200" y="5673117"/>
            <a:ext cx="9753600" cy="607661"/>
          </a:xfrm>
        </p:spPr>
        <p:txBody>
          <a:bodyPr>
            <a:normAutofit/>
          </a:bodyPr>
          <a:lstStyle>
            <a:lvl1pPr marL="0" indent="0">
              <a:lnSpc>
                <a:spcPct val="100000"/>
              </a:lnSpc>
              <a:spcAft>
                <a:spcPts val="0"/>
              </a:spcAft>
              <a:buNone/>
              <a:defRPr sz="1800">
                <a:solidFill>
                  <a:schemeClr val="accent3"/>
                </a:solidFill>
              </a:defRPr>
            </a:lvl1pPr>
          </a:lstStyle>
          <a:p>
            <a:pPr lvl="0"/>
            <a:r>
              <a:rPr lang="en-US"/>
              <a:t>Click to edit </a:t>
            </a:r>
            <a:br>
              <a:rPr lang="en-US"/>
            </a:br>
            <a:r>
              <a:rPr lang="en-US"/>
              <a:t>Master text styles</a:t>
            </a:r>
          </a:p>
        </p:txBody>
      </p:sp>
      <p:grpSp>
        <p:nvGrpSpPr>
          <p:cNvPr id="37" name="MAPS LOGO W/FULL COPY" hidden="1">
            <a:extLst>
              <a:ext uri="{FF2B5EF4-FFF2-40B4-BE49-F238E27FC236}">
                <a16:creationId xmlns:a16="http://schemas.microsoft.com/office/drawing/2014/main" id="{67CD2FCE-2C37-DDAD-8664-B301C541AC5B}"/>
              </a:ext>
            </a:extLst>
          </p:cNvPr>
          <p:cNvGrpSpPr/>
          <p:nvPr userDrawn="1"/>
        </p:nvGrpSpPr>
        <p:grpSpPr>
          <a:xfrm>
            <a:off x="8803482" y="484586"/>
            <a:ext cx="2171700" cy="795719"/>
            <a:chOff x="8802053" y="481013"/>
            <a:chExt cx="2186484" cy="801136"/>
          </a:xfrm>
        </p:grpSpPr>
        <p:grpSp>
          <p:nvGrpSpPr>
            <p:cNvPr id="38" name="Graphic 34">
              <a:extLst>
                <a:ext uri="{FF2B5EF4-FFF2-40B4-BE49-F238E27FC236}">
                  <a16:creationId xmlns:a16="http://schemas.microsoft.com/office/drawing/2014/main" id="{E0771C1D-694B-2C6B-994F-0120676FBE9B}"/>
                </a:ext>
              </a:extLst>
            </p:cNvPr>
            <p:cNvGrpSpPr/>
            <p:nvPr userDrawn="1"/>
          </p:nvGrpSpPr>
          <p:grpSpPr>
            <a:xfrm>
              <a:off x="8803306" y="1098443"/>
              <a:ext cx="2183977" cy="91330"/>
              <a:chOff x="8803306" y="1098443"/>
              <a:chExt cx="2183977" cy="91330"/>
            </a:xfrm>
            <a:solidFill>
              <a:schemeClr val="tx1"/>
            </a:solidFill>
          </p:grpSpPr>
          <p:grpSp>
            <p:nvGrpSpPr>
              <p:cNvPr id="111" name="Graphic 34">
                <a:extLst>
                  <a:ext uri="{FF2B5EF4-FFF2-40B4-BE49-F238E27FC236}">
                    <a16:creationId xmlns:a16="http://schemas.microsoft.com/office/drawing/2014/main" id="{E5F53BAA-083B-E5D3-EA17-587E3C894269}"/>
                  </a:ext>
                </a:extLst>
              </p:cNvPr>
              <p:cNvGrpSpPr/>
              <p:nvPr/>
            </p:nvGrpSpPr>
            <p:grpSpPr>
              <a:xfrm>
                <a:off x="8803306" y="1121060"/>
                <a:ext cx="2134668" cy="68713"/>
                <a:chOff x="8803306" y="1121060"/>
                <a:chExt cx="2134668" cy="68713"/>
              </a:xfrm>
              <a:grpFill/>
            </p:grpSpPr>
            <p:sp>
              <p:nvSpPr>
                <p:cNvPr id="113" name="Freeform: Shape 112">
                  <a:extLst>
                    <a:ext uri="{FF2B5EF4-FFF2-40B4-BE49-F238E27FC236}">
                      <a16:creationId xmlns:a16="http://schemas.microsoft.com/office/drawing/2014/main" id="{277A74B6-290A-B704-E494-34593BD4C39F}"/>
                    </a:ext>
                  </a:extLst>
                </p:cNvPr>
                <p:cNvSpPr/>
                <p:nvPr/>
              </p:nvSpPr>
              <p:spPr>
                <a:xfrm>
                  <a:off x="8803306" y="1121687"/>
                  <a:ext cx="70071" cy="67460"/>
                </a:xfrm>
                <a:custGeom>
                  <a:avLst/>
                  <a:gdLst>
                    <a:gd name="connsiteX0" fmla="*/ 70072 w 70071"/>
                    <a:gd name="connsiteY0" fmla="*/ 0 h 67460"/>
                    <a:gd name="connsiteX1" fmla="*/ 70072 w 70071"/>
                    <a:gd name="connsiteY1" fmla="*/ 67460 h 67460"/>
                    <a:gd name="connsiteX2" fmla="*/ 63229 w 70071"/>
                    <a:gd name="connsiteY2" fmla="*/ 67460 h 67460"/>
                    <a:gd name="connsiteX3" fmla="*/ 63229 w 70071"/>
                    <a:gd name="connsiteY3" fmla="*/ 13476 h 67460"/>
                    <a:gd name="connsiteX4" fmla="*/ 36720 w 70071"/>
                    <a:gd name="connsiteY4" fmla="*/ 58868 h 67460"/>
                    <a:gd name="connsiteX5" fmla="*/ 33351 w 70071"/>
                    <a:gd name="connsiteY5" fmla="*/ 58868 h 67460"/>
                    <a:gd name="connsiteX6" fmla="*/ 6843 w 70071"/>
                    <a:gd name="connsiteY6" fmla="*/ 13764 h 67460"/>
                    <a:gd name="connsiteX7" fmla="*/ 6843 w 70071"/>
                    <a:gd name="connsiteY7" fmla="*/ 67460 h 67460"/>
                    <a:gd name="connsiteX8" fmla="*/ 0 w 70071"/>
                    <a:gd name="connsiteY8" fmla="*/ 67460 h 67460"/>
                    <a:gd name="connsiteX9" fmla="*/ 0 w 70071"/>
                    <a:gd name="connsiteY9" fmla="*/ 0 h 67460"/>
                    <a:gd name="connsiteX10" fmla="*/ 5876 w 70071"/>
                    <a:gd name="connsiteY10" fmla="*/ 0 h 67460"/>
                    <a:gd name="connsiteX11" fmla="*/ 35180 w 70071"/>
                    <a:gd name="connsiteY11" fmla="*/ 50014 h 67460"/>
                    <a:gd name="connsiteX12" fmla="*/ 64195 w 70071"/>
                    <a:gd name="connsiteY12" fmla="*/ 0 h 67460"/>
                    <a:gd name="connsiteX13" fmla="*/ 70072 w 70071"/>
                    <a:gd name="connsiteY13" fmla="*/ 0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0071" h="67460">
                      <a:moveTo>
                        <a:pt x="70072" y="0"/>
                      </a:moveTo>
                      <a:lnTo>
                        <a:pt x="70072" y="67460"/>
                      </a:lnTo>
                      <a:lnTo>
                        <a:pt x="63229" y="67460"/>
                      </a:lnTo>
                      <a:lnTo>
                        <a:pt x="63229" y="13476"/>
                      </a:lnTo>
                      <a:lnTo>
                        <a:pt x="36720" y="58868"/>
                      </a:lnTo>
                      <a:lnTo>
                        <a:pt x="33351" y="58868"/>
                      </a:lnTo>
                      <a:lnTo>
                        <a:pt x="6843" y="13764"/>
                      </a:lnTo>
                      <a:lnTo>
                        <a:pt x="6843" y="67460"/>
                      </a:lnTo>
                      <a:lnTo>
                        <a:pt x="0" y="67460"/>
                      </a:lnTo>
                      <a:lnTo>
                        <a:pt x="0" y="0"/>
                      </a:lnTo>
                      <a:lnTo>
                        <a:pt x="5876" y="0"/>
                      </a:lnTo>
                      <a:lnTo>
                        <a:pt x="35180" y="50014"/>
                      </a:lnTo>
                      <a:lnTo>
                        <a:pt x="64195" y="0"/>
                      </a:lnTo>
                      <a:lnTo>
                        <a:pt x="70072" y="0"/>
                      </a:lnTo>
                      <a:close/>
                    </a:path>
                  </a:pathLst>
                </a:custGeom>
                <a:grpFill/>
                <a:ln w="2606" cap="flat">
                  <a:noFill/>
                  <a:prstDash val="solid"/>
                  <a:miter/>
                </a:ln>
              </p:spPr>
              <p:txBody>
                <a:bodyPr rtlCol="0" anchor="ctr"/>
                <a:lstStyle/>
                <a:p>
                  <a:endParaRPr lang="en-US"/>
                </a:p>
              </p:txBody>
            </p:sp>
            <p:sp>
              <p:nvSpPr>
                <p:cNvPr id="114" name="Freeform: Shape 113">
                  <a:extLst>
                    <a:ext uri="{FF2B5EF4-FFF2-40B4-BE49-F238E27FC236}">
                      <a16:creationId xmlns:a16="http://schemas.microsoft.com/office/drawing/2014/main" id="{78EB7FB4-D7A4-D35D-76DE-2B1FCDCBBCBD}"/>
                    </a:ext>
                  </a:extLst>
                </p:cNvPr>
                <p:cNvSpPr/>
                <p:nvPr/>
              </p:nvSpPr>
              <p:spPr>
                <a:xfrm>
                  <a:off x="8895342" y="1121687"/>
                  <a:ext cx="47741" cy="67460"/>
                </a:xfrm>
                <a:custGeom>
                  <a:avLst/>
                  <a:gdLst>
                    <a:gd name="connsiteX0" fmla="*/ 47716 w 47741"/>
                    <a:gd name="connsiteY0" fmla="*/ 61296 h 67460"/>
                    <a:gd name="connsiteX1" fmla="*/ 47716 w 47741"/>
                    <a:gd name="connsiteY1" fmla="*/ 67460 h 67460"/>
                    <a:gd name="connsiteX2" fmla="*/ 0 w 47741"/>
                    <a:gd name="connsiteY2" fmla="*/ 67460 h 67460"/>
                    <a:gd name="connsiteX3" fmla="*/ 0 w 47741"/>
                    <a:gd name="connsiteY3" fmla="*/ 0 h 67460"/>
                    <a:gd name="connsiteX4" fmla="*/ 46279 w 47741"/>
                    <a:gd name="connsiteY4" fmla="*/ 0 h 67460"/>
                    <a:gd name="connsiteX5" fmla="*/ 46279 w 47741"/>
                    <a:gd name="connsiteY5" fmla="*/ 6164 h 67460"/>
                    <a:gd name="connsiteX6" fmla="*/ 7156 w 47741"/>
                    <a:gd name="connsiteY6" fmla="*/ 6164 h 67460"/>
                    <a:gd name="connsiteX7" fmla="*/ 7156 w 47741"/>
                    <a:gd name="connsiteY7" fmla="*/ 30165 h 67460"/>
                    <a:gd name="connsiteX8" fmla="*/ 42048 w 47741"/>
                    <a:gd name="connsiteY8" fmla="*/ 30165 h 67460"/>
                    <a:gd name="connsiteX9" fmla="*/ 42048 w 47741"/>
                    <a:gd name="connsiteY9" fmla="*/ 36250 h 67460"/>
                    <a:gd name="connsiteX10" fmla="*/ 7156 w 47741"/>
                    <a:gd name="connsiteY10" fmla="*/ 36250 h 67460"/>
                    <a:gd name="connsiteX11" fmla="*/ 7156 w 47741"/>
                    <a:gd name="connsiteY11" fmla="*/ 61323 h 67460"/>
                    <a:gd name="connsiteX12" fmla="*/ 47742 w 47741"/>
                    <a:gd name="connsiteY12" fmla="*/ 61323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7741" h="67460">
                      <a:moveTo>
                        <a:pt x="47716" y="61296"/>
                      </a:moveTo>
                      <a:lnTo>
                        <a:pt x="47716" y="67460"/>
                      </a:lnTo>
                      <a:lnTo>
                        <a:pt x="0" y="67460"/>
                      </a:lnTo>
                      <a:lnTo>
                        <a:pt x="0" y="0"/>
                      </a:lnTo>
                      <a:lnTo>
                        <a:pt x="46279" y="0"/>
                      </a:lnTo>
                      <a:lnTo>
                        <a:pt x="46279" y="6164"/>
                      </a:lnTo>
                      <a:lnTo>
                        <a:pt x="7156" y="6164"/>
                      </a:lnTo>
                      <a:lnTo>
                        <a:pt x="7156" y="30165"/>
                      </a:lnTo>
                      <a:lnTo>
                        <a:pt x="42048" y="30165"/>
                      </a:lnTo>
                      <a:lnTo>
                        <a:pt x="42048" y="36250"/>
                      </a:lnTo>
                      <a:lnTo>
                        <a:pt x="7156" y="36250"/>
                      </a:lnTo>
                      <a:lnTo>
                        <a:pt x="7156" y="61323"/>
                      </a:lnTo>
                      <a:lnTo>
                        <a:pt x="47742" y="61323"/>
                      </a:lnTo>
                      <a:close/>
                    </a:path>
                  </a:pathLst>
                </a:custGeom>
                <a:grpFill/>
                <a:ln w="2606" cap="flat">
                  <a:noFill/>
                  <a:prstDash val="solid"/>
                  <a:miter/>
                </a:ln>
              </p:spPr>
              <p:txBody>
                <a:bodyPr rtlCol="0" anchor="ctr"/>
                <a:lstStyle/>
                <a:p>
                  <a:endParaRPr lang="en-US"/>
                </a:p>
              </p:txBody>
            </p:sp>
            <p:sp>
              <p:nvSpPr>
                <p:cNvPr id="115" name="Freeform: Shape 114">
                  <a:extLst>
                    <a:ext uri="{FF2B5EF4-FFF2-40B4-BE49-F238E27FC236}">
                      <a16:creationId xmlns:a16="http://schemas.microsoft.com/office/drawing/2014/main" id="{3CADECD7-AC90-0696-DB86-5E78EA9DFBE9}"/>
                    </a:ext>
                  </a:extLst>
                </p:cNvPr>
                <p:cNvSpPr/>
                <p:nvPr/>
              </p:nvSpPr>
              <p:spPr>
                <a:xfrm>
                  <a:off x="8959825" y="1121687"/>
                  <a:ext cx="63594" cy="67486"/>
                </a:xfrm>
                <a:custGeom>
                  <a:avLst/>
                  <a:gdLst>
                    <a:gd name="connsiteX0" fmla="*/ 0 w 63594"/>
                    <a:gd name="connsiteY0" fmla="*/ 0 h 67486"/>
                    <a:gd name="connsiteX1" fmla="*/ 27475 w 63594"/>
                    <a:gd name="connsiteY1" fmla="*/ 0 h 67486"/>
                    <a:gd name="connsiteX2" fmla="*/ 46358 w 63594"/>
                    <a:gd name="connsiteY2" fmla="*/ 4283 h 67486"/>
                    <a:gd name="connsiteX3" fmla="*/ 59077 w 63594"/>
                    <a:gd name="connsiteY3" fmla="*/ 16245 h 67486"/>
                    <a:gd name="connsiteX4" fmla="*/ 63595 w 63594"/>
                    <a:gd name="connsiteY4" fmla="*/ 33743 h 67486"/>
                    <a:gd name="connsiteX5" fmla="*/ 59077 w 63594"/>
                    <a:gd name="connsiteY5" fmla="*/ 51241 h 67486"/>
                    <a:gd name="connsiteX6" fmla="*/ 46358 w 63594"/>
                    <a:gd name="connsiteY6" fmla="*/ 63203 h 67486"/>
                    <a:gd name="connsiteX7" fmla="*/ 27475 w 63594"/>
                    <a:gd name="connsiteY7" fmla="*/ 67486 h 67486"/>
                    <a:gd name="connsiteX8" fmla="*/ 0 w 63594"/>
                    <a:gd name="connsiteY8" fmla="*/ 67486 h 67486"/>
                    <a:gd name="connsiteX9" fmla="*/ 0 w 63594"/>
                    <a:gd name="connsiteY9" fmla="*/ 26 h 67486"/>
                    <a:gd name="connsiteX10" fmla="*/ 27083 w 63594"/>
                    <a:gd name="connsiteY10" fmla="*/ 61296 h 67486"/>
                    <a:gd name="connsiteX11" fmla="*/ 42597 w 63594"/>
                    <a:gd name="connsiteY11" fmla="*/ 57771 h 67486"/>
                    <a:gd name="connsiteX12" fmla="*/ 52913 w 63594"/>
                    <a:gd name="connsiteY12" fmla="*/ 48029 h 67486"/>
                    <a:gd name="connsiteX13" fmla="*/ 56569 w 63594"/>
                    <a:gd name="connsiteY13" fmla="*/ 33717 h 67486"/>
                    <a:gd name="connsiteX14" fmla="*/ 52913 w 63594"/>
                    <a:gd name="connsiteY14" fmla="*/ 19405 h 67486"/>
                    <a:gd name="connsiteX15" fmla="*/ 42597 w 63594"/>
                    <a:gd name="connsiteY15" fmla="*/ 9663 h 67486"/>
                    <a:gd name="connsiteX16" fmla="*/ 27083 w 63594"/>
                    <a:gd name="connsiteY16" fmla="*/ 6137 h 67486"/>
                    <a:gd name="connsiteX17" fmla="*/ 7130 w 63594"/>
                    <a:gd name="connsiteY17" fmla="*/ 6137 h 67486"/>
                    <a:gd name="connsiteX18" fmla="*/ 7130 w 63594"/>
                    <a:gd name="connsiteY18" fmla="*/ 61270 h 67486"/>
                    <a:gd name="connsiteX19" fmla="*/ 27083 w 63594"/>
                    <a:gd name="connsiteY19" fmla="*/ 61270 h 67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3594" h="67486">
                      <a:moveTo>
                        <a:pt x="0" y="0"/>
                      </a:moveTo>
                      <a:lnTo>
                        <a:pt x="27475" y="0"/>
                      </a:lnTo>
                      <a:cubicBezTo>
                        <a:pt x="34605" y="0"/>
                        <a:pt x="40899" y="1436"/>
                        <a:pt x="46358" y="4283"/>
                      </a:cubicBezTo>
                      <a:cubicBezTo>
                        <a:pt x="51816" y="7156"/>
                        <a:pt x="56073" y="11126"/>
                        <a:pt x="59077" y="16245"/>
                      </a:cubicBezTo>
                      <a:cubicBezTo>
                        <a:pt x="62106" y="21364"/>
                        <a:pt x="63595" y="27188"/>
                        <a:pt x="63595" y="33743"/>
                      </a:cubicBezTo>
                      <a:cubicBezTo>
                        <a:pt x="63595" y="40298"/>
                        <a:pt x="62080" y="46123"/>
                        <a:pt x="59077" y="51241"/>
                      </a:cubicBezTo>
                      <a:cubicBezTo>
                        <a:pt x="56047" y="56360"/>
                        <a:pt x="51816" y="60330"/>
                        <a:pt x="46358" y="63203"/>
                      </a:cubicBezTo>
                      <a:cubicBezTo>
                        <a:pt x="40899" y="66076"/>
                        <a:pt x="34605" y="67486"/>
                        <a:pt x="27475" y="67486"/>
                      </a:cubicBezTo>
                      <a:lnTo>
                        <a:pt x="0" y="67486"/>
                      </a:lnTo>
                      <a:lnTo>
                        <a:pt x="0" y="26"/>
                      </a:lnTo>
                      <a:close/>
                      <a:moveTo>
                        <a:pt x="27083" y="61296"/>
                      </a:moveTo>
                      <a:cubicBezTo>
                        <a:pt x="32986" y="61296"/>
                        <a:pt x="38157" y="60121"/>
                        <a:pt x="42597" y="57771"/>
                      </a:cubicBezTo>
                      <a:cubicBezTo>
                        <a:pt x="47037" y="55420"/>
                        <a:pt x="50458" y="52182"/>
                        <a:pt x="52913" y="48029"/>
                      </a:cubicBezTo>
                      <a:cubicBezTo>
                        <a:pt x="55368" y="43876"/>
                        <a:pt x="56569" y="39123"/>
                        <a:pt x="56569" y="33717"/>
                      </a:cubicBezTo>
                      <a:cubicBezTo>
                        <a:pt x="56569" y="28311"/>
                        <a:pt x="55342" y="23557"/>
                        <a:pt x="52913" y="19405"/>
                      </a:cubicBezTo>
                      <a:cubicBezTo>
                        <a:pt x="50458" y="15252"/>
                        <a:pt x="47037" y="12014"/>
                        <a:pt x="42597" y="9663"/>
                      </a:cubicBezTo>
                      <a:cubicBezTo>
                        <a:pt x="38157" y="7313"/>
                        <a:pt x="32986" y="6137"/>
                        <a:pt x="27083" y="6137"/>
                      </a:cubicBezTo>
                      <a:lnTo>
                        <a:pt x="7130" y="6137"/>
                      </a:lnTo>
                      <a:lnTo>
                        <a:pt x="7130" y="61270"/>
                      </a:lnTo>
                      <a:lnTo>
                        <a:pt x="27083" y="61270"/>
                      </a:lnTo>
                      <a:close/>
                    </a:path>
                  </a:pathLst>
                </a:custGeom>
                <a:grpFill/>
                <a:ln w="2606" cap="flat">
                  <a:noFill/>
                  <a:prstDash val="solid"/>
                  <a:miter/>
                </a:ln>
              </p:spPr>
              <p:txBody>
                <a:bodyPr rtlCol="0" anchor="ctr"/>
                <a:lstStyle/>
                <a:p>
                  <a:endParaRPr lang="en-US"/>
                </a:p>
              </p:txBody>
            </p:sp>
            <p:sp>
              <p:nvSpPr>
                <p:cNvPr id="116" name="Freeform: Shape 115">
                  <a:extLst>
                    <a:ext uri="{FF2B5EF4-FFF2-40B4-BE49-F238E27FC236}">
                      <a16:creationId xmlns:a16="http://schemas.microsoft.com/office/drawing/2014/main" id="{EA5298CC-6F98-BADB-5D83-E8D442B79609}"/>
                    </a:ext>
                  </a:extLst>
                </p:cNvPr>
                <p:cNvSpPr/>
                <p:nvPr/>
              </p:nvSpPr>
              <p:spPr>
                <a:xfrm>
                  <a:off x="9039456" y="1121687"/>
                  <a:ext cx="7129" cy="67460"/>
                </a:xfrm>
                <a:custGeom>
                  <a:avLst/>
                  <a:gdLst>
                    <a:gd name="connsiteX0" fmla="*/ 0 w 7129"/>
                    <a:gd name="connsiteY0" fmla="*/ 0 h 67460"/>
                    <a:gd name="connsiteX1" fmla="*/ 7130 w 7129"/>
                    <a:gd name="connsiteY1" fmla="*/ 0 h 67460"/>
                    <a:gd name="connsiteX2" fmla="*/ 7130 w 7129"/>
                    <a:gd name="connsiteY2" fmla="*/ 67460 h 67460"/>
                    <a:gd name="connsiteX3" fmla="*/ 0 w 7129"/>
                    <a:gd name="connsiteY3" fmla="*/ 67460 h 67460"/>
                    <a:gd name="connsiteX4" fmla="*/ 0 w 7129"/>
                    <a:gd name="connsiteY4" fmla="*/ 0 h 67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29" h="67460">
                      <a:moveTo>
                        <a:pt x="0" y="0"/>
                      </a:moveTo>
                      <a:lnTo>
                        <a:pt x="7130" y="0"/>
                      </a:lnTo>
                      <a:lnTo>
                        <a:pt x="7130" y="67460"/>
                      </a:lnTo>
                      <a:lnTo>
                        <a:pt x="0" y="67460"/>
                      </a:lnTo>
                      <a:lnTo>
                        <a:pt x="0" y="0"/>
                      </a:lnTo>
                      <a:close/>
                    </a:path>
                  </a:pathLst>
                </a:custGeom>
                <a:grpFill/>
                <a:ln w="2606" cap="flat">
                  <a:noFill/>
                  <a:prstDash val="solid"/>
                  <a:miter/>
                </a:ln>
              </p:spPr>
              <p:txBody>
                <a:bodyPr rtlCol="0" anchor="ctr"/>
                <a:lstStyle/>
                <a:p>
                  <a:endParaRPr lang="en-US"/>
                </a:p>
              </p:txBody>
            </p:sp>
            <p:sp>
              <p:nvSpPr>
                <p:cNvPr id="117" name="Freeform: Shape 116">
                  <a:extLst>
                    <a:ext uri="{FF2B5EF4-FFF2-40B4-BE49-F238E27FC236}">
                      <a16:creationId xmlns:a16="http://schemas.microsoft.com/office/drawing/2014/main" id="{13333566-6ABA-2A49-7FDA-4BB93A9C9092}"/>
                    </a:ext>
                  </a:extLst>
                </p:cNvPr>
                <p:cNvSpPr/>
                <p:nvPr/>
              </p:nvSpPr>
              <p:spPr>
                <a:xfrm>
                  <a:off x="9062595" y="1121060"/>
                  <a:ext cx="60016" cy="68583"/>
                </a:xfrm>
                <a:custGeom>
                  <a:avLst/>
                  <a:gdLst>
                    <a:gd name="connsiteX0" fmla="*/ 17185 w 60016"/>
                    <a:gd name="connsiteY0" fmla="*/ 64248 h 68583"/>
                    <a:gd name="connsiteX1" fmla="*/ 4570 w 60016"/>
                    <a:gd name="connsiteY1" fmla="*/ 51947 h 68583"/>
                    <a:gd name="connsiteX2" fmla="*/ 0 w 60016"/>
                    <a:gd name="connsiteY2" fmla="*/ 34344 h 68583"/>
                    <a:gd name="connsiteX3" fmla="*/ 4570 w 60016"/>
                    <a:gd name="connsiteY3" fmla="*/ 16741 h 68583"/>
                    <a:gd name="connsiteX4" fmla="*/ 17237 w 60016"/>
                    <a:gd name="connsiteY4" fmla="*/ 4440 h 68583"/>
                    <a:gd name="connsiteX5" fmla="*/ 35362 w 60016"/>
                    <a:gd name="connsiteY5" fmla="*/ 0 h 68583"/>
                    <a:gd name="connsiteX6" fmla="*/ 49230 w 60016"/>
                    <a:gd name="connsiteY6" fmla="*/ 2507 h 68583"/>
                    <a:gd name="connsiteX7" fmla="*/ 60017 w 60016"/>
                    <a:gd name="connsiteY7" fmla="*/ 9820 h 68583"/>
                    <a:gd name="connsiteX8" fmla="*/ 55499 w 60016"/>
                    <a:gd name="connsiteY8" fmla="*/ 14338 h 68583"/>
                    <a:gd name="connsiteX9" fmla="*/ 35545 w 60016"/>
                    <a:gd name="connsiteY9" fmla="*/ 6346 h 68583"/>
                    <a:gd name="connsiteX10" fmla="*/ 20998 w 60016"/>
                    <a:gd name="connsiteY10" fmla="*/ 10003 h 68583"/>
                    <a:gd name="connsiteX11" fmla="*/ 10734 w 60016"/>
                    <a:gd name="connsiteY11" fmla="*/ 20032 h 68583"/>
                    <a:gd name="connsiteX12" fmla="*/ 7025 w 60016"/>
                    <a:gd name="connsiteY12" fmla="*/ 34292 h 68583"/>
                    <a:gd name="connsiteX13" fmla="*/ 10734 w 60016"/>
                    <a:gd name="connsiteY13" fmla="*/ 48551 h 68583"/>
                    <a:gd name="connsiteX14" fmla="*/ 20998 w 60016"/>
                    <a:gd name="connsiteY14" fmla="*/ 58580 h 68583"/>
                    <a:gd name="connsiteX15" fmla="*/ 35545 w 60016"/>
                    <a:gd name="connsiteY15" fmla="*/ 62237 h 68583"/>
                    <a:gd name="connsiteX16" fmla="*/ 55499 w 60016"/>
                    <a:gd name="connsiteY16" fmla="*/ 54140 h 68583"/>
                    <a:gd name="connsiteX17" fmla="*/ 60017 w 60016"/>
                    <a:gd name="connsiteY17" fmla="*/ 58659 h 68583"/>
                    <a:gd name="connsiteX18" fmla="*/ 49178 w 60016"/>
                    <a:gd name="connsiteY18" fmla="*/ 66024 h 68583"/>
                    <a:gd name="connsiteX19" fmla="*/ 35258 w 60016"/>
                    <a:gd name="connsiteY19" fmla="*/ 68583 h 68583"/>
                    <a:gd name="connsiteX20" fmla="*/ 17185 w 60016"/>
                    <a:gd name="connsiteY20" fmla="*/ 64143 h 68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0016" h="68583">
                      <a:moveTo>
                        <a:pt x="17185" y="64248"/>
                      </a:moveTo>
                      <a:cubicBezTo>
                        <a:pt x="11831" y="61296"/>
                        <a:pt x="7600" y="57196"/>
                        <a:pt x="4570" y="51947"/>
                      </a:cubicBezTo>
                      <a:cubicBezTo>
                        <a:pt x="1515" y="46723"/>
                        <a:pt x="0" y="40847"/>
                        <a:pt x="0" y="34344"/>
                      </a:cubicBezTo>
                      <a:cubicBezTo>
                        <a:pt x="0" y="27841"/>
                        <a:pt x="1515" y="21990"/>
                        <a:pt x="4570" y="16741"/>
                      </a:cubicBezTo>
                      <a:cubicBezTo>
                        <a:pt x="7626" y="11518"/>
                        <a:pt x="11857" y="7417"/>
                        <a:pt x="17237" y="4440"/>
                      </a:cubicBezTo>
                      <a:cubicBezTo>
                        <a:pt x="22643" y="1489"/>
                        <a:pt x="28676" y="0"/>
                        <a:pt x="35362" y="0"/>
                      </a:cubicBezTo>
                      <a:cubicBezTo>
                        <a:pt x="40377" y="0"/>
                        <a:pt x="44999" y="836"/>
                        <a:pt x="49230" y="2507"/>
                      </a:cubicBezTo>
                      <a:cubicBezTo>
                        <a:pt x="53461" y="4179"/>
                        <a:pt x="57066" y="6608"/>
                        <a:pt x="60017" y="9820"/>
                      </a:cubicBezTo>
                      <a:lnTo>
                        <a:pt x="55499" y="14338"/>
                      </a:lnTo>
                      <a:cubicBezTo>
                        <a:pt x="50223" y="9010"/>
                        <a:pt x="43589" y="6346"/>
                        <a:pt x="35545" y="6346"/>
                      </a:cubicBezTo>
                      <a:cubicBezTo>
                        <a:pt x="30217" y="6346"/>
                        <a:pt x="25360" y="7574"/>
                        <a:pt x="20998" y="10003"/>
                      </a:cubicBezTo>
                      <a:cubicBezTo>
                        <a:pt x="16636" y="12458"/>
                        <a:pt x="13215" y="15775"/>
                        <a:pt x="10734" y="20032"/>
                      </a:cubicBezTo>
                      <a:cubicBezTo>
                        <a:pt x="8253" y="24263"/>
                        <a:pt x="7025" y="29016"/>
                        <a:pt x="7025" y="34292"/>
                      </a:cubicBezTo>
                      <a:cubicBezTo>
                        <a:pt x="7025" y="39567"/>
                        <a:pt x="8253" y="44320"/>
                        <a:pt x="10734" y="48551"/>
                      </a:cubicBezTo>
                      <a:cubicBezTo>
                        <a:pt x="13215" y="52782"/>
                        <a:pt x="16636" y="56125"/>
                        <a:pt x="20998" y="58580"/>
                      </a:cubicBezTo>
                      <a:cubicBezTo>
                        <a:pt x="25360" y="61035"/>
                        <a:pt x="30217" y="62237"/>
                        <a:pt x="35545" y="62237"/>
                      </a:cubicBezTo>
                      <a:cubicBezTo>
                        <a:pt x="43641" y="62237"/>
                        <a:pt x="50301" y="59547"/>
                        <a:pt x="55499" y="54140"/>
                      </a:cubicBezTo>
                      <a:lnTo>
                        <a:pt x="60017" y="58659"/>
                      </a:lnTo>
                      <a:cubicBezTo>
                        <a:pt x="57066" y="61871"/>
                        <a:pt x="53435" y="64326"/>
                        <a:pt x="49178" y="66024"/>
                      </a:cubicBezTo>
                      <a:cubicBezTo>
                        <a:pt x="44895" y="67721"/>
                        <a:pt x="40272" y="68583"/>
                        <a:pt x="35258" y="68583"/>
                      </a:cubicBezTo>
                      <a:cubicBezTo>
                        <a:pt x="28572" y="68583"/>
                        <a:pt x="22539" y="67094"/>
                        <a:pt x="17185" y="64143"/>
                      </a:cubicBezTo>
                      <a:close/>
                    </a:path>
                  </a:pathLst>
                </a:custGeom>
                <a:grpFill/>
                <a:ln w="2606" cap="flat">
                  <a:noFill/>
                  <a:prstDash val="solid"/>
                  <a:miter/>
                </a:ln>
              </p:spPr>
              <p:txBody>
                <a:bodyPr rtlCol="0" anchor="ctr"/>
                <a:lstStyle/>
                <a:p>
                  <a:endParaRPr lang="en-US"/>
                </a:p>
              </p:txBody>
            </p:sp>
            <p:sp>
              <p:nvSpPr>
                <p:cNvPr id="118" name="Freeform: Shape 117">
                  <a:extLst>
                    <a:ext uri="{FF2B5EF4-FFF2-40B4-BE49-F238E27FC236}">
                      <a16:creationId xmlns:a16="http://schemas.microsoft.com/office/drawing/2014/main" id="{08E16022-92EC-11F6-1D46-0F7EC09C38E7}"/>
                    </a:ext>
                  </a:extLst>
                </p:cNvPr>
                <p:cNvSpPr/>
                <p:nvPr/>
              </p:nvSpPr>
              <p:spPr>
                <a:xfrm>
                  <a:off x="9125328" y="1121687"/>
                  <a:ext cx="68713" cy="67460"/>
                </a:xfrm>
                <a:custGeom>
                  <a:avLst/>
                  <a:gdLst>
                    <a:gd name="connsiteX0" fmla="*/ 53096 w 68713"/>
                    <a:gd name="connsiteY0" fmla="*/ 49439 h 67460"/>
                    <a:gd name="connsiteX1" fmla="*/ 15513 w 68713"/>
                    <a:gd name="connsiteY1" fmla="*/ 49439 h 67460"/>
                    <a:gd name="connsiteX2" fmla="*/ 7417 w 68713"/>
                    <a:gd name="connsiteY2" fmla="*/ 67460 h 67460"/>
                    <a:gd name="connsiteX3" fmla="*/ 0 w 68713"/>
                    <a:gd name="connsiteY3" fmla="*/ 67460 h 67460"/>
                    <a:gd name="connsiteX4" fmla="*/ 30844 w 68713"/>
                    <a:gd name="connsiteY4" fmla="*/ 0 h 67460"/>
                    <a:gd name="connsiteX5" fmla="*/ 37870 w 68713"/>
                    <a:gd name="connsiteY5" fmla="*/ 0 h 67460"/>
                    <a:gd name="connsiteX6" fmla="*/ 68714 w 68713"/>
                    <a:gd name="connsiteY6" fmla="*/ 67460 h 67460"/>
                    <a:gd name="connsiteX7" fmla="*/ 61192 w 68713"/>
                    <a:gd name="connsiteY7" fmla="*/ 67460 h 67460"/>
                    <a:gd name="connsiteX8" fmla="*/ 53096 w 68713"/>
                    <a:gd name="connsiteY8" fmla="*/ 49439 h 67460"/>
                    <a:gd name="connsiteX9" fmla="*/ 50510 w 68713"/>
                    <a:gd name="connsiteY9" fmla="*/ 43668 h 67460"/>
                    <a:gd name="connsiteX10" fmla="*/ 34318 w 68713"/>
                    <a:gd name="connsiteY10" fmla="*/ 7417 h 67460"/>
                    <a:gd name="connsiteX11" fmla="*/ 18125 w 68713"/>
                    <a:gd name="connsiteY11" fmla="*/ 43668 h 67460"/>
                    <a:gd name="connsiteX12" fmla="*/ 50510 w 68713"/>
                    <a:gd name="connsiteY12" fmla="*/ 43668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713" h="67460">
                      <a:moveTo>
                        <a:pt x="53096" y="49439"/>
                      </a:moveTo>
                      <a:lnTo>
                        <a:pt x="15513" y="49439"/>
                      </a:lnTo>
                      <a:lnTo>
                        <a:pt x="7417" y="67460"/>
                      </a:lnTo>
                      <a:lnTo>
                        <a:pt x="0" y="67460"/>
                      </a:lnTo>
                      <a:lnTo>
                        <a:pt x="30844" y="0"/>
                      </a:lnTo>
                      <a:lnTo>
                        <a:pt x="37870" y="0"/>
                      </a:lnTo>
                      <a:lnTo>
                        <a:pt x="68714" y="67460"/>
                      </a:lnTo>
                      <a:lnTo>
                        <a:pt x="61192" y="67460"/>
                      </a:lnTo>
                      <a:lnTo>
                        <a:pt x="53096" y="49439"/>
                      </a:lnTo>
                      <a:close/>
                      <a:moveTo>
                        <a:pt x="50510" y="43668"/>
                      </a:moveTo>
                      <a:lnTo>
                        <a:pt x="34318" y="7417"/>
                      </a:lnTo>
                      <a:lnTo>
                        <a:pt x="18125" y="43668"/>
                      </a:lnTo>
                      <a:lnTo>
                        <a:pt x="50510" y="43668"/>
                      </a:lnTo>
                      <a:close/>
                    </a:path>
                  </a:pathLst>
                </a:custGeom>
                <a:grpFill/>
                <a:ln w="2606" cap="flat">
                  <a:noFill/>
                  <a:prstDash val="solid"/>
                  <a:miter/>
                </a:ln>
              </p:spPr>
              <p:txBody>
                <a:bodyPr rtlCol="0" anchor="ctr"/>
                <a:lstStyle/>
                <a:p>
                  <a:endParaRPr lang="en-US"/>
                </a:p>
              </p:txBody>
            </p:sp>
            <p:sp>
              <p:nvSpPr>
                <p:cNvPr id="119" name="Freeform: Shape 118">
                  <a:extLst>
                    <a:ext uri="{FF2B5EF4-FFF2-40B4-BE49-F238E27FC236}">
                      <a16:creationId xmlns:a16="http://schemas.microsoft.com/office/drawing/2014/main" id="{C70995A8-6830-5E53-A414-0F97737A3DBA}"/>
                    </a:ext>
                  </a:extLst>
                </p:cNvPr>
                <p:cNvSpPr/>
                <p:nvPr/>
              </p:nvSpPr>
              <p:spPr>
                <a:xfrm>
                  <a:off x="9205220" y="1121687"/>
                  <a:ext cx="44921" cy="67460"/>
                </a:xfrm>
                <a:custGeom>
                  <a:avLst/>
                  <a:gdLst>
                    <a:gd name="connsiteX0" fmla="*/ 0 w 44921"/>
                    <a:gd name="connsiteY0" fmla="*/ 0 h 67460"/>
                    <a:gd name="connsiteX1" fmla="*/ 7130 w 44921"/>
                    <a:gd name="connsiteY1" fmla="*/ 0 h 67460"/>
                    <a:gd name="connsiteX2" fmla="*/ 7130 w 44921"/>
                    <a:gd name="connsiteY2" fmla="*/ 61296 h 67460"/>
                    <a:gd name="connsiteX3" fmla="*/ 44921 w 44921"/>
                    <a:gd name="connsiteY3" fmla="*/ 61296 h 67460"/>
                    <a:gd name="connsiteX4" fmla="*/ 44921 w 44921"/>
                    <a:gd name="connsiteY4" fmla="*/ 67460 h 67460"/>
                    <a:gd name="connsiteX5" fmla="*/ 0 w 44921"/>
                    <a:gd name="connsiteY5" fmla="*/ 67460 h 67460"/>
                    <a:gd name="connsiteX6" fmla="*/ 0 w 44921"/>
                    <a:gd name="connsiteY6" fmla="*/ 0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921" h="67460">
                      <a:moveTo>
                        <a:pt x="0" y="0"/>
                      </a:moveTo>
                      <a:lnTo>
                        <a:pt x="7130" y="0"/>
                      </a:lnTo>
                      <a:lnTo>
                        <a:pt x="7130" y="61296"/>
                      </a:lnTo>
                      <a:lnTo>
                        <a:pt x="44921" y="61296"/>
                      </a:lnTo>
                      <a:lnTo>
                        <a:pt x="44921" y="67460"/>
                      </a:lnTo>
                      <a:lnTo>
                        <a:pt x="0" y="67460"/>
                      </a:lnTo>
                      <a:lnTo>
                        <a:pt x="0" y="0"/>
                      </a:lnTo>
                      <a:close/>
                    </a:path>
                  </a:pathLst>
                </a:custGeom>
                <a:grpFill/>
                <a:ln w="2606" cap="flat">
                  <a:noFill/>
                  <a:prstDash val="solid"/>
                  <a:miter/>
                </a:ln>
              </p:spPr>
              <p:txBody>
                <a:bodyPr rtlCol="0" anchor="ctr"/>
                <a:lstStyle/>
                <a:p>
                  <a:endParaRPr lang="en-US"/>
                </a:p>
              </p:txBody>
            </p:sp>
            <p:sp>
              <p:nvSpPr>
                <p:cNvPr id="120" name="Freeform: Shape 119">
                  <a:extLst>
                    <a:ext uri="{FF2B5EF4-FFF2-40B4-BE49-F238E27FC236}">
                      <a16:creationId xmlns:a16="http://schemas.microsoft.com/office/drawing/2014/main" id="{1ECD63BD-BEA7-FD78-8859-F03D97A163C5}"/>
                    </a:ext>
                  </a:extLst>
                </p:cNvPr>
                <p:cNvSpPr/>
                <p:nvPr/>
              </p:nvSpPr>
              <p:spPr>
                <a:xfrm>
                  <a:off x="9276467" y="1121687"/>
                  <a:ext cx="68713" cy="67460"/>
                </a:xfrm>
                <a:custGeom>
                  <a:avLst/>
                  <a:gdLst>
                    <a:gd name="connsiteX0" fmla="*/ 53096 w 68713"/>
                    <a:gd name="connsiteY0" fmla="*/ 49439 h 67460"/>
                    <a:gd name="connsiteX1" fmla="*/ 15513 w 68713"/>
                    <a:gd name="connsiteY1" fmla="*/ 49439 h 67460"/>
                    <a:gd name="connsiteX2" fmla="*/ 7417 w 68713"/>
                    <a:gd name="connsiteY2" fmla="*/ 67460 h 67460"/>
                    <a:gd name="connsiteX3" fmla="*/ 0 w 68713"/>
                    <a:gd name="connsiteY3" fmla="*/ 67460 h 67460"/>
                    <a:gd name="connsiteX4" fmla="*/ 30844 w 68713"/>
                    <a:gd name="connsiteY4" fmla="*/ 0 h 67460"/>
                    <a:gd name="connsiteX5" fmla="*/ 37870 w 68713"/>
                    <a:gd name="connsiteY5" fmla="*/ 0 h 67460"/>
                    <a:gd name="connsiteX6" fmla="*/ 68714 w 68713"/>
                    <a:gd name="connsiteY6" fmla="*/ 67460 h 67460"/>
                    <a:gd name="connsiteX7" fmla="*/ 61192 w 68713"/>
                    <a:gd name="connsiteY7" fmla="*/ 67460 h 67460"/>
                    <a:gd name="connsiteX8" fmla="*/ 53096 w 68713"/>
                    <a:gd name="connsiteY8" fmla="*/ 49439 h 67460"/>
                    <a:gd name="connsiteX9" fmla="*/ 50484 w 68713"/>
                    <a:gd name="connsiteY9" fmla="*/ 43668 h 67460"/>
                    <a:gd name="connsiteX10" fmla="*/ 34292 w 68713"/>
                    <a:gd name="connsiteY10" fmla="*/ 7417 h 67460"/>
                    <a:gd name="connsiteX11" fmla="*/ 18099 w 68713"/>
                    <a:gd name="connsiteY11" fmla="*/ 43668 h 67460"/>
                    <a:gd name="connsiteX12" fmla="*/ 50484 w 68713"/>
                    <a:gd name="connsiteY12" fmla="*/ 43668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713" h="67460">
                      <a:moveTo>
                        <a:pt x="53096" y="49439"/>
                      </a:moveTo>
                      <a:lnTo>
                        <a:pt x="15513" y="49439"/>
                      </a:lnTo>
                      <a:lnTo>
                        <a:pt x="7417" y="67460"/>
                      </a:lnTo>
                      <a:lnTo>
                        <a:pt x="0" y="67460"/>
                      </a:lnTo>
                      <a:lnTo>
                        <a:pt x="30844" y="0"/>
                      </a:lnTo>
                      <a:lnTo>
                        <a:pt x="37870" y="0"/>
                      </a:lnTo>
                      <a:lnTo>
                        <a:pt x="68714" y="67460"/>
                      </a:lnTo>
                      <a:lnTo>
                        <a:pt x="61192" y="67460"/>
                      </a:lnTo>
                      <a:lnTo>
                        <a:pt x="53096" y="49439"/>
                      </a:lnTo>
                      <a:close/>
                      <a:moveTo>
                        <a:pt x="50484" y="43668"/>
                      </a:moveTo>
                      <a:lnTo>
                        <a:pt x="34292" y="7417"/>
                      </a:lnTo>
                      <a:lnTo>
                        <a:pt x="18099" y="43668"/>
                      </a:lnTo>
                      <a:lnTo>
                        <a:pt x="50484" y="43668"/>
                      </a:lnTo>
                      <a:close/>
                    </a:path>
                  </a:pathLst>
                </a:custGeom>
                <a:grpFill/>
                <a:ln w="2606" cap="flat">
                  <a:noFill/>
                  <a:prstDash val="solid"/>
                  <a:miter/>
                </a:ln>
              </p:spPr>
              <p:txBody>
                <a:bodyPr rtlCol="0" anchor="ctr"/>
                <a:lstStyle/>
                <a:p>
                  <a:endParaRPr lang="en-US"/>
                </a:p>
              </p:txBody>
            </p:sp>
            <p:sp>
              <p:nvSpPr>
                <p:cNvPr id="121" name="Freeform: Shape 120">
                  <a:extLst>
                    <a:ext uri="{FF2B5EF4-FFF2-40B4-BE49-F238E27FC236}">
                      <a16:creationId xmlns:a16="http://schemas.microsoft.com/office/drawing/2014/main" id="{33478809-267B-15EC-3271-2E6B47362000}"/>
                    </a:ext>
                  </a:extLst>
                </p:cNvPr>
                <p:cNvSpPr/>
                <p:nvPr/>
              </p:nvSpPr>
              <p:spPr>
                <a:xfrm>
                  <a:off x="9356358" y="1121687"/>
                  <a:ext cx="46279" cy="67460"/>
                </a:xfrm>
                <a:custGeom>
                  <a:avLst/>
                  <a:gdLst>
                    <a:gd name="connsiteX0" fmla="*/ 7130 w 46279"/>
                    <a:gd name="connsiteY0" fmla="*/ 6164 h 67460"/>
                    <a:gd name="connsiteX1" fmla="*/ 7130 w 46279"/>
                    <a:gd name="connsiteY1" fmla="*/ 32672 h 67460"/>
                    <a:gd name="connsiteX2" fmla="*/ 42022 w 46279"/>
                    <a:gd name="connsiteY2" fmla="*/ 32672 h 67460"/>
                    <a:gd name="connsiteX3" fmla="*/ 42022 w 46279"/>
                    <a:gd name="connsiteY3" fmla="*/ 38836 h 67460"/>
                    <a:gd name="connsiteX4" fmla="*/ 7130 w 46279"/>
                    <a:gd name="connsiteY4" fmla="*/ 38836 h 67460"/>
                    <a:gd name="connsiteX5" fmla="*/ 7130 w 46279"/>
                    <a:gd name="connsiteY5" fmla="*/ 67460 h 67460"/>
                    <a:gd name="connsiteX6" fmla="*/ 0 w 46279"/>
                    <a:gd name="connsiteY6" fmla="*/ 67460 h 67460"/>
                    <a:gd name="connsiteX7" fmla="*/ 0 w 46279"/>
                    <a:gd name="connsiteY7" fmla="*/ 0 h 67460"/>
                    <a:gd name="connsiteX8" fmla="*/ 46279 w 46279"/>
                    <a:gd name="connsiteY8" fmla="*/ 0 h 67460"/>
                    <a:gd name="connsiteX9" fmla="*/ 46279 w 46279"/>
                    <a:gd name="connsiteY9" fmla="*/ 6164 h 67460"/>
                    <a:gd name="connsiteX10" fmla="*/ 7156 w 46279"/>
                    <a:gd name="connsiteY10" fmla="*/ 6164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279" h="67460">
                      <a:moveTo>
                        <a:pt x="7130" y="6164"/>
                      </a:moveTo>
                      <a:lnTo>
                        <a:pt x="7130" y="32672"/>
                      </a:lnTo>
                      <a:lnTo>
                        <a:pt x="42022" y="32672"/>
                      </a:lnTo>
                      <a:lnTo>
                        <a:pt x="42022" y="38836"/>
                      </a:lnTo>
                      <a:lnTo>
                        <a:pt x="7130" y="38836"/>
                      </a:lnTo>
                      <a:lnTo>
                        <a:pt x="7130" y="67460"/>
                      </a:lnTo>
                      <a:lnTo>
                        <a:pt x="0" y="67460"/>
                      </a:lnTo>
                      <a:lnTo>
                        <a:pt x="0" y="0"/>
                      </a:lnTo>
                      <a:lnTo>
                        <a:pt x="46279" y="0"/>
                      </a:lnTo>
                      <a:lnTo>
                        <a:pt x="46279" y="6164"/>
                      </a:lnTo>
                      <a:lnTo>
                        <a:pt x="7156" y="6164"/>
                      </a:lnTo>
                      <a:close/>
                    </a:path>
                  </a:pathLst>
                </a:custGeom>
                <a:grpFill/>
                <a:ln w="2606" cap="flat">
                  <a:noFill/>
                  <a:prstDash val="solid"/>
                  <a:miter/>
                </a:ln>
              </p:spPr>
              <p:txBody>
                <a:bodyPr rtlCol="0" anchor="ctr"/>
                <a:lstStyle/>
                <a:p>
                  <a:endParaRPr lang="en-US"/>
                </a:p>
              </p:txBody>
            </p:sp>
            <p:sp>
              <p:nvSpPr>
                <p:cNvPr id="122" name="Freeform: Shape 121">
                  <a:extLst>
                    <a:ext uri="{FF2B5EF4-FFF2-40B4-BE49-F238E27FC236}">
                      <a16:creationId xmlns:a16="http://schemas.microsoft.com/office/drawing/2014/main" id="{BAD8C188-4C47-15EC-876A-A462EF479D94}"/>
                    </a:ext>
                  </a:extLst>
                </p:cNvPr>
                <p:cNvSpPr/>
                <p:nvPr/>
              </p:nvSpPr>
              <p:spPr>
                <a:xfrm>
                  <a:off x="9417368" y="1121687"/>
                  <a:ext cx="46279" cy="67460"/>
                </a:xfrm>
                <a:custGeom>
                  <a:avLst/>
                  <a:gdLst>
                    <a:gd name="connsiteX0" fmla="*/ 7130 w 46279"/>
                    <a:gd name="connsiteY0" fmla="*/ 6164 h 67460"/>
                    <a:gd name="connsiteX1" fmla="*/ 7130 w 46279"/>
                    <a:gd name="connsiteY1" fmla="*/ 32672 h 67460"/>
                    <a:gd name="connsiteX2" fmla="*/ 42022 w 46279"/>
                    <a:gd name="connsiteY2" fmla="*/ 32672 h 67460"/>
                    <a:gd name="connsiteX3" fmla="*/ 42022 w 46279"/>
                    <a:gd name="connsiteY3" fmla="*/ 38836 h 67460"/>
                    <a:gd name="connsiteX4" fmla="*/ 7130 w 46279"/>
                    <a:gd name="connsiteY4" fmla="*/ 38836 h 67460"/>
                    <a:gd name="connsiteX5" fmla="*/ 7130 w 46279"/>
                    <a:gd name="connsiteY5" fmla="*/ 67460 h 67460"/>
                    <a:gd name="connsiteX6" fmla="*/ 0 w 46279"/>
                    <a:gd name="connsiteY6" fmla="*/ 67460 h 67460"/>
                    <a:gd name="connsiteX7" fmla="*/ 0 w 46279"/>
                    <a:gd name="connsiteY7" fmla="*/ 0 h 67460"/>
                    <a:gd name="connsiteX8" fmla="*/ 46279 w 46279"/>
                    <a:gd name="connsiteY8" fmla="*/ 0 h 67460"/>
                    <a:gd name="connsiteX9" fmla="*/ 46279 w 46279"/>
                    <a:gd name="connsiteY9" fmla="*/ 6164 h 67460"/>
                    <a:gd name="connsiteX10" fmla="*/ 7156 w 46279"/>
                    <a:gd name="connsiteY10" fmla="*/ 6164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279" h="67460">
                      <a:moveTo>
                        <a:pt x="7130" y="6164"/>
                      </a:moveTo>
                      <a:lnTo>
                        <a:pt x="7130" y="32672"/>
                      </a:lnTo>
                      <a:lnTo>
                        <a:pt x="42022" y="32672"/>
                      </a:lnTo>
                      <a:lnTo>
                        <a:pt x="42022" y="38836"/>
                      </a:lnTo>
                      <a:lnTo>
                        <a:pt x="7130" y="38836"/>
                      </a:lnTo>
                      <a:lnTo>
                        <a:pt x="7130" y="67460"/>
                      </a:lnTo>
                      <a:lnTo>
                        <a:pt x="0" y="67460"/>
                      </a:lnTo>
                      <a:lnTo>
                        <a:pt x="0" y="0"/>
                      </a:lnTo>
                      <a:lnTo>
                        <a:pt x="46279" y="0"/>
                      </a:lnTo>
                      <a:lnTo>
                        <a:pt x="46279" y="6164"/>
                      </a:lnTo>
                      <a:lnTo>
                        <a:pt x="7156" y="6164"/>
                      </a:lnTo>
                      <a:close/>
                    </a:path>
                  </a:pathLst>
                </a:custGeom>
                <a:grpFill/>
                <a:ln w="2606" cap="flat">
                  <a:noFill/>
                  <a:prstDash val="solid"/>
                  <a:miter/>
                </a:ln>
              </p:spPr>
              <p:txBody>
                <a:bodyPr rtlCol="0" anchor="ctr"/>
                <a:lstStyle/>
                <a:p>
                  <a:endParaRPr lang="en-US"/>
                </a:p>
              </p:txBody>
            </p:sp>
            <p:sp>
              <p:nvSpPr>
                <p:cNvPr id="123" name="Freeform: Shape 122">
                  <a:extLst>
                    <a:ext uri="{FF2B5EF4-FFF2-40B4-BE49-F238E27FC236}">
                      <a16:creationId xmlns:a16="http://schemas.microsoft.com/office/drawing/2014/main" id="{F8BC088C-C81B-46B7-0DEA-E59B6D7B7F38}"/>
                    </a:ext>
                  </a:extLst>
                </p:cNvPr>
                <p:cNvSpPr/>
                <p:nvPr/>
              </p:nvSpPr>
              <p:spPr>
                <a:xfrm>
                  <a:off x="9464430" y="1121687"/>
                  <a:ext cx="68713" cy="67460"/>
                </a:xfrm>
                <a:custGeom>
                  <a:avLst/>
                  <a:gdLst>
                    <a:gd name="connsiteX0" fmla="*/ 53096 w 68713"/>
                    <a:gd name="connsiteY0" fmla="*/ 49439 h 67460"/>
                    <a:gd name="connsiteX1" fmla="*/ 15513 w 68713"/>
                    <a:gd name="connsiteY1" fmla="*/ 49439 h 67460"/>
                    <a:gd name="connsiteX2" fmla="*/ 7417 w 68713"/>
                    <a:gd name="connsiteY2" fmla="*/ 67460 h 67460"/>
                    <a:gd name="connsiteX3" fmla="*/ 0 w 68713"/>
                    <a:gd name="connsiteY3" fmla="*/ 67460 h 67460"/>
                    <a:gd name="connsiteX4" fmla="*/ 30844 w 68713"/>
                    <a:gd name="connsiteY4" fmla="*/ 0 h 67460"/>
                    <a:gd name="connsiteX5" fmla="*/ 37870 w 68713"/>
                    <a:gd name="connsiteY5" fmla="*/ 0 h 67460"/>
                    <a:gd name="connsiteX6" fmla="*/ 68714 w 68713"/>
                    <a:gd name="connsiteY6" fmla="*/ 67460 h 67460"/>
                    <a:gd name="connsiteX7" fmla="*/ 61192 w 68713"/>
                    <a:gd name="connsiteY7" fmla="*/ 67460 h 67460"/>
                    <a:gd name="connsiteX8" fmla="*/ 53096 w 68713"/>
                    <a:gd name="connsiteY8" fmla="*/ 49439 h 67460"/>
                    <a:gd name="connsiteX9" fmla="*/ 50484 w 68713"/>
                    <a:gd name="connsiteY9" fmla="*/ 43668 h 67460"/>
                    <a:gd name="connsiteX10" fmla="*/ 34292 w 68713"/>
                    <a:gd name="connsiteY10" fmla="*/ 7417 h 67460"/>
                    <a:gd name="connsiteX11" fmla="*/ 18099 w 68713"/>
                    <a:gd name="connsiteY11" fmla="*/ 43668 h 67460"/>
                    <a:gd name="connsiteX12" fmla="*/ 50484 w 68713"/>
                    <a:gd name="connsiteY12" fmla="*/ 43668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713" h="67460">
                      <a:moveTo>
                        <a:pt x="53096" y="49439"/>
                      </a:moveTo>
                      <a:lnTo>
                        <a:pt x="15513" y="49439"/>
                      </a:lnTo>
                      <a:lnTo>
                        <a:pt x="7417" y="67460"/>
                      </a:lnTo>
                      <a:lnTo>
                        <a:pt x="0" y="67460"/>
                      </a:lnTo>
                      <a:lnTo>
                        <a:pt x="30844" y="0"/>
                      </a:lnTo>
                      <a:lnTo>
                        <a:pt x="37870" y="0"/>
                      </a:lnTo>
                      <a:lnTo>
                        <a:pt x="68714" y="67460"/>
                      </a:lnTo>
                      <a:lnTo>
                        <a:pt x="61192" y="67460"/>
                      </a:lnTo>
                      <a:lnTo>
                        <a:pt x="53096" y="49439"/>
                      </a:lnTo>
                      <a:close/>
                      <a:moveTo>
                        <a:pt x="50484" y="43668"/>
                      </a:moveTo>
                      <a:lnTo>
                        <a:pt x="34292" y="7417"/>
                      </a:lnTo>
                      <a:lnTo>
                        <a:pt x="18099" y="43668"/>
                      </a:lnTo>
                      <a:lnTo>
                        <a:pt x="50484" y="43668"/>
                      </a:lnTo>
                      <a:close/>
                    </a:path>
                  </a:pathLst>
                </a:custGeom>
                <a:grpFill/>
                <a:ln w="2606" cap="flat">
                  <a:noFill/>
                  <a:prstDash val="solid"/>
                  <a:miter/>
                </a:ln>
              </p:spPr>
              <p:txBody>
                <a:bodyPr rtlCol="0" anchor="ctr"/>
                <a:lstStyle/>
                <a:p>
                  <a:endParaRPr lang="en-US"/>
                </a:p>
              </p:txBody>
            </p:sp>
            <p:sp>
              <p:nvSpPr>
                <p:cNvPr id="124" name="Freeform: Shape 123">
                  <a:extLst>
                    <a:ext uri="{FF2B5EF4-FFF2-40B4-BE49-F238E27FC236}">
                      <a16:creationId xmlns:a16="http://schemas.microsoft.com/office/drawing/2014/main" id="{A5FBCF50-11D0-E872-0548-5F95940A458E}"/>
                    </a:ext>
                  </a:extLst>
                </p:cNvPr>
                <p:cNvSpPr/>
                <p:nvPr/>
              </p:nvSpPr>
              <p:spPr>
                <a:xfrm>
                  <a:off x="9544322" y="1121687"/>
                  <a:ext cx="7129" cy="67460"/>
                </a:xfrm>
                <a:custGeom>
                  <a:avLst/>
                  <a:gdLst>
                    <a:gd name="connsiteX0" fmla="*/ 0 w 7129"/>
                    <a:gd name="connsiteY0" fmla="*/ 0 h 67460"/>
                    <a:gd name="connsiteX1" fmla="*/ 7130 w 7129"/>
                    <a:gd name="connsiteY1" fmla="*/ 0 h 67460"/>
                    <a:gd name="connsiteX2" fmla="*/ 7130 w 7129"/>
                    <a:gd name="connsiteY2" fmla="*/ 67460 h 67460"/>
                    <a:gd name="connsiteX3" fmla="*/ 0 w 7129"/>
                    <a:gd name="connsiteY3" fmla="*/ 67460 h 67460"/>
                    <a:gd name="connsiteX4" fmla="*/ 0 w 7129"/>
                    <a:gd name="connsiteY4" fmla="*/ 0 h 67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29" h="67460">
                      <a:moveTo>
                        <a:pt x="0" y="0"/>
                      </a:moveTo>
                      <a:lnTo>
                        <a:pt x="7130" y="0"/>
                      </a:lnTo>
                      <a:lnTo>
                        <a:pt x="7130" y="67460"/>
                      </a:lnTo>
                      <a:lnTo>
                        <a:pt x="0" y="67460"/>
                      </a:lnTo>
                      <a:lnTo>
                        <a:pt x="0" y="0"/>
                      </a:lnTo>
                      <a:close/>
                    </a:path>
                  </a:pathLst>
                </a:custGeom>
                <a:grpFill/>
                <a:ln w="2606" cap="flat">
                  <a:noFill/>
                  <a:prstDash val="solid"/>
                  <a:miter/>
                </a:ln>
              </p:spPr>
              <p:txBody>
                <a:bodyPr rtlCol="0" anchor="ctr"/>
                <a:lstStyle/>
                <a:p>
                  <a:endParaRPr lang="en-US"/>
                </a:p>
              </p:txBody>
            </p:sp>
            <p:sp>
              <p:nvSpPr>
                <p:cNvPr id="125" name="Freeform: Shape 124">
                  <a:extLst>
                    <a:ext uri="{FF2B5EF4-FFF2-40B4-BE49-F238E27FC236}">
                      <a16:creationId xmlns:a16="http://schemas.microsoft.com/office/drawing/2014/main" id="{1F7BD5FC-DE4F-7DBE-CF67-93B7F7AF7FE8}"/>
                    </a:ext>
                  </a:extLst>
                </p:cNvPr>
                <p:cNvSpPr/>
                <p:nvPr/>
              </p:nvSpPr>
              <p:spPr>
                <a:xfrm>
                  <a:off x="9573390" y="1121687"/>
                  <a:ext cx="53905" cy="67486"/>
                </a:xfrm>
                <a:custGeom>
                  <a:avLst/>
                  <a:gdLst>
                    <a:gd name="connsiteX0" fmla="*/ 46096 w 53905"/>
                    <a:gd name="connsiteY0" fmla="*/ 67460 h 67486"/>
                    <a:gd name="connsiteX1" fmla="*/ 30661 w 53905"/>
                    <a:gd name="connsiteY1" fmla="*/ 45783 h 67486"/>
                    <a:gd name="connsiteX2" fmla="*/ 25255 w 53905"/>
                    <a:gd name="connsiteY2" fmla="*/ 46070 h 67486"/>
                    <a:gd name="connsiteX3" fmla="*/ 7130 w 53905"/>
                    <a:gd name="connsiteY3" fmla="*/ 46070 h 67486"/>
                    <a:gd name="connsiteX4" fmla="*/ 7130 w 53905"/>
                    <a:gd name="connsiteY4" fmla="*/ 67460 h 67486"/>
                    <a:gd name="connsiteX5" fmla="*/ 0 w 53905"/>
                    <a:gd name="connsiteY5" fmla="*/ 67460 h 67486"/>
                    <a:gd name="connsiteX6" fmla="*/ 0 w 53905"/>
                    <a:gd name="connsiteY6" fmla="*/ 0 h 67486"/>
                    <a:gd name="connsiteX7" fmla="*/ 25255 w 53905"/>
                    <a:gd name="connsiteY7" fmla="*/ 0 h 67486"/>
                    <a:gd name="connsiteX8" fmla="*/ 45496 w 53905"/>
                    <a:gd name="connsiteY8" fmla="*/ 6164 h 67486"/>
                    <a:gd name="connsiteX9" fmla="*/ 52835 w 53905"/>
                    <a:gd name="connsiteY9" fmla="*/ 23140 h 67486"/>
                    <a:gd name="connsiteX10" fmla="*/ 48839 w 53905"/>
                    <a:gd name="connsiteY10" fmla="*/ 36485 h 67486"/>
                    <a:gd name="connsiteX11" fmla="*/ 37426 w 53905"/>
                    <a:gd name="connsiteY11" fmla="*/ 44347 h 67486"/>
                    <a:gd name="connsiteX12" fmla="*/ 53905 w 53905"/>
                    <a:gd name="connsiteY12" fmla="*/ 67486 h 67486"/>
                    <a:gd name="connsiteX13" fmla="*/ 46096 w 53905"/>
                    <a:gd name="connsiteY13" fmla="*/ 67486 h 67486"/>
                    <a:gd name="connsiteX14" fmla="*/ 40429 w 53905"/>
                    <a:gd name="connsiteY14" fmla="*/ 35571 h 67486"/>
                    <a:gd name="connsiteX15" fmla="*/ 45731 w 53905"/>
                    <a:gd name="connsiteY15" fmla="*/ 23140 h 67486"/>
                    <a:gd name="connsiteX16" fmla="*/ 40429 w 53905"/>
                    <a:gd name="connsiteY16" fmla="*/ 10551 h 67486"/>
                    <a:gd name="connsiteX17" fmla="*/ 25098 w 53905"/>
                    <a:gd name="connsiteY17" fmla="*/ 6164 h 67486"/>
                    <a:gd name="connsiteX18" fmla="*/ 7182 w 53905"/>
                    <a:gd name="connsiteY18" fmla="*/ 6164 h 67486"/>
                    <a:gd name="connsiteX19" fmla="*/ 7182 w 53905"/>
                    <a:gd name="connsiteY19" fmla="*/ 39985 h 67486"/>
                    <a:gd name="connsiteX20" fmla="*/ 25098 w 53905"/>
                    <a:gd name="connsiteY20" fmla="*/ 39985 h 67486"/>
                    <a:gd name="connsiteX21" fmla="*/ 40429 w 53905"/>
                    <a:gd name="connsiteY21" fmla="*/ 35545 h 67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3905" h="67486">
                      <a:moveTo>
                        <a:pt x="46096" y="67460"/>
                      </a:moveTo>
                      <a:lnTo>
                        <a:pt x="30661" y="45783"/>
                      </a:lnTo>
                      <a:cubicBezTo>
                        <a:pt x="28938" y="45966"/>
                        <a:pt x="27136" y="46070"/>
                        <a:pt x="25255" y="46070"/>
                      </a:cubicBezTo>
                      <a:lnTo>
                        <a:pt x="7130" y="46070"/>
                      </a:lnTo>
                      <a:lnTo>
                        <a:pt x="7130" y="67460"/>
                      </a:lnTo>
                      <a:lnTo>
                        <a:pt x="0" y="67460"/>
                      </a:lnTo>
                      <a:lnTo>
                        <a:pt x="0" y="0"/>
                      </a:lnTo>
                      <a:lnTo>
                        <a:pt x="25255" y="0"/>
                      </a:lnTo>
                      <a:cubicBezTo>
                        <a:pt x="33874" y="0"/>
                        <a:pt x="40612" y="2063"/>
                        <a:pt x="45496" y="6164"/>
                      </a:cubicBezTo>
                      <a:cubicBezTo>
                        <a:pt x="50380" y="10264"/>
                        <a:pt x="52835" y="15931"/>
                        <a:pt x="52835" y="23140"/>
                      </a:cubicBezTo>
                      <a:cubicBezTo>
                        <a:pt x="52835" y="28415"/>
                        <a:pt x="51503" y="32855"/>
                        <a:pt x="48839" y="36485"/>
                      </a:cubicBezTo>
                      <a:cubicBezTo>
                        <a:pt x="46175" y="40116"/>
                        <a:pt x="42362" y="42727"/>
                        <a:pt x="37426" y="44347"/>
                      </a:cubicBezTo>
                      <a:lnTo>
                        <a:pt x="53905" y="67486"/>
                      </a:lnTo>
                      <a:lnTo>
                        <a:pt x="46096" y="67486"/>
                      </a:lnTo>
                      <a:close/>
                      <a:moveTo>
                        <a:pt x="40429" y="35571"/>
                      </a:moveTo>
                      <a:cubicBezTo>
                        <a:pt x="43955" y="32620"/>
                        <a:pt x="45731" y="28467"/>
                        <a:pt x="45731" y="23140"/>
                      </a:cubicBezTo>
                      <a:cubicBezTo>
                        <a:pt x="45731" y="17812"/>
                        <a:pt x="43955" y="13476"/>
                        <a:pt x="40429" y="10551"/>
                      </a:cubicBezTo>
                      <a:cubicBezTo>
                        <a:pt x="36903" y="7626"/>
                        <a:pt x="31784" y="6164"/>
                        <a:pt x="25098" y="6164"/>
                      </a:cubicBezTo>
                      <a:lnTo>
                        <a:pt x="7182" y="6164"/>
                      </a:lnTo>
                      <a:lnTo>
                        <a:pt x="7182" y="39985"/>
                      </a:lnTo>
                      <a:lnTo>
                        <a:pt x="25098" y="39985"/>
                      </a:lnTo>
                      <a:cubicBezTo>
                        <a:pt x="31784" y="39985"/>
                        <a:pt x="36877" y="38496"/>
                        <a:pt x="40429" y="35545"/>
                      </a:cubicBezTo>
                      <a:close/>
                    </a:path>
                  </a:pathLst>
                </a:custGeom>
                <a:grpFill/>
                <a:ln w="2606" cap="flat">
                  <a:noFill/>
                  <a:prstDash val="solid"/>
                  <a:miter/>
                </a:ln>
              </p:spPr>
              <p:txBody>
                <a:bodyPr rtlCol="0" anchor="ctr"/>
                <a:lstStyle/>
                <a:p>
                  <a:endParaRPr lang="en-US"/>
                </a:p>
              </p:txBody>
            </p:sp>
            <p:sp>
              <p:nvSpPr>
                <p:cNvPr id="126" name="Freeform: Shape 125">
                  <a:extLst>
                    <a:ext uri="{FF2B5EF4-FFF2-40B4-BE49-F238E27FC236}">
                      <a16:creationId xmlns:a16="http://schemas.microsoft.com/office/drawing/2014/main" id="{B37D4362-D093-9511-3D89-D461B88F3237}"/>
                    </a:ext>
                  </a:extLst>
                </p:cNvPr>
                <p:cNvSpPr/>
                <p:nvPr/>
              </p:nvSpPr>
              <p:spPr>
                <a:xfrm>
                  <a:off x="9636645" y="1121113"/>
                  <a:ext cx="50144" cy="68661"/>
                </a:xfrm>
                <a:custGeom>
                  <a:avLst/>
                  <a:gdLst>
                    <a:gd name="connsiteX0" fmla="*/ 10656 w 50144"/>
                    <a:gd name="connsiteY0" fmla="*/ 66206 h 68661"/>
                    <a:gd name="connsiteX1" fmla="*/ 0 w 50144"/>
                    <a:gd name="connsiteY1" fmla="*/ 59834 h 68661"/>
                    <a:gd name="connsiteX2" fmla="*/ 2795 w 50144"/>
                    <a:gd name="connsiteY2" fmla="*/ 54349 h 68661"/>
                    <a:gd name="connsiteX3" fmla="*/ 12536 w 50144"/>
                    <a:gd name="connsiteY3" fmla="*/ 60278 h 68661"/>
                    <a:gd name="connsiteX4" fmla="*/ 25072 w 50144"/>
                    <a:gd name="connsiteY4" fmla="*/ 62550 h 68661"/>
                    <a:gd name="connsiteX5" fmla="*/ 38653 w 50144"/>
                    <a:gd name="connsiteY5" fmla="*/ 59233 h 68661"/>
                    <a:gd name="connsiteX6" fmla="*/ 43171 w 50144"/>
                    <a:gd name="connsiteY6" fmla="*/ 50615 h 68661"/>
                    <a:gd name="connsiteX7" fmla="*/ 40716 w 50144"/>
                    <a:gd name="connsiteY7" fmla="*/ 44164 h 68661"/>
                    <a:gd name="connsiteX8" fmla="*/ 34683 w 50144"/>
                    <a:gd name="connsiteY8" fmla="*/ 40455 h 68661"/>
                    <a:gd name="connsiteX9" fmla="*/ 24759 w 50144"/>
                    <a:gd name="connsiteY9" fmla="*/ 37608 h 68661"/>
                    <a:gd name="connsiteX10" fmla="*/ 12615 w 50144"/>
                    <a:gd name="connsiteY10" fmla="*/ 33900 h 68661"/>
                    <a:gd name="connsiteX11" fmla="*/ 4858 w 50144"/>
                    <a:gd name="connsiteY11" fmla="*/ 28441 h 68661"/>
                    <a:gd name="connsiteX12" fmla="*/ 1619 w 50144"/>
                    <a:gd name="connsiteY12" fmla="*/ 18517 h 68661"/>
                    <a:gd name="connsiteX13" fmla="*/ 4309 w 50144"/>
                    <a:gd name="connsiteY13" fmla="*/ 9219 h 68661"/>
                    <a:gd name="connsiteX14" fmla="*/ 12588 w 50144"/>
                    <a:gd name="connsiteY14" fmla="*/ 2507 h 68661"/>
                    <a:gd name="connsiteX15" fmla="*/ 26456 w 50144"/>
                    <a:gd name="connsiteY15" fmla="*/ 0 h 68661"/>
                    <a:gd name="connsiteX16" fmla="*/ 37791 w 50144"/>
                    <a:gd name="connsiteY16" fmla="*/ 1593 h 68661"/>
                    <a:gd name="connsiteX17" fmla="*/ 47376 w 50144"/>
                    <a:gd name="connsiteY17" fmla="*/ 5981 h 68661"/>
                    <a:gd name="connsiteX18" fmla="*/ 44973 w 50144"/>
                    <a:gd name="connsiteY18" fmla="*/ 11674 h 68661"/>
                    <a:gd name="connsiteX19" fmla="*/ 35911 w 50144"/>
                    <a:gd name="connsiteY19" fmla="*/ 7469 h 68661"/>
                    <a:gd name="connsiteX20" fmla="*/ 26456 w 50144"/>
                    <a:gd name="connsiteY20" fmla="*/ 6085 h 68661"/>
                    <a:gd name="connsiteX21" fmla="*/ 13111 w 50144"/>
                    <a:gd name="connsiteY21" fmla="*/ 9507 h 68661"/>
                    <a:gd name="connsiteX22" fmla="*/ 8619 w 50144"/>
                    <a:gd name="connsiteY22" fmla="*/ 18334 h 68661"/>
                    <a:gd name="connsiteX23" fmla="*/ 11074 w 50144"/>
                    <a:gd name="connsiteY23" fmla="*/ 24837 h 68661"/>
                    <a:gd name="connsiteX24" fmla="*/ 17237 w 50144"/>
                    <a:gd name="connsiteY24" fmla="*/ 28598 h 68661"/>
                    <a:gd name="connsiteX25" fmla="*/ 27214 w 50144"/>
                    <a:gd name="connsiteY25" fmla="*/ 31445 h 68661"/>
                    <a:gd name="connsiteX26" fmla="*/ 39202 w 50144"/>
                    <a:gd name="connsiteY26" fmla="*/ 35049 h 68661"/>
                    <a:gd name="connsiteX27" fmla="*/ 46958 w 50144"/>
                    <a:gd name="connsiteY27" fmla="*/ 40455 h 68661"/>
                    <a:gd name="connsiteX28" fmla="*/ 50145 w 50144"/>
                    <a:gd name="connsiteY28" fmla="*/ 50249 h 68661"/>
                    <a:gd name="connsiteX29" fmla="*/ 47402 w 50144"/>
                    <a:gd name="connsiteY29" fmla="*/ 59547 h 68661"/>
                    <a:gd name="connsiteX30" fmla="*/ 38967 w 50144"/>
                    <a:gd name="connsiteY30" fmla="*/ 66206 h 68661"/>
                    <a:gd name="connsiteX31" fmla="*/ 24994 w 50144"/>
                    <a:gd name="connsiteY31" fmla="*/ 68661 h 68661"/>
                    <a:gd name="connsiteX32" fmla="*/ 10577 w 50144"/>
                    <a:gd name="connsiteY32" fmla="*/ 66259 h 6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50144" h="68661">
                      <a:moveTo>
                        <a:pt x="10656" y="66206"/>
                      </a:moveTo>
                      <a:cubicBezTo>
                        <a:pt x="6059" y="64613"/>
                        <a:pt x="2507" y="62472"/>
                        <a:pt x="0" y="59834"/>
                      </a:cubicBezTo>
                      <a:lnTo>
                        <a:pt x="2795" y="54349"/>
                      </a:lnTo>
                      <a:cubicBezTo>
                        <a:pt x="5250" y="56804"/>
                        <a:pt x="8488" y="58763"/>
                        <a:pt x="12536" y="60278"/>
                      </a:cubicBezTo>
                      <a:cubicBezTo>
                        <a:pt x="16584" y="61793"/>
                        <a:pt x="20763" y="62550"/>
                        <a:pt x="25072" y="62550"/>
                      </a:cubicBezTo>
                      <a:cubicBezTo>
                        <a:pt x="31105" y="62550"/>
                        <a:pt x="35650" y="61453"/>
                        <a:pt x="38653" y="59233"/>
                      </a:cubicBezTo>
                      <a:cubicBezTo>
                        <a:pt x="41683" y="57013"/>
                        <a:pt x="43171" y="54140"/>
                        <a:pt x="43171" y="50615"/>
                      </a:cubicBezTo>
                      <a:cubicBezTo>
                        <a:pt x="43171" y="47925"/>
                        <a:pt x="42362" y="45757"/>
                        <a:pt x="40716" y="44164"/>
                      </a:cubicBezTo>
                      <a:cubicBezTo>
                        <a:pt x="39071" y="42571"/>
                        <a:pt x="37060" y="41317"/>
                        <a:pt x="34683" y="40455"/>
                      </a:cubicBezTo>
                      <a:cubicBezTo>
                        <a:pt x="32307" y="39593"/>
                        <a:pt x="28990" y="38653"/>
                        <a:pt x="24759" y="37608"/>
                      </a:cubicBezTo>
                      <a:cubicBezTo>
                        <a:pt x="19692" y="36329"/>
                        <a:pt x="15644" y="35075"/>
                        <a:pt x="12615" y="33900"/>
                      </a:cubicBezTo>
                      <a:cubicBezTo>
                        <a:pt x="9585" y="32698"/>
                        <a:pt x="6999" y="30896"/>
                        <a:pt x="4858" y="28441"/>
                      </a:cubicBezTo>
                      <a:cubicBezTo>
                        <a:pt x="2716" y="26012"/>
                        <a:pt x="1619" y="22696"/>
                        <a:pt x="1619" y="18517"/>
                      </a:cubicBezTo>
                      <a:cubicBezTo>
                        <a:pt x="1619" y="15122"/>
                        <a:pt x="2507" y="12014"/>
                        <a:pt x="4309" y="9219"/>
                      </a:cubicBezTo>
                      <a:cubicBezTo>
                        <a:pt x="6111" y="6425"/>
                        <a:pt x="8880" y="4205"/>
                        <a:pt x="12588" y="2507"/>
                      </a:cubicBezTo>
                      <a:cubicBezTo>
                        <a:pt x="16323" y="836"/>
                        <a:pt x="20946" y="0"/>
                        <a:pt x="26456" y="0"/>
                      </a:cubicBezTo>
                      <a:cubicBezTo>
                        <a:pt x="30322" y="0"/>
                        <a:pt x="34083" y="522"/>
                        <a:pt x="37791" y="1593"/>
                      </a:cubicBezTo>
                      <a:cubicBezTo>
                        <a:pt x="41474" y="2664"/>
                        <a:pt x="44686" y="4126"/>
                        <a:pt x="47376" y="5981"/>
                      </a:cubicBezTo>
                      <a:lnTo>
                        <a:pt x="44973" y="11674"/>
                      </a:lnTo>
                      <a:cubicBezTo>
                        <a:pt x="42153" y="9820"/>
                        <a:pt x="39123" y="8410"/>
                        <a:pt x="35911" y="7469"/>
                      </a:cubicBezTo>
                      <a:cubicBezTo>
                        <a:pt x="32698" y="6529"/>
                        <a:pt x="29538" y="6085"/>
                        <a:pt x="26456" y="6085"/>
                      </a:cubicBezTo>
                      <a:cubicBezTo>
                        <a:pt x="20554" y="6085"/>
                        <a:pt x="16088" y="7234"/>
                        <a:pt x="13111" y="9507"/>
                      </a:cubicBezTo>
                      <a:cubicBezTo>
                        <a:pt x="10133" y="11779"/>
                        <a:pt x="8619" y="14730"/>
                        <a:pt x="8619" y="18334"/>
                      </a:cubicBezTo>
                      <a:cubicBezTo>
                        <a:pt x="8619" y="21024"/>
                        <a:pt x="9428" y="23192"/>
                        <a:pt x="11074" y="24837"/>
                      </a:cubicBezTo>
                      <a:cubicBezTo>
                        <a:pt x="12719" y="26483"/>
                        <a:pt x="14756" y="27736"/>
                        <a:pt x="17237" y="28598"/>
                      </a:cubicBezTo>
                      <a:cubicBezTo>
                        <a:pt x="19718" y="29460"/>
                        <a:pt x="23035" y="30426"/>
                        <a:pt x="27214" y="31445"/>
                      </a:cubicBezTo>
                      <a:cubicBezTo>
                        <a:pt x="32150" y="32672"/>
                        <a:pt x="36172" y="33874"/>
                        <a:pt x="39202" y="35049"/>
                      </a:cubicBezTo>
                      <a:cubicBezTo>
                        <a:pt x="42257" y="36250"/>
                        <a:pt x="44843" y="38026"/>
                        <a:pt x="46958" y="40455"/>
                      </a:cubicBezTo>
                      <a:cubicBezTo>
                        <a:pt x="49074" y="42858"/>
                        <a:pt x="50145" y="46123"/>
                        <a:pt x="50145" y="50249"/>
                      </a:cubicBezTo>
                      <a:cubicBezTo>
                        <a:pt x="50145" y="53644"/>
                        <a:pt x="49230" y="56752"/>
                        <a:pt x="47402" y="59547"/>
                      </a:cubicBezTo>
                      <a:cubicBezTo>
                        <a:pt x="45574" y="62341"/>
                        <a:pt x="42753" y="64561"/>
                        <a:pt x="38967" y="66206"/>
                      </a:cubicBezTo>
                      <a:cubicBezTo>
                        <a:pt x="35180" y="67852"/>
                        <a:pt x="30505" y="68661"/>
                        <a:pt x="24994" y="68661"/>
                      </a:cubicBezTo>
                      <a:cubicBezTo>
                        <a:pt x="19979" y="68661"/>
                        <a:pt x="15174" y="67852"/>
                        <a:pt x="10577" y="66259"/>
                      </a:cubicBezTo>
                      <a:close/>
                    </a:path>
                  </a:pathLst>
                </a:custGeom>
                <a:grpFill/>
                <a:ln w="2606" cap="flat">
                  <a:noFill/>
                  <a:prstDash val="solid"/>
                  <a:miter/>
                </a:ln>
              </p:spPr>
              <p:txBody>
                <a:bodyPr rtlCol="0" anchor="ctr"/>
                <a:lstStyle/>
                <a:p>
                  <a:endParaRPr lang="en-US"/>
                </a:p>
              </p:txBody>
            </p:sp>
            <p:sp>
              <p:nvSpPr>
                <p:cNvPr id="127" name="Freeform: Shape 126">
                  <a:extLst>
                    <a:ext uri="{FF2B5EF4-FFF2-40B4-BE49-F238E27FC236}">
                      <a16:creationId xmlns:a16="http://schemas.microsoft.com/office/drawing/2014/main" id="{5F730926-5FDA-762D-7474-4B4BAF3C984E}"/>
                    </a:ext>
                  </a:extLst>
                </p:cNvPr>
                <p:cNvSpPr/>
                <p:nvPr/>
              </p:nvSpPr>
              <p:spPr>
                <a:xfrm>
                  <a:off x="9727637" y="1121713"/>
                  <a:ext cx="52834" cy="67460"/>
                </a:xfrm>
                <a:custGeom>
                  <a:avLst/>
                  <a:gdLst>
                    <a:gd name="connsiteX0" fmla="*/ 45496 w 52834"/>
                    <a:gd name="connsiteY0" fmla="*/ 6137 h 67460"/>
                    <a:gd name="connsiteX1" fmla="*/ 52835 w 52834"/>
                    <a:gd name="connsiteY1" fmla="*/ 23113 h 67460"/>
                    <a:gd name="connsiteX2" fmla="*/ 45496 w 52834"/>
                    <a:gd name="connsiteY2" fmla="*/ 40037 h 67460"/>
                    <a:gd name="connsiteX3" fmla="*/ 25255 w 52834"/>
                    <a:gd name="connsiteY3" fmla="*/ 46149 h 67460"/>
                    <a:gd name="connsiteX4" fmla="*/ 7130 w 52834"/>
                    <a:gd name="connsiteY4" fmla="*/ 46149 h 67460"/>
                    <a:gd name="connsiteX5" fmla="*/ 7130 w 52834"/>
                    <a:gd name="connsiteY5" fmla="*/ 67460 h 67460"/>
                    <a:gd name="connsiteX6" fmla="*/ 0 w 52834"/>
                    <a:gd name="connsiteY6" fmla="*/ 67460 h 67460"/>
                    <a:gd name="connsiteX7" fmla="*/ 0 w 52834"/>
                    <a:gd name="connsiteY7" fmla="*/ 0 h 67460"/>
                    <a:gd name="connsiteX8" fmla="*/ 25255 w 52834"/>
                    <a:gd name="connsiteY8" fmla="*/ 0 h 67460"/>
                    <a:gd name="connsiteX9" fmla="*/ 45496 w 52834"/>
                    <a:gd name="connsiteY9" fmla="*/ 6164 h 67460"/>
                    <a:gd name="connsiteX10" fmla="*/ 40377 w 52834"/>
                    <a:gd name="connsiteY10" fmla="*/ 35493 h 67460"/>
                    <a:gd name="connsiteX11" fmla="*/ 45679 w 52834"/>
                    <a:gd name="connsiteY11" fmla="*/ 23113 h 67460"/>
                    <a:gd name="connsiteX12" fmla="*/ 40377 w 52834"/>
                    <a:gd name="connsiteY12" fmla="*/ 10525 h 67460"/>
                    <a:gd name="connsiteX13" fmla="*/ 25046 w 52834"/>
                    <a:gd name="connsiteY13" fmla="*/ 6137 h 67460"/>
                    <a:gd name="connsiteX14" fmla="*/ 7130 w 52834"/>
                    <a:gd name="connsiteY14" fmla="*/ 6137 h 67460"/>
                    <a:gd name="connsiteX15" fmla="*/ 7130 w 52834"/>
                    <a:gd name="connsiteY15" fmla="*/ 39881 h 67460"/>
                    <a:gd name="connsiteX16" fmla="*/ 25046 w 52834"/>
                    <a:gd name="connsiteY16" fmla="*/ 39881 h 67460"/>
                    <a:gd name="connsiteX17" fmla="*/ 40377 w 52834"/>
                    <a:gd name="connsiteY17" fmla="*/ 35493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2834" h="67460">
                      <a:moveTo>
                        <a:pt x="45496" y="6137"/>
                      </a:moveTo>
                      <a:cubicBezTo>
                        <a:pt x="50380" y="10238"/>
                        <a:pt x="52835" y="15905"/>
                        <a:pt x="52835" y="23113"/>
                      </a:cubicBezTo>
                      <a:cubicBezTo>
                        <a:pt x="52835" y="30322"/>
                        <a:pt x="50380" y="35937"/>
                        <a:pt x="45496" y="40037"/>
                      </a:cubicBezTo>
                      <a:cubicBezTo>
                        <a:pt x="40612" y="44111"/>
                        <a:pt x="33874" y="46149"/>
                        <a:pt x="25255" y="46149"/>
                      </a:cubicBezTo>
                      <a:lnTo>
                        <a:pt x="7130" y="46149"/>
                      </a:lnTo>
                      <a:lnTo>
                        <a:pt x="7130" y="67460"/>
                      </a:lnTo>
                      <a:lnTo>
                        <a:pt x="0" y="67460"/>
                      </a:lnTo>
                      <a:lnTo>
                        <a:pt x="0" y="0"/>
                      </a:lnTo>
                      <a:lnTo>
                        <a:pt x="25255" y="0"/>
                      </a:lnTo>
                      <a:cubicBezTo>
                        <a:pt x="33874" y="0"/>
                        <a:pt x="40612" y="2063"/>
                        <a:pt x="45496" y="6164"/>
                      </a:cubicBezTo>
                      <a:close/>
                      <a:moveTo>
                        <a:pt x="40377" y="35493"/>
                      </a:moveTo>
                      <a:cubicBezTo>
                        <a:pt x="43903" y="32568"/>
                        <a:pt x="45679" y="28441"/>
                        <a:pt x="45679" y="23113"/>
                      </a:cubicBezTo>
                      <a:cubicBezTo>
                        <a:pt x="45679" y="17786"/>
                        <a:pt x="43903" y="13450"/>
                        <a:pt x="40377" y="10525"/>
                      </a:cubicBezTo>
                      <a:cubicBezTo>
                        <a:pt x="36851" y="7600"/>
                        <a:pt x="31732" y="6137"/>
                        <a:pt x="25046" y="6137"/>
                      </a:cubicBezTo>
                      <a:lnTo>
                        <a:pt x="7130" y="6137"/>
                      </a:lnTo>
                      <a:lnTo>
                        <a:pt x="7130" y="39881"/>
                      </a:lnTo>
                      <a:lnTo>
                        <a:pt x="25046" y="39881"/>
                      </a:lnTo>
                      <a:cubicBezTo>
                        <a:pt x="31732" y="39881"/>
                        <a:pt x="36825" y="38418"/>
                        <a:pt x="40377" y="35493"/>
                      </a:cubicBezTo>
                      <a:close/>
                    </a:path>
                  </a:pathLst>
                </a:custGeom>
                <a:grpFill/>
                <a:ln w="2606" cap="flat">
                  <a:noFill/>
                  <a:prstDash val="solid"/>
                  <a:miter/>
                </a:ln>
              </p:spPr>
              <p:txBody>
                <a:bodyPr rtlCol="0" anchor="ctr"/>
                <a:lstStyle/>
                <a:p>
                  <a:endParaRPr lang="en-US"/>
                </a:p>
              </p:txBody>
            </p:sp>
            <p:sp>
              <p:nvSpPr>
                <p:cNvPr id="128" name="Freeform: Shape 127">
                  <a:extLst>
                    <a:ext uri="{FF2B5EF4-FFF2-40B4-BE49-F238E27FC236}">
                      <a16:creationId xmlns:a16="http://schemas.microsoft.com/office/drawing/2014/main" id="{AE5FC8C5-5AAB-BF11-2A22-977CBCA343E3}"/>
                    </a:ext>
                  </a:extLst>
                </p:cNvPr>
                <p:cNvSpPr/>
                <p:nvPr/>
              </p:nvSpPr>
              <p:spPr>
                <a:xfrm>
                  <a:off x="9795854" y="1121687"/>
                  <a:ext cx="53905" cy="67486"/>
                </a:xfrm>
                <a:custGeom>
                  <a:avLst/>
                  <a:gdLst>
                    <a:gd name="connsiteX0" fmla="*/ 46096 w 53905"/>
                    <a:gd name="connsiteY0" fmla="*/ 67460 h 67486"/>
                    <a:gd name="connsiteX1" fmla="*/ 30661 w 53905"/>
                    <a:gd name="connsiteY1" fmla="*/ 45783 h 67486"/>
                    <a:gd name="connsiteX2" fmla="*/ 25255 w 53905"/>
                    <a:gd name="connsiteY2" fmla="*/ 46070 h 67486"/>
                    <a:gd name="connsiteX3" fmla="*/ 7130 w 53905"/>
                    <a:gd name="connsiteY3" fmla="*/ 46070 h 67486"/>
                    <a:gd name="connsiteX4" fmla="*/ 7130 w 53905"/>
                    <a:gd name="connsiteY4" fmla="*/ 67460 h 67486"/>
                    <a:gd name="connsiteX5" fmla="*/ 0 w 53905"/>
                    <a:gd name="connsiteY5" fmla="*/ 67460 h 67486"/>
                    <a:gd name="connsiteX6" fmla="*/ 0 w 53905"/>
                    <a:gd name="connsiteY6" fmla="*/ 0 h 67486"/>
                    <a:gd name="connsiteX7" fmla="*/ 25255 w 53905"/>
                    <a:gd name="connsiteY7" fmla="*/ 0 h 67486"/>
                    <a:gd name="connsiteX8" fmla="*/ 45496 w 53905"/>
                    <a:gd name="connsiteY8" fmla="*/ 6164 h 67486"/>
                    <a:gd name="connsiteX9" fmla="*/ 52835 w 53905"/>
                    <a:gd name="connsiteY9" fmla="*/ 23140 h 67486"/>
                    <a:gd name="connsiteX10" fmla="*/ 48839 w 53905"/>
                    <a:gd name="connsiteY10" fmla="*/ 36485 h 67486"/>
                    <a:gd name="connsiteX11" fmla="*/ 37426 w 53905"/>
                    <a:gd name="connsiteY11" fmla="*/ 44347 h 67486"/>
                    <a:gd name="connsiteX12" fmla="*/ 53905 w 53905"/>
                    <a:gd name="connsiteY12" fmla="*/ 67486 h 67486"/>
                    <a:gd name="connsiteX13" fmla="*/ 46096 w 53905"/>
                    <a:gd name="connsiteY13" fmla="*/ 67486 h 67486"/>
                    <a:gd name="connsiteX14" fmla="*/ 40403 w 53905"/>
                    <a:gd name="connsiteY14" fmla="*/ 35571 h 67486"/>
                    <a:gd name="connsiteX15" fmla="*/ 45705 w 53905"/>
                    <a:gd name="connsiteY15" fmla="*/ 23140 h 67486"/>
                    <a:gd name="connsiteX16" fmla="*/ 40403 w 53905"/>
                    <a:gd name="connsiteY16" fmla="*/ 10551 h 67486"/>
                    <a:gd name="connsiteX17" fmla="*/ 25072 w 53905"/>
                    <a:gd name="connsiteY17" fmla="*/ 6164 h 67486"/>
                    <a:gd name="connsiteX18" fmla="*/ 7156 w 53905"/>
                    <a:gd name="connsiteY18" fmla="*/ 6164 h 67486"/>
                    <a:gd name="connsiteX19" fmla="*/ 7156 w 53905"/>
                    <a:gd name="connsiteY19" fmla="*/ 39985 h 67486"/>
                    <a:gd name="connsiteX20" fmla="*/ 25072 w 53905"/>
                    <a:gd name="connsiteY20" fmla="*/ 39985 h 67486"/>
                    <a:gd name="connsiteX21" fmla="*/ 40403 w 53905"/>
                    <a:gd name="connsiteY21" fmla="*/ 35545 h 67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3905" h="67486">
                      <a:moveTo>
                        <a:pt x="46096" y="67460"/>
                      </a:moveTo>
                      <a:lnTo>
                        <a:pt x="30661" y="45783"/>
                      </a:lnTo>
                      <a:cubicBezTo>
                        <a:pt x="28938" y="45966"/>
                        <a:pt x="27136" y="46070"/>
                        <a:pt x="25255" y="46070"/>
                      </a:cubicBezTo>
                      <a:lnTo>
                        <a:pt x="7130" y="46070"/>
                      </a:lnTo>
                      <a:lnTo>
                        <a:pt x="7130" y="67460"/>
                      </a:lnTo>
                      <a:lnTo>
                        <a:pt x="0" y="67460"/>
                      </a:lnTo>
                      <a:lnTo>
                        <a:pt x="0" y="0"/>
                      </a:lnTo>
                      <a:lnTo>
                        <a:pt x="25255" y="0"/>
                      </a:lnTo>
                      <a:cubicBezTo>
                        <a:pt x="33874" y="0"/>
                        <a:pt x="40612" y="2063"/>
                        <a:pt x="45496" y="6164"/>
                      </a:cubicBezTo>
                      <a:cubicBezTo>
                        <a:pt x="50380" y="10264"/>
                        <a:pt x="52835" y="15931"/>
                        <a:pt x="52835" y="23140"/>
                      </a:cubicBezTo>
                      <a:cubicBezTo>
                        <a:pt x="52835" y="28415"/>
                        <a:pt x="51503" y="32855"/>
                        <a:pt x="48839" y="36485"/>
                      </a:cubicBezTo>
                      <a:cubicBezTo>
                        <a:pt x="46175" y="40116"/>
                        <a:pt x="42362" y="42727"/>
                        <a:pt x="37426" y="44347"/>
                      </a:cubicBezTo>
                      <a:lnTo>
                        <a:pt x="53905" y="67486"/>
                      </a:lnTo>
                      <a:lnTo>
                        <a:pt x="46096" y="67486"/>
                      </a:lnTo>
                      <a:close/>
                      <a:moveTo>
                        <a:pt x="40403" y="35571"/>
                      </a:moveTo>
                      <a:cubicBezTo>
                        <a:pt x="43929" y="32620"/>
                        <a:pt x="45705" y="28467"/>
                        <a:pt x="45705" y="23140"/>
                      </a:cubicBezTo>
                      <a:cubicBezTo>
                        <a:pt x="45705" y="17812"/>
                        <a:pt x="43929" y="13476"/>
                        <a:pt x="40403" y="10551"/>
                      </a:cubicBezTo>
                      <a:cubicBezTo>
                        <a:pt x="36877" y="7626"/>
                        <a:pt x="31758" y="6164"/>
                        <a:pt x="25072" y="6164"/>
                      </a:cubicBezTo>
                      <a:lnTo>
                        <a:pt x="7156" y="6164"/>
                      </a:lnTo>
                      <a:lnTo>
                        <a:pt x="7156" y="39985"/>
                      </a:lnTo>
                      <a:lnTo>
                        <a:pt x="25072" y="39985"/>
                      </a:lnTo>
                      <a:cubicBezTo>
                        <a:pt x="31758" y="39985"/>
                        <a:pt x="36851" y="38496"/>
                        <a:pt x="40403" y="35545"/>
                      </a:cubicBezTo>
                      <a:close/>
                    </a:path>
                  </a:pathLst>
                </a:custGeom>
                <a:grpFill/>
                <a:ln w="2606" cap="flat">
                  <a:noFill/>
                  <a:prstDash val="solid"/>
                  <a:miter/>
                </a:ln>
              </p:spPr>
              <p:txBody>
                <a:bodyPr rtlCol="0" anchor="ctr"/>
                <a:lstStyle/>
                <a:p>
                  <a:endParaRPr lang="en-US"/>
                </a:p>
              </p:txBody>
            </p:sp>
            <p:sp>
              <p:nvSpPr>
                <p:cNvPr id="129" name="Freeform: Shape 128">
                  <a:extLst>
                    <a:ext uri="{FF2B5EF4-FFF2-40B4-BE49-F238E27FC236}">
                      <a16:creationId xmlns:a16="http://schemas.microsoft.com/office/drawing/2014/main" id="{C5438554-28F4-0CED-578F-96C8AE92729C}"/>
                    </a:ext>
                  </a:extLst>
                </p:cNvPr>
                <p:cNvSpPr/>
                <p:nvPr/>
              </p:nvSpPr>
              <p:spPr>
                <a:xfrm>
                  <a:off x="9859606" y="1121060"/>
                  <a:ext cx="70829" cy="68687"/>
                </a:xfrm>
                <a:custGeom>
                  <a:avLst/>
                  <a:gdLst>
                    <a:gd name="connsiteX0" fmla="*/ 17289 w 70829"/>
                    <a:gd name="connsiteY0" fmla="*/ 64195 h 68687"/>
                    <a:gd name="connsiteX1" fmla="*/ 4570 w 70829"/>
                    <a:gd name="connsiteY1" fmla="*/ 51894 h 68687"/>
                    <a:gd name="connsiteX2" fmla="*/ 0 w 70829"/>
                    <a:gd name="connsiteY2" fmla="*/ 34344 h 68687"/>
                    <a:gd name="connsiteX3" fmla="*/ 4570 w 70829"/>
                    <a:gd name="connsiteY3" fmla="*/ 16793 h 68687"/>
                    <a:gd name="connsiteX4" fmla="*/ 17289 w 70829"/>
                    <a:gd name="connsiteY4" fmla="*/ 4492 h 68687"/>
                    <a:gd name="connsiteX5" fmla="*/ 35467 w 70829"/>
                    <a:gd name="connsiteY5" fmla="*/ 0 h 68687"/>
                    <a:gd name="connsiteX6" fmla="*/ 53540 w 70829"/>
                    <a:gd name="connsiteY6" fmla="*/ 4440 h 68687"/>
                    <a:gd name="connsiteX7" fmla="*/ 66206 w 70829"/>
                    <a:gd name="connsiteY7" fmla="*/ 16741 h 68687"/>
                    <a:gd name="connsiteX8" fmla="*/ 70829 w 70829"/>
                    <a:gd name="connsiteY8" fmla="*/ 34344 h 68687"/>
                    <a:gd name="connsiteX9" fmla="*/ 66206 w 70829"/>
                    <a:gd name="connsiteY9" fmla="*/ 51947 h 68687"/>
                    <a:gd name="connsiteX10" fmla="*/ 53540 w 70829"/>
                    <a:gd name="connsiteY10" fmla="*/ 64248 h 68687"/>
                    <a:gd name="connsiteX11" fmla="*/ 35467 w 70829"/>
                    <a:gd name="connsiteY11" fmla="*/ 68688 h 68687"/>
                    <a:gd name="connsiteX12" fmla="*/ 17289 w 70829"/>
                    <a:gd name="connsiteY12" fmla="*/ 64195 h 68687"/>
                    <a:gd name="connsiteX13" fmla="*/ 49910 w 70829"/>
                    <a:gd name="connsiteY13" fmla="*/ 58711 h 68687"/>
                    <a:gd name="connsiteX14" fmla="*/ 60043 w 70829"/>
                    <a:gd name="connsiteY14" fmla="*/ 48682 h 68687"/>
                    <a:gd name="connsiteX15" fmla="*/ 63699 w 70829"/>
                    <a:gd name="connsiteY15" fmla="*/ 34370 h 68687"/>
                    <a:gd name="connsiteX16" fmla="*/ 60043 w 70829"/>
                    <a:gd name="connsiteY16" fmla="*/ 20058 h 68687"/>
                    <a:gd name="connsiteX17" fmla="*/ 49910 w 70829"/>
                    <a:gd name="connsiteY17" fmla="*/ 10029 h 68687"/>
                    <a:gd name="connsiteX18" fmla="*/ 35441 w 70829"/>
                    <a:gd name="connsiteY18" fmla="*/ 6425 h 68687"/>
                    <a:gd name="connsiteX19" fmla="*/ 20946 w 70829"/>
                    <a:gd name="connsiteY19" fmla="*/ 10029 h 68687"/>
                    <a:gd name="connsiteX20" fmla="*/ 10734 w 70829"/>
                    <a:gd name="connsiteY20" fmla="*/ 20058 h 68687"/>
                    <a:gd name="connsiteX21" fmla="*/ 7025 w 70829"/>
                    <a:gd name="connsiteY21" fmla="*/ 34370 h 68687"/>
                    <a:gd name="connsiteX22" fmla="*/ 10734 w 70829"/>
                    <a:gd name="connsiteY22" fmla="*/ 48682 h 68687"/>
                    <a:gd name="connsiteX23" fmla="*/ 20946 w 70829"/>
                    <a:gd name="connsiteY23" fmla="*/ 58711 h 68687"/>
                    <a:gd name="connsiteX24" fmla="*/ 35441 w 70829"/>
                    <a:gd name="connsiteY24" fmla="*/ 62315 h 68687"/>
                    <a:gd name="connsiteX25" fmla="*/ 49910 w 70829"/>
                    <a:gd name="connsiteY25" fmla="*/ 58711 h 68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0829" h="68687">
                      <a:moveTo>
                        <a:pt x="17289" y="64195"/>
                      </a:moveTo>
                      <a:cubicBezTo>
                        <a:pt x="11857" y="61218"/>
                        <a:pt x="7626" y="57118"/>
                        <a:pt x="4570" y="51894"/>
                      </a:cubicBezTo>
                      <a:cubicBezTo>
                        <a:pt x="1515" y="46697"/>
                        <a:pt x="0" y="40847"/>
                        <a:pt x="0" y="34344"/>
                      </a:cubicBezTo>
                      <a:cubicBezTo>
                        <a:pt x="0" y="27841"/>
                        <a:pt x="1515" y="22017"/>
                        <a:pt x="4570" y="16793"/>
                      </a:cubicBezTo>
                      <a:cubicBezTo>
                        <a:pt x="7626" y="11596"/>
                        <a:pt x="11857" y="7496"/>
                        <a:pt x="17289" y="4492"/>
                      </a:cubicBezTo>
                      <a:cubicBezTo>
                        <a:pt x="22722" y="1515"/>
                        <a:pt x="28781" y="0"/>
                        <a:pt x="35467" y="0"/>
                      </a:cubicBezTo>
                      <a:cubicBezTo>
                        <a:pt x="42153" y="0"/>
                        <a:pt x="48186" y="1489"/>
                        <a:pt x="53540" y="4440"/>
                      </a:cubicBezTo>
                      <a:cubicBezTo>
                        <a:pt x="58894" y="7391"/>
                        <a:pt x="63125" y="11491"/>
                        <a:pt x="66206" y="16741"/>
                      </a:cubicBezTo>
                      <a:cubicBezTo>
                        <a:pt x="69288" y="21990"/>
                        <a:pt x="70829" y="27841"/>
                        <a:pt x="70829" y="34344"/>
                      </a:cubicBezTo>
                      <a:cubicBezTo>
                        <a:pt x="70829" y="40847"/>
                        <a:pt x="69288" y="46697"/>
                        <a:pt x="66206" y="51947"/>
                      </a:cubicBezTo>
                      <a:cubicBezTo>
                        <a:pt x="63125" y="57196"/>
                        <a:pt x="58894" y="61270"/>
                        <a:pt x="53540" y="64248"/>
                      </a:cubicBezTo>
                      <a:cubicBezTo>
                        <a:pt x="48186" y="67199"/>
                        <a:pt x="42153" y="68688"/>
                        <a:pt x="35467" y="68688"/>
                      </a:cubicBezTo>
                      <a:cubicBezTo>
                        <a:pt x="28781" y="68688"/>
                        <a:pt x="22722" y="67199"/>
                        <a:pt x="17289" y="64195"/>
                      </a:cubicBezTo>
                      <a:close/>
                      <a:moveTo>
                        <a:pt x="49910" y="58711"/>
                      </a:moveTo>
                      <a:cubicBezTo>
                        <a:pt x="54219" y="56308"/>
                        <a:pt x="57588" y="52965"/>
                        <a:pt x="60043" y="48682"/>
                      </a:cubicBezTo>
                      <a:cubicBezTo>
                        <a:pt x="62472" y="44399"/>
                        <a:pt x="63699" y="39645"/>
                        <a:pt x="63699" y="34370"/>
                      </a:cubicBezTo>
                      <a:cubicBezTo>
                        <a:pt x="63699" y="29094"/>
                        <a:pt x="62472" y="24341"/>
                        <a:pt x="60043" y="20058"/>
                      </a:cubicBezTo>
                      <a:cubicBezTo>
                        <a:pt x="57588" y="15775"/>
                        <a:pt x="54219" y="12432"/>
                        <a:pt x="49910" y="10029"/>
                      </a:cubicBezTo>
                      <a:cubicBezTo>
                        <a:pt x="45600" y="7626"/>
                        <a:pt x="40795" y="6425"/>
                        <a:pt x="35441" y="6425"/>
                      </a:cubicBezTo>
                      <a:cubicBezTo>
                        <a:pt x="30087" y="6425"/>
                        <a:pt x="25281" y="7626"/>
                        <a:pt x="20946" y="10029"/>
                      </a:cubicBezTo>
                      <a:cubicBezTo>
                        <a:pt x="16610" y="12432"/>
                        <a:pt x="13189" y="15775"/>
                        <a:pt x="10734" y="20058"/>
                      </a:cubicBezTo>
                      <a:cubicBezTo>
                        <a:pt x="8253" y="24341"/>
                        <a:pt x="7025" y="29094"/>
                        <a:pt x="7025" y="34370"/>
                      </a:cubicBezTo>
                      <a:cubicBezTo>
                        <a:pt x="7025" y="39645"/>
                        <a:pt x="8253" y="44399"/>
                        <a:pt x="10734" y="48682"/>
                      </a:cubicBezTo>
                      <a:cubicBezTo>
                        <a:pt x="13215" y="52965"/>
                        <a:pt x="16610" y="56308"/>
                        <a:pt x="20946" y="58711"/>
                      </a:cubicBezTo>
                      <a:cubicBezTo>
                        <a:pt x="25281" y="61114"/>
                        <a:pt x="30113" y="62315"/>
                        <a:pt x="35441" y="62315"/>
                      </a:cubicBezTo>
                      <a:cubicBezTo>
                        <a:pt x="40769" y="62315"/>
                        <a:pt x="45600" y="61114"/>
                        <a:pt x="49910" y="58711"/>
                      </a:cubicBezTo>
                      <a:close/>
                    </a:path>
                  </a:pathLst>
                </a:custGeom>
                <a:grpFill/>
                <a:ln w="2606" cap="flat">
                  <a:noFill/>
                  <a:prstDash val="solid"/>
                  <a:miter/>
                </a:ln>
              </p:spPr>
              <p:txBody>
                <a:bodyPr rtlCol="0" anchor="ctr"/>
                <a:lstStyle/>
                <a:p>
                  <a:endParaRPr lang="en-US"/>
                </a:p>
              </p:txBody>
            </p:sp>
            <p:sp>
              <p:nvSpPr>
                <p:cNvPr id="130" name="Freeform: Shape 129">
                  <a:extLst>
                    <a:ext uri="{FF2B5EF4-FFF2-40B4-BE49-F238E27FC236}">
                      <a16:creationId xmlns:a16="http://schemas.microsoft.com/office/drawing/2014/main" id="{08FD50F9-F1DC-D3C1-72A7-301539F9858B}"/>
                    </a:ext>
                  </a:extLst>
                </p:cNvPr>
                <p:cNvSpPr/>
                <p:nvPr/>
              </p:nvSpPr>
              <p:spPr>
                <a:xfrm>
                  <a:off x="9946445" y="1121687"/>
                  <a:ext cx="46279" cy="67460"/>
                </a:xfrm>
                <a:custGeom>
                  <a:avLst/>
                  <a:gdLst>
                    <a:gd name="connsiteX0" fmla="*/ 7130 w 46279"/>
                    <a:gd name="connsiteY0" fmla="*/ 6164 h 67460"/>
                    <a:gd name="connsiteX1" fmla="*/ 7130 w 46279"/>
                    <a:gd name="connsiteY1" fmla="*/ 32672 h 67460"/>
                    <a:gd name="connsiteX2" fmla="*/ 42022 w 46279"/>
                    <a:gd name="connsiteY2" fmla="*/ 32672 h 67460"/>
                    <a:gd name="connsiteX3" fmla="*/ 42022 w 46279"/>
                    <a:gd name="connsiteY3" fmla="*/ 38836 h 67460"/>
                    <a:gd name="connsiteX4" fmla="*/ 7130 w 46279"/>
                    <a:gd name="connsiteY4" fmla="*/ 38836 h 67460"/>
                    <a:gd name="connsiteX5" fmla="*/ 7130 w 46279"/>
                    <a:gd name="connsiteY5" fmla="*/ 67460 h 67460"/>
                    <a:gd name="connsiteX6" fmla="*/ 0 w 46279"/>
                    <a:gd name="connsiteY6" fmla="*/ 67460 h 67460"/>
                    <a:gd name="connsiteX7" fmla="*/ 0 w 46279"/>
                    <a:gd name="connsiteY7" fmla="*/ 0 h 67460"/>
                    <a:gd name="connsiteX8" fmla="*/ 46279 w 46279"/>
                    <a:gd name="connsiteY8" fmla="*/ 0 h 67460"/>
                    <a:gd name="connsiteX9" fmla="*/ 46279 w 46279"/>
                    <a:gd name="connsiteY9" fmla="*/ 6164 h 67460"/>
                    <a:gd name="connsiteX10" fmla="*/ 7156 w 46279"/>
                    <a:gd name="connsiteY10" fmla="*/ 6164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279" h="67460">
                      <a:moveTo>
                        <a:pt x="7130" y="6164"/>
                      </a:moveTo>
                      <a:lnTo>
                        <a:pt x="7130" y="32672"/>
                      </a:lnTo>
                      <a:lnTo>
                        <a:pt x="42022" y="32672"/>
                      </a:lnTo>
                      <a:lnTo>
                        <a:pt x="42022" y="38836"/>
                      </a:lnTo>
                      <a:lnTo>
                        <a:pt x="7130" y="38836"/>
                      </a:lnTo>
                      <a:lnTo>
                        <a:pt x="7130" y="67460"/>
                      </a:lnTo>
                      <a:lnTo>
                        <a:pt x="0" y="67460"/>
                      </a:lnTo>
                      <a:lnTo>
                        <a:pt x="0" y="0"/>
                      </a:lnTo>
                      <a:lnTo>
                        <a:pt x="46279" y="0"/>
                      </a:lnTo>
                      <a:lnTo>
                        <a:pt x="46279" y="6164"/>
                      </a:lnTo>
                      <a:lnTo>
                        <a:pt x="7156" y="6164"/>
                      </a:lnTo>
                      <a:close/>
                    </a:path>
                  </a:pathLst>
                </a:custGeom>
                <a:grpFill/>
                <a:ln w="2606" cap="flat">
                  <a:noFill/>
                  <a:prstDash val="solid"/>
                  <a:miter/>
                </a:ln>
              </p:spPr>
              <p:txBody>
                <a:bodyPr rtlCol="0" anchor="ctr"/>
                <a:lstStyle/>
                <a:p>
                  <a:endParaRPr lang="en-US"/>
                </a:p>
              </p:txBody>
            </p:sp>
            <p:sp>
              <p:nvSpPr>
                <p:cNvPr id="131" name="Freeform: Shape 130">
                  <a:extLst>
                    <a:ext uri="{FF2B5EF4-FFF2-40B4-BE49-F238E27FC236}">
                      <a16:creationId xmlns:a16="http://schemas.microsoft.com/office/drawing/2014/main" id="{45620F43-4004-BEA7-FD01-33C8334683A6}"/>
                    </a:ext>
                  </a:extLst>
                </p:cNvPr>
                <p:cNvSpPr/>
                <p:nvPr/>
              </p:nvSpPr>
              <p:spPr>
                <a:xfrm>
                  <a:off x="10007428" y="1121687"/>
                  <a:ext cx="47741" cy="67460"/>
                </a:xfrm>
                <a:custGeom>
                  <a:avLst/>
                  <a:gdLst>
                    <a:gd name="connsiteX0" fmla="*/ 47716 w 47741"/>
                    <a:gd name="connsiteY0" fmla="*/ 61296 h 67460"/>
                    <a:gd name="connsiteX1" fmla="*/ 47716 w 47741"/>
                    <a:gd name="connsiteY1" fmla="*/ 67460 h 67460"/>
                    <a:gd name="connsiteX2" fmla="*/ 0 w 47741"/>
                    <a:gd name="connsiteY2" fmla="*/ 67460 h 67460"/>
                    <a:gd name="connsiteX3" fmla="*/ 0 w 47741"/>
                    <a:gd name="connsiteY3" fmla="*/ 0 h 67460"/>
                    <a:gd name="connsiteX4" fmla="*/ 46279 w 47741"/>
                    <a:gd name="connsiteY4" fmla="*/ 0 h 67460"/>
                    <a:gd name="connsiteX5" fmla="*/ 46279 w 47741"/>
                    <a:gd name="connsiteY5" fmla="*/ 6164 h 67460"/>
                    <a:gd name="connsiteX6" fmla="*/ 7156 w 47741"/>
                    <a:gd name="connsiteY6" fmla="*/ 6164 h 67460"/>
                    <a:gd name="connsiteX7" fmla="*/ 7156 w 47741"/>
                    <a:gd name="connsiteY7" fmla="*/ 30165 h 67460"/>
                    <a:gd name="connsiteX8" fmla="*/ 42048 w 47741"/>
                    <a:gd name="connsiteY8" fmla="*/ 30165 h 67460"/>
                    <a:gd name="connsiteX9" fmla="*/ 42048 w 47741"/>
                    <a:gd name="connsiteY9" fmla="*/ 36250 h 67460"/>
                    <a:gd name="connsiteX10" fmla="*/ 7156 w 47741"/>
                    <a:gd name="connsiteY10" fmla="*/ 36250 h 67460"/>
                    <a:gd name="connsiteX11" fmla="*/ 7156 w 47741"/>
                    <a:gd name="connsiteY11" fmla="*/ 61323 h 67460"/>
                    <a:gd name="connsiteX12" fmla="*/ 47742 w 47741"/>
                    <a:gd name="connsiteY12" fmla="*/ 61323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7741" h="67460">
                      <a:moveTo>
                        <a:pt x="47716" y="61296"/>
                      </a:moveTo>
                      <a:lnTo>
                        <a:pt x="47716" y="67460"/>
                      </a:lnTo>
                      <a:lnTo>
                        <a:pt x="0" y="67460"/>
                      </a:lnTo>
                      <a:lnTo>
                        <a:pt x="0" y="0"/>
                      </a:lnTo>
                      <a:lnTo>
                        <a:pt x="46279" y="0"/>
                      </a:lnTo>
                      <a:lnTo>
                        <a:pt x="46279" y="6164"/>
                      </a:lnTo>
                      <a:lnTo>
                        <a:pt x="7156" y="6164"/>
                      </a:lnTo>
                      <a:lnTo>
                        <a:pt x="7156" y="30165"/>
                      </a:lnTo>
                      <a:lnTo>
                        <a:pt x="42048" y="30165"/>
                      </a:lnTo>
                      <a:lnTo>
                        <a:pt x="42048" y="36250"/>
                      </a:lnTo>
                      <a:lnTo>
                        <a:pt x="7156" y="36250"/>
                      </a:lnTo>
                      <a:lnTo>
                        <a:pt x="7156" y="61323"/>
                      </a:lnTo>
                      <a:lnTo>
                        <a:pt x="47742" y="61323"/>
                      </a:lnTo>
                      <a:close/>
                    </a:path>
                  </a:pathLst>
                </a:custGeom>
                <a:grpFill/>
                <a:ln w="2606" cap="flat">
                  <a:noFill/>
                  <a:prstDash val="solid"/>
                  <a:miter/>
                </a:ln>
              </p:spPr>
              <p:txBody>
                <a:bodyPr rtlCol="0" anchor="ctr"/>
                <a:lstStyle/>
                <a:p>
                  <a:endParaRPr lang="en-US"/>
                </a:p>
              </p:txBody>
            </p:sp>
            <p:sp>
              <p:nvSpPr>
                <p:cNvPr id="132" name="Freeform: Shape 131">
                  <a:extLst>
                    <a:ext uri="{FF2B5EF4-FFF2-40B4-BE49-F238E27FC236}">
                      <a16:creationId xmlns:a16="http://schemas.microsoft.com/office/drawing/2014/main" id="{39A0BAE2-74F2-C979-2898-B67B88A9BCA4}"/>
                    </a:ext>
                  </a:extLst>
                </p:cNvPr>
                <p:cNvSpPr/>
                <p:nvPr/>
              </p:nvSpPr>
              <p:spPr>
                <a:xfrm>
                  <a:off x="10065460" y="1121113"/>
                  <a:ext cx="50144" cy="68661"/>
                </a:xfrm>
                <a:custGeom>
                  <a:avLst/>
                  <a:gdLst>
                    <a:gd name="connsiteX0" fmla="*/ 10656 w 50144"/>
                    <a:gd name="connsiteY0" fmla="*/ 66206 h 68661"/>
                    <a:gd name="connsiteX1" fmla="*/ 0 w 50144"/>
                    <a:gd name="connsiteY1" fmla="*/ 59834 h 68661"/>
                    <a:gd name="connsiteX2" fmla="*/ 2795 w 50144"/>
                    <a:gd name="connsiteY2" fmla="*/ 54349 h 68661"/>
                    <a:gd name="connsiteX3" fmla="*/ 12536 w 50144"/>
                    <a:gd name="connsiteY3" fmla="*/ 60278 h 68661"/>
                    <a:gd name="connsiteX4" fmla="*/ 25072 w 50144"/>
                    <a:gd name="connsiteY4" fmla="*/ 62550 h 68661"/>
                    <a:gd name="connsiteX5" fmla="*/ 38653 w 50144"/>
                    <a:gd name="connsiteY5" fmla="*/ 59233 h 68661"/>
                    <a:gd name="connsiteX6" fmla="*/ 43171 w 50144"/>
                    <a:gd name="connsiteY6" fmla="*/ 50615 h 68661"/>
                    <a:gd name="connsiteX7" fmla="*/ 40716 w 50144"/>
                    <a:gd name="connsiteY7" fmla="*/ 44164 h 68661"/>
                    <a:gd name="connsiteX8" fmla="*/ 34683 w 50144"/>
                    <a:gd name="connsiteY8" fmla="*/ 40455 h 68661"/>
                    <a:gd name="connsiteX9" fmla="*/ 24759 w 50144"/>
                    <a:gd name="connsiteY9" fmla="*/ 37608 h 68661"/>
                    <a:gd name="connsiteX10" fmla="*/ 12614 w 50144"/>
                    <a:gd name="connsiteY10" fmla="*/ 33900 h 68661"/>
                    <a:gd name="connsiteX11" fmla="*/ 4858 w 50144"/>
                    <a:gd name="connsiteY11" fmla="*/ 28441 h 68661"/>
                    <a:gd name="connsiteX12" fmla="*/ 1619 w 50144"/>
                    <a:gd name="connsiteY12" fmla="*/ 18517 h 68661"/>
                    <a:gd name="connsiteX13" fmla="*/ 4309 w 50144"/>
                    <a:gd name="connsiteY13" fmla="*/ 9219 h 68661"/>
                    <a:gd name="connsiteX14" fmla="*/ 12588 w 50144"/>
                    <a:gd name="connsiteY14" fmla="*/ 2507 h 68661"/>
                    <a:gd name="connsiteX15" fmla="*/ 26456 w 50144"/>
                    <a:gd name="connsiteY15" fmla="*/ 0 h 68661"/>
                    <a:gd name="connsiteX16" fmla="*/ 37791 w 50144"/>
                    <a:gd name="connsiteY16" fmla="*/ 1593 h 68661"/>
                    <a:gd name="connsiteX17" fmla="*/ 47376 w 50144"/>
                    <a:gd name="connsiteY17" fmla="*/ 5981 h 68661"/>
                    <a:gd name="connsiteX18" fmla="*/ 44973 w 50144"/>
                    <a:gd name="connsiteY18" fmla="*/ 11674 h 68661"/>
                    <a:gd name="connsiteX19" fmla="*/ 35911 w 50144"/>
                    <a:gd name="connsiteY19" fmla="*/ 7469 h 68661"/>
                    <a:gd name="connsiteX20" fmla="*/ 26456 w 50144"/>
                    <a:gd name="connsiteY20" fmla="*/ 6085 h 68661"/>
                    <a:gd name="connsiteX21" fmla="*/ 13111 w 50144"/>
                    <a:gd name="connsiteY21" fmla="*/ 9507 h 68661"/>
                    <a:gd name="connsiteX22" fmla="*/ 8619 w 50144"/>
                    <a:gd name="connsiteY22" fmla="*/ 18334 h 68661"/>
                    <a:gd name="connsiteX23" fmla="*/ 11074 w 50144"/>
                    <a:gd name="connsiteY23" fmla="*/ 24837 h 68661"/>
                    <a:gd name="connsiteX24" fmla="*/ 17237 w 50144"/>
                    <a:gd name="connsiteY24" fmla="*/ 28598 h 68661"/>
                    <a:gd name="connsiteX25" fmla="*/ 27214 w 50144"/>
                    <a:gd name="connsiteY25" fmla="*/ 31445 h 68661"/>
                    <a:gd name="connsiteX26" fmla="*/ 39202 w 50144"/>
                    <a:gd name="connsiteY26" fmla="*/ 35049 h 68661"/>
                    <a:gd name="connsiteX27" fmla="*/ 46958 w 50144"/>
                    <a:gd name="connsiteY27" fmla="*/ 40455 h 68661"/>
                    <a:gd name="connsiteX28" fmla="*/ 50145 w 50144"/>
                    <a:gd name="connsiteY28" fmla="*/ 50249 h 68661"/>
                    <a:gd name="connsiteX29" fmla="*/ 47402 w 50144"/>
                    <a:gd name="connsiteY29" fmla="*/ 59547 h 68661"/>
                    <a:gd name="connsiteX30" fmla="*/ 38967 w 50144"/>
                    <a:gd name="connsiteY30" fmla="*/ 66206 h 68661"/>
                    <a:gd name="connsiteX31" fmla="*/ 24994 w 50144"/>
                    <a:gd name="connsiteY31" fmla="*/ 68661 h 68661"/>
                    <a:gd name="connsiteX32" fmla="*/ 10577 w 50144"/>
                    <a:gd name="connsiteY32" fmla="*/ 66259 h 6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50144" h="68661">
                      <a:moveTo>
                        <a:pt x="10656" y="66206"/>
                      </a:moveTo>
                      <a:cubicBezTo>
                        <a:pt x="6059" y="64613"/>
                        <a:pt x="2507" y="62472"/>
                        <a:pt x="0" y="59834"/>
                      </a:cubicBezTo>
                      <a:lnTo>
                        <a:pt x="2795" y="54349"/>
                      </a:lnTo>
                      <a:cubicBezTo>
                        <a:pt x="5250" y="56804"/>
                        <a:pt x="8488" y="58763"/>
                        <a:pt x="12536" y="60278"/>
                      </a:cubicBezTo>
                      <a:cubicBezTo>
                        <a:pt x="16584" y="61793"/>
                        <a:pt x="20763" y="62550"/>
                        <a:pt x="25072" y="62550"/>
                      </a:cubicBezTo>
                      <a:cubicBezTo>
                        <a:pt x="31105" y="62550"/>
                        <a:pt x="35650" y="61453"/>
                        <a:pt x="38653" y="59233"/>
                      </a:cubicBezTo>
                      <a:cubicBezTo>
                        <a:pt x="41683" y="57013"/>
                        <a:pt x="43171" y="54140"/>
                        <a:pt x="43171" y="50615"/>
                      </a:cubicBezTo>
                      <a:cubicBezTo>
                        <a:pt x="43171" y="47925"/>
                        <a:pt x="42362" y="45757"/>
                        <a:pt x="40716" y="44164"/>
                      </a:cubicBezTo>
                      <a:cubicBezTo>
                        <a:pt x="39071" y="42571"/>
                        <a:pt x="37060" y="41317"/>
                        <a:pt x="34683" y="40455"/>
                      </a:cubicBezTo>
                      <a:cubicBezTo>
                        <a:pt x="32307" y="39593"/>
                        <a:pt x="28990" y="38653"/>
                        <a:pt x="24759" y="37608"/>
                      </a:cubicBezTo>
                      <a:cubicBezTo>
                        <a:pt x="19692" y="36329"/>
                        <a:pt x="15644" y="35075"/>
                        <a:pt x="12614" y="33900"/>
                      </a:cubicBezTo>
                      <a:cubicBezTo>
                        <a:pt x="9585" y="32698"/>
                        <a:pt x="6999" y="30896"/>
                        <a:pt x="4858" y="28441"/>
                      </a:cubicBezTo>
                      <a:cubicBezTo>
                        <a:pt x="2716" y="26012"/>
                        <a:pt x="1619" y="22696"/>
                        <a:pt x="1619" y="18517"/>
                      </a:cubicBezTo>
                      <a:cubicBezTo>
                        <a:pt x="1619" y="15122"/>
                        <a:pt x="2507" y="12014"/>
                        <a:pt x="4309" y="9219"/>
                      </a:cubicBezTo>
                      <a:cubicBezTo>
                        <a:pt x="6111" y="6425"/>
                        <a:pt x="8880" y="4205"/>
                        <a:pt x="12588" y="2507"/>
                      </a:cubicBezTo>
                      <a:cubicBezTo>
                        <a:pt x="16323" y="836"/>
                        <a:pt x="20946" y="0"/>
                        <a:pt x="26456" y="0"/>
                      </a:cubicBezTo>
                      <a:cubicBezTo>
                        <a:pt x="30322" y="0"/>
                        <a:pt x="34083" y="522"/>
                        <a:pt x="37791" y="1593"/>
                      </a:cubicBezTo>
                      <a:cubicBezTo>
                        <a:pt x="41474" y="2664"/>
                        <a:pt x="44686" y="4126"/>
                        <a:pt x="47376" y="5981"/>
                      </a:cubicBezTo>
                      <a:lnTo>
                        <a:pt x="44973" y="11674"/>
                      </a:lnTo>
                      <a:cubicBezTo>
                        <a:pt x="42153" y="9820"/>
                        <a:pt x="39123" y="8410"/>
                        <a:pt x="35911" y="7469"/>
                      </a:cubicBezTo>
                      <a:cubicBezTo>
                        <a:pt x="32698" y="6529"/>
                        <a:pt x="29538" y="6085"/>
                        <a:pt x="26456" y="6085"/>
                      </a:cubicBezTo>
                      <a:cubicBezTo>
                        <a:pt x="20554" y="6085"/>
                        <a:pt x="16088" y="7234"/>
                        <a:pt x="13111" y="9507"/>
                      </a:cubicBezTo>
                      <a:cubicBezTo>
                        <a:pt x="10133" y="11779"/>
                        <a:pt x="8619" y="14730"/>
                        <a:pt x="8619" y="18334"/>
                      </a:cubicBezTo>
                      <a:cubicBezTo>
                        <a:pt x="8619" y="21024"/>
                        <a:pt x="9428" y="23192"/>
                        <a:pt x="11074" y="24837"/>
                      </a:cubicBezTo>
                      <a:cubicBezTo>
                        <a:pt x="12719" y="26483"/>
                        <a:pt x="14756" y="27736"/>
                        <a:pt x="17237" y="28598"/>
                      </a:cubicBezTo>
                      <a:cubicBezTo>
                        <a:pt x="19718" y="29460"/>
                        <a:pt x="23035" y="30426"/>
                        <a:pt x="27214" y="31445"/>
                      </a:cubicBezTo>
                      <a:cubicBezTo>
                        <a:pt x="32150" y="32672"/>
                        <a:pt x="36172" y="33874"/>
                        <a:pt x="39202" y="35049"/>
                      </a:cubicBezTo>
                      <a:cubicBezTo>
                        <a:pt x="42257" y="36250"/>
                        <a:pt x="44843" y="38026"/>
                        <a:pt x="46958" y="40455"/>
                      </a:cubicBezTo>
                      <a:cubicBezTo>
                        <a:pt x="49074" y="42858"/>
                        <a:pt x="50145" y="46123"/>
                        <a:pt x="50145" y="50249"/>
                      </a:cubicBezTo>
                      <a:cubicBezTo>
                        <a:pt x="50145" y="53644"/>
                        <a:pt x="49230" y="56752"/>
                        <a:pt x="47402" y="59547"/>
                      </a:cubicBezTo>
                      <a:cubicBezTo>
                        <a:pt x="45574" y="62341"/>
                        <a:pt x="42753" y="64561"/>
                        <a:pt x="38967" y="66206"/>
                      </a:cubicBezTo>
                      <a:cubicBezTo>
                        <a:pt x="35180" y="67852"/>
                        <a:pt x="30505" y="68661"/>
                        <a:pt x="24994" y="68661"/>
                      </a:cubicBezTo>
                      <a:cubicBezTo>
                        <a:pt x="19979" y="68661"/>
                        <a:pt x="15174" y="67852"/>
                        <a:pt x="10577" y="66259"/>
                      </a:cubicBezTo>
                      <a:close/>
                    </a:path>
                  </a:pathLst>
                </a:custGeom>
                <a:grpFill/>
                <a:ln w="2606" cap="flat">
                  <a:noFill/>
                  <a:prstDash val="solid"/>
                  <a:miter/>
                </a:ln>
              </p:spPr>
              <p:txBody>
                <a:bodyPr rtlCol="0" anchor="ctr"/>
                <a:lstStyle/>
                <a:p>
                  <a:endParaRPr lang="en-US"/>
                </a:p>
              </p:txBody>
            </p:sp>
            <p:sp>
              <p:nvSpPr>
                <p:cNvPr id="133" name="Freeform: Shape 132">
                  <a:extLst>
                    <a:ext uri="{FF2B5EF4-FFF2-40B4-BE49-F238E27FC236}">
                      <a16:creationId xmlns:a16="http://schemas.microsoft.com/office/drawing/2014/main" id="{081208D6-C598-D375-650A-D3143E1ACB88}"/>
                    </a:ext>
                  </a:extLst>
                </p:cNvPr>
                <p:cNvSpPr/>
                <p:nvPr/>
              </p:nvSpPr>
              <p:spPr>
                <a:xfrm>
                  <a:off x="10124745" y="1121113"/>
                  <a:ext cx="50144" cy="68661"/>
                </a:xfrm>
                <a:custGeom>
                  <a:avLst/>
                  <a:gdLst>
                    <a:gd name="connsiteX0" fmla="*/ 10656 w 50144"/>
                    <a:gd name="connsiteY0" fmla="*/ 66206 h 68661"/>
                    <a:gd name="connsiteX1" fmla="*/ 0 w 50144"/>
                    <a:gd name="connsiteY1" fmla="*/ 59834 h 68661"/>
                    <a:gd name="connsiteX2" fmla="*/ 2794 w 50144"/>
                    <a:gd name="connsiteY2" fmla="*/ 54349 h 68661"/>
                    <a:gd name="connsiteX3" fmla="*/ 12536 w 50144"/>
                    <a:gd name="connsiteY3" fmla="*/ 60278 h 68661"/>
                    <a:gd name="connsiteX4" fmla="*/ 25072 w 50144"/>
                    <a:gd name="connsiteY4" fmla="*/ 62550 h 68661"/>
                    <a:gd name="connsiteX5" fmla="*/ 38653 w 50144"/>
                    <a:gd name="connsiteY5" fmla="*/ 59233 h 68661"/>
                    <a:gd name="connsiteX6" fmla="*/ 43171 w 50144"/>
                    <a:gd name="connsiteY6" fmla="*/ 50615 h 68661"/>
                    <a:gd name="connsiteX7" fmla="*/ 40716 w 50144"/>
                    <a:gd name="connsiteY7" fmla="*/ 44164 h 68661"/>
                    <a:gd name="connsiteX8" fmla="*/ 34683 w 50144"/>
                    <a:gd name="connsiteY8" fmla="*/ 40455 h 68661"/>
                    <a:gd name="connsiteX9" fmla="*/ 24759 w 50144"/>
                    <a:gd name="connsiteY9" fmla="*/ 37608 h 68661"/>
                    <a:gd name="connsiteX10" fmla="*/ 12614 w 50144"/>
                    <a:gd name="connsiteY10" fmla="*/ 33900 h 68661"/>
                    <a:gd name="connsiteX11" fmla="*/ 4858 w 50144"/>
                    <a:gd name="connsiteY11" fmla="*/ 28441 h 68661"/>
                    <a:gd name="connsiteX12" fmla="*/ 1619 w 50144"/>
                    <a:gd name="connsiteY12" fmla="*/ 18517 h 68661"/>
                    <a:gd name="connsiteX13" fmla="*/ 4309 w 50144"/>
                    <a:gd name="connsiteY13" fmla="*/ 9219 h 68661"/>
                    <a:gd name="connsiteX14" fmla="*/ 12588 w 50144"/>
                    <a:gd name="connsiteY14" fmla="*/ 2507 h 68661"/>
                    <a:gd name="connsiteX15" fmla="*/ 26456 w 50144"/>
                    <a:gd name="connsiteY15" fmla="*/ 0 h 68661"/>
                    <a:gd name="connsiteX16" fmla="*/ 37791 w 50144"/>
                    <a:gd name="connsiteY16" fmla="*/ 1593 h 68661"/>
                    <a:gd name="connsiteX17" fmla="*/ 47376 w 50144"/>
                    <a:gd name="connsiteY17" fmla="*/ 5981 h 68661"/>
                    <a:gd name="connsiteX18" fmla="*/ 44973 w 50144"/>
                    <a:gd name="connsiteY18" fmla="*/ 11674 h 68661"/>
                    <a:gd name="connsiteX19" fmla="*/ 35911 w 50144"/>
                    <a:gd name="connsiteY19" fmla="*/ 7469 h 68661"/>
                    <a:gd name="connsiteX20" fmla="*/ 26456 w 50144"/>
                    <a:gd name="connsiteY20" fmla="*/ 6085 h 68661"/>
                    <a:gd name="connsiteX21" fmla="*/ 13111 w 50144"/>
                    <a:gd name="connsiteY21" fmla="*/ 9507 h 68661"/>
                    <a:gd name="connsiteX22" fmla="*/ 8619 w 50144"/>
                    <a:gd name="connsiteY22" fmla="*/ 18334 h 68661"/>
                    <a:gd name="connsiteX23" fmla="*/ 11074 w 50144"/>
                    <a:gd name="connsiteY23" fmla="*/ 24837 h 68661"/>
                    <a:gd name="connsiteX24" fmla="*/ 17237 w 50144"/>
                    <a:gd name="connsiteY24" fmla="*/ 28598 h 68661"/>
                    <a:gd name="connsiteX25" fmla="*/ 27214 w 50144"/>
                    <a:gd name="connsiteY25" fmla="*/ 31445 h 68661"/>
                    <a:gd name="connsiteX26" fmla="*/ 39202 w 50144"/>
                    <a:gd name="connsiteY26" fmla="*/ 35049 h 68661"/>
                    <a:gd name="connsiteX27" fmla="*/ 46958 w 50144"/>
                    <a:gd name="connsiteY27" fmla="*/ 40455 h 68661"/>
                    <a:gd name="connsiteX28" fmla="*/ 50145 w 50144"/>
                    <a:gd name="connsiteY28" fmla="*/ 50249 h 68661"/>
                    <a:gd name="connsiteX29" fmla="*/ 47402 w 50144"/>
                    <a:gd name="connsiteY29" fmla="*/ 59547 h 68661"/>
                    <a:gd name="connsiteX30" fmla="*/ 38966 w 50144"/>
                    <a:gd name="connsiteY30" fmla="*/ 66206 h 68661"/>
                    <a:gd name="connsiteX31" fmla="*/ 24994 w 50144"/>
                    <a:gd name="connsiteY31" fmla="*/ 68661 h 68661"/>
                    <a:gd name="connsiteX32" fmla="*/ 10577 w 50144"/>
                    <a:gd name="connsiteY32" fmla="*/ 66259 h 6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50144" h="68661">
                      <a:moveTo>
                        <a:pt x="10656" y="66206"/>
                      </a:moveTo>
                      <a:cubicBezTo>
                        <a:pt x="6059" y="64613"/>
                        <a:pt x="2507" y="62472"/>
                        <a:pt x="0" y="59834"/>
                      </a:cubicBezTo>
                      <a:lnTo>
                        <a:pt x="2794" y="54349"/>
                      </a:lnTo>
                      <a:cubicBezTo>
                        <a:pt x="5249" y="56804"/>
                        <a:pt x="8488" y="58763"/>
                        <a:pt x="12536" y="60278"/>
                      </a:cubicBezTo>
                      <a:cubicBezTo>
                        <a:pt x="16584" y="61793"/>
                        <a:pt x="20763" y="62550"/>
                        <a:pt x="25072" y="62550"/>
                      </a:cubicBezTo>
                      <a:cubicBezTo>
                        <a:pt x="31105" y="62550"/>
                        <a:pt x="35650" y="61453"/>
                        <a:pt x="38653" y="59233"/>
                      </a:cubicBezTo>
                      <a:cubicBezTo>
                        <a:pt x="41683" y="57013"/>
                        <a:pt x="43171" y="54140"/>
                        <a:pt x="43171" y="50615"/>
                      </a:cubicBezTo>
                      <a:cubicBezTo>
                        <a:pt x="43171" y="47925"/>
                        <a:pt x="42362" y="45757"/>
                        <a:pt x="40716" y="44164"/>
                      </a:cubicBezTo>
                      <a:cubicBezTo>
                        <a:pt x="39071" y="42571"/>
                        <a:pt x="37060" y="41317"/>
                        <a:pt x="34683" y="40455"/>
                      </a:cubicBezTo>
                      <a:cubicBezTo>
                        <a:pt x="32307" y="39593"/>
                        <a:pt x="28990" y="38653"/>
                        <a:pt x="24759" y="37608"/>
                      </a:cubicBezTo>
                      <a:cubicBezTo>
                        <a:pt x="19692" y="36329"/>
                        <a:pt x="15644" y="35075"/>
                        <a:pt x="12614" y="33900"/>
                      </a:cubicBezTo>
                      <a:cubicBezTo>
                        <a:pt x="9585" y="32698"/>
                        <a:pt x="6999" y="30896"/>
                        <a:pt x="4858" y="28441"/>
                      </a:cubicBezTo>
                      <a:cubicBezTo>
                        <a:pt x="2716" y="26012"/>
                        <a:pt x="1619" y="22696"/>
                        <a:pt x="1619" y="18517"/>
                      </a:cubicBezTo>
                      <a:cubicBezTo>
                        <a:pt x="1619" y="15122"/>
                        <a:pt x="2507" y="12014"/>
                        <a:pt x="4309" y="9219"/>
                      </a:cubicBezTo>
                      <a:cubicBezTo>
                        <a:pt x="6111" y="6425"/>
                        <a:pt x="8880" y="4205"/>
                        <a:pt x="12588" y="2507"/>
                      </a:cubicBezTo>
                      <a:cubicBezTo>
                        <a:pt x="16323" y="836"/>
                        <a:pt x="20946" y="0"/>
                        <a:pt x="26456" y="0"/>
                      </a:cubicBezTo>
                      <a:cubicBezTo>
                        <a:pt x="30322" y="0"/>
                        <a:pt x="34083" y="522"/>
                        <a:pt x="37791" y="1593"/>
                      </a:cubicBezTo>
                      <a:cubicBezTo>
                        <a:pt x="41474" y="2664"/>
                        <a:pt x="44686" y="4126"/>
                        <a:pt x="47376" y="5981"/>
                      </a:cubicBezTo>
                      <a:lnTo>
                        <a:pt x="44973" y="11674"/>
                      </a:lnTo>
                      <a:cubicBezTo>
                        <a:pt x="42153" y="9820"/>
                        <a:pt x="39123" y="8410"/>
                        <a:pt x="35911" y="7469"/>
                      </a:cubicBezTo>
                      <a:cubicBezTo>
                        <a:pt x="32698" y="6529"/>
                        <a:pt x="29538" y="6085"/>
                        <a:pt x="26456" y="6085"/>
                      </a:cubicBezTo>
                      <a:cubicBezTo>
                        <a:pt x="20554" y="6085"/>
                        <a:pt x="16088" y="7234"/>
                        <a:pt x="13111" y="9507"/>
                      </a:cubicBezTo>
                      <a:cubicBezTo>
                        <a:pt x="10133" y="11779"/>
                        <a:pt x="8619" y="14730"/>
                        <a:pt x="8619" y="18334"/>
                      </a:cubicBezTo>
                      <a:cubicBezTo>
                        <a:pt x="8619" y="21024"/>
                        <a:pt x="9428" y="23192"/>
                        <a:pt x="11074" y="24837"/>
                      </a:cubicBezTo>
                      <a:cubicBezTo>
                        <a:pt x="12719" y="26483"/>
                        <a:pt x="14756" y="27736"/>
                        <a:pt x="17237" y="28598"/>
                      </a:cubicBezTo>
                      <a:cubicBezTo>
                        <a:pt x="19718" y="29460"/>
                        <a:pt x="23035" y="30426"/>
                        <a:pt x="27214" y="31445"/>
                      </a:cubicBezTo>
                      <a:cubicBezTo>
                        <a:pt x="32150" y="32672"/>
                        <a:pt x="36172" y="33874"/>
                        <a:pt x="39202" y="35049"/>
                      </a:cubicBezTo>
                      <a:cubicBezTo>
                        <a:pt x="42257" y="36250"/>
                        <a:pt x="44843" y="38026"/>
                        <a:pt x="46958" y="40455"/>
                      </a:cubicBezTo>
                      <a:cubicBezTo>
                        <a:pt x="49074" y="42858"/>
                        <a:pt x="50145" y="46123"/>
                        <a:pt x="50145" y="50249"/>
                      </a:cubicBezTo>
                      <a:cubicBezTo>
                        <a:pt x="50145" y="53644"/>
                        <a:pt x="49230" y="56752"/>
                        <a:pt x="47402" y="59547"/>
                      </a:cubicBezTo>
                      <a:cubicBezTo>
                        <a:pt x="45574" y="62341"/>
                        <a:pt x="42753" y="64561"/>
                        <a:pt x="38966" y="66206"/>
                      </a:cubicBezTo>
                      <a:cubicBezTo>
                        <a:pt x="35179" y="67852"/>
                        <a:pt x="30505" y="68661"/>
                        <a:pt x="24994" y="68661"/>
                      </a:cubicBezTo>
                      <a:cubicBezTo>
                        <a:pt x="19979" y="68661"/>
                        <a:pt x="15174" y="67852"/>
                        <a:pt x="10577" y="66259"/>
                      </a:cubicBezTo>
                      <a:close/>
                    </a:path>
                  </a:pathLst>
                </a:custGeom>
                <a:grpFill/>
                <a:ln w="2606" cap="flat">
                  <a:noFill/>
                  <a:prstDash val="solid"/>
                  <a:miter/>
                </a:ln>
              </p:spPr>
              <p:txBody>
                <a:bodyPr rtlCol="0" anchor="ctr"/>
                <a:lstStyle/>
                <a:p>
                  <a:endParaRPr lang="en-US"/>
                </a:p>
              </p:txBody>
            </p:sp>
            <p:sp>
              <p:nvSpPr>
                <p:cNvPr id="134" name="Freeform: Shape 133">
                  <a:extLst>
                    <a:ext uri="{FF2B5EF4-FFF2-40B4-BE49-F238E27FC236}">
                      <a16:creationId xmlns:a16="http://schemas.microsoft.com/office/drawing/2014/main" id="{0A1A3524-E0C4-D350-8C7F-C53812DF39D0}"/>
                    </a:ext>
                  </a:extLst>
                </p:cNvPr>
                <p:cNvSpPr/>
                <p:nvPr/>
              </p:nvSpPr>
              <p:spPr>
                <a:xfrm>
                  <a:off x="10190481" y="1121687"/>
                  <a:ext cx="7129" cy="67460"/>
                </a:xfrm>
                <a:custGeom>
                  <a:avLst/>
                  <a:gdLst>
                    <a:gd name="connsiteX0" fmla="*/ 0 w 7129"/>
                    <a:gd name="connsiteY0" fmla="*/ 0 h 67460"/>
                    <a:gd name="connsiteX1" fmla="*/ 7130 w 7129"/>
                    <a:gd name="connsiteY1" fmla="*/ 0 h 67460"/>
                    <a:gd name="connsiteX2" fmla="*/ 7130 w 7129"/>
                    <a:gd name="connsiteY2" fmla="*/ 67460 h 67460"/>
                    <a:gd name="connsiteX3" fmla="*/ 0 w 7129"/>
                    <a:gd name="connsiteY3" fmla="*/ 67460 h 67460"/>
                    <a:gd name="connsiteX4" fmla="*/ 0 w 7129"/>
                    <a:gd name="connsiteY4" fmla="*/ 0 h 67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29" h="67460">
                      <a:moveTo>
                        <a:pt x="0" y="0"/>
                      </a:moveTo>
                      <a:lnTo>
                        <a:pt x="7130" y="0"/>
                      </a:lnTo>
                      <a:lnTo>
                        <a:pt x="7130" y="67460"/>
                      </a:lnTo>
                      <a:lnTo>
                        <a:pt x="0" y="67460"/>
                      </a:lnTo>
                      <a:lnTo>
                        <a:pt x="0" y="0"/>
                      </a:lnTo>
                      <a:close/>
                    </a:path>
                  </a:pathLst>
                </a:custGeom>
                <a:grpFill/>
                <a:ln w="2606" cap="flat">
                  <a:noFill/>
                  <a:prstDash val="solid"/>
                  <a:miter/>
                </a:ln>
              </p:spPr>
              <p:txBody>
                <a:bodyPr rtlCol="0" anchor="ctr"/>
                <a:lstStyle/>
                <a:p>
                  <a:endParaRPr lang="en-US"/>
                </a:p>
              </p:txBody>
            </p:sp>
            <p:sp>
              <p:nvSpPr>
                <p:cNvPr id="135" name="Freeform: Shape 134">
                  <a:extLst>
                    <a:ext uri="{FF2B5EF4-FFF2-40B4-BE49-F238E27FC236}">
                      <a16:creationId xmlns:a16="http://schemas.microsoft.com/office/drawing/2014/main" id="{ED0B9B9E-02AB-4FDF-420B-E636D16DE976}"/>
                    </a:ext>
                  </a:extLst>
                </p:cNvPr>
                <p:cNvSpPr/>
                <p:nvPr/>
              </p:nvSpPr>
              <p:spPr>
                <a:xfrm>
                  <a:off x="10213621" y="1121060"/>
                  <a:ext cx="70829" cy="68687"/>
                </a:xfrm>
                <a:custGeom>
                  <a:avLst/>
                  <a:gdLst>
                    <a:gd name="connsiteX0" fmla="*/ 17289 w 70829"/>
                    <a:gd name="connsiteY0" fmla="*/ 64195 h 68687"/>
                    <a:gd name="connsiteX1" fmla="*/ 4570 w 70829"/>
                    <a:gd name="connsiteY1" fmla="*/ 51894 h 68687"/>
                    <a:gd name="connsiteX2" fmla="*/ 0 w 70829"/>
                    <a:gd name="connsiteY2" fmla="*/ 34344 h 68687"/>
                    <a:gd name="connsiteX3" fmla="*/ 4570 w 70829"/>
                    <a:gd name="connsiteY3" fmla="*/ 16793 h 68687"/>
                    <a:gd name="connsiteX4" fmla="*/ 17289 w 70829"/>
                    <a:gd name="connsiteY4" fmla="*/ 4492 h 68687"/>
                    <a:gd name="connsiteX5" fmla="*/ 35467 w 70829"/>
                    <a:gd name="connsiteY5" fmla="*/ 0 h 68687"/>
                    <a:gd name="connsiteX6" fmla="*/ 53540 w 70829"/>
                    <a:gd name="connsiteY6" fmla="*/ 4440 h 68687"/>
                    <a:gd name="connsiteX7" fmla="*/ 66207 w 70829"/>
                    <a:gd name="connsiteY7" fmla="*/ 16741 h 68687"/>
                    <a:gd name="connsiteX8" fmla="*/ 70829 w 70829"/>
                    <a:gd name="connsiteY8" fmla="*/ 34344 h 68687"/>
                    <a:gd name="connsiteX9" fmla="*/ 66207 w 70829"/>
                    <a:gd name="connsiteY9" fmla="*/ 51947 h 68687"/>
                    <a:gd name="connsiteX10" fmla="*/ 53540 w 70829"/>
                    <a:gd name="connsiteY10" fmla="*/ 64248 h 68687"/>
                    <a:gd name="connsiteX11" fmla="*/ 35467 w 70829"/>
                    <a:gd name="connsiteY11" fmla="*/ 68688 h 68687"/>
                    <a:gd name="connsiteX12" fmla="*/ 17289 w 70829"/>
                    <a:gd name="connsiteY12" fmla="*/ 64195 h 68687"/>
                    <a:gd name="connsiteX13" fmla="*/ 49910 w 70829"/>
                    <a:gd name="connsiteY13" fmla="*/ 58711 h 68687"/>
                    <a:gd name="connsiteX14" fmla="*/ 60043 w 70829"/>
                    <a:gd name="connsiteY14" fmla="*/ 48682 h 68687"/>
                    <a:gd name="connsiteX15" fmla="*/ 63699 w 70829"/>
                    <a:gd name="connsiteY15" fmla="*/ 34370 h 68687"/>
                    <a:gd name="connsiteX16" fmla="*/ 60043 w 70829"/>
                    <a:gd name="connsiteY16" fmla="*/ 20058 h 68687"/>
                    <a:gd name="connsiteX17" fmla="*/ 49910 w 70829"/>
                    <a:gd name="connsiteY17" fmla="*/ 10029 h 68687"/>
                    <a:gd name="connsiteX18" fmla="*/ 35441 w 70829"/>
                    <a:gd name="connsiteY18" fmla="*/ 6425 h 68687"/>
                    <a:gd name="connsiteX19" fmla="*/ 20946 w 70829"/>
                    <a:gd name="connsiteY19" fmla="*/ 10029 h 68687"/>
                    <a:gd name="connsiteX20" fmla="*/ 10734 w 70829"/>
                    <a:gd name="connsiteY20" fmla="*/ 20058 h 68687"/>
                    <a:gd name="connsiteX21" fmla="*/ 7025 w 70829"/>
                    <a:gd name="connsiteY21" fmla="*/ 34370 h 68687"/>
                    <a:gd name="connsiteX22" fmla="*/ 10734 w 70829"/>
                    <a:gd name="connsiteY22" fmla="*/ 48682 h 68687"/>
                    <a:gd name="connsiteX23" fmla="*/ 20946 w 70829"/>
                    <a:gd name="connsiteY23" fmla="*/ 58711 h 68687"/>
                    <a:gd name="connsiteX24" fmla="*/ 35441 w 70829"/>
                    <a:gd name="connsiteY24" fmla="*/ 62315 h 68687"/>
                    <a:gd name="connsiteX25" fmla="*/ 49910 w 70829"/>
                    <a:gd name="connsiteY25" fmla="*/ 58711 h 68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0829" h="68687">
                      <a:moveTo>
                        <a:pt x="17289" y="64195"/>
                      </a:moveTo>
                      <a:cubicBezTo>
                        <a:pt x="11857" y="61218"/>
                        <a:pt x="7626" y="57118"/>
                        <a:pt x="4570" y="51894"/>
                      </a:cubicBezTo>
                      <a:cubicBezTo>
                        <a:pt x="1515" y="46697"/>
                        <a:pt x="0" y="40847"/>
                        <a:pt x="0" y="34344"/>
                      </a:cubicBezTo>
                      <a:cubicBezTo>
                        <a:pt x="0" y="27841"/>
                        <a:pt x="1515" y="22017"/>
                        <a:pt x="4570" y="16793"/>
                      </a:cubicBezTo>
                      <a:cubicBezTo>
                        <a:pt x="7626" y="11596"/>
                        <a:pt x="11857" y="7496"/>
                        <a:pt x="17289" y="4492"/>
                      </a:cubicBezTo>
                      <a:cubicBezTo>
                        <a:pt x="22722" y="1515"/>
                        <a:pt x="28781" y="0"/>
                        <a:pt x="35467" y="0"/>
                      </a:cubicBezTo>
                      <a:cubicBezTo>
                        <a:pt x="42153" y="0"/>
                        <a:pt x="48186" y="1489"/>
                        <a:pt x="53540" y="4440"/>
                      </a:cubicBezTo>
                      <a:cubicBezTo>
                        <a:pt x="58894" y="7391"/>
                        <a:pt x="63125" y="11491"/>
                        <a:pt x="66207" y="16741"/>
                      </a:cubicBezTo>
                      <a:cubicBezTo>
                        <a:pt x="69288" y="21990"/>
                        <a:pt x="70829" y="27841"/>
                        <a:pt x="70829" y="34344"/>
                      </a:cubicBezTo>
                      <a:cubicBezTo>
                        <a:pt x="70829" y="40847"/>
                        <a:pt x="69288" y="46697"/>
                        <a:pt x="66207" y="51947"/>
                      </a:cubicBezTo>
                      <a:cubicBezTo>
                        <a:pt x="63125" y="57196"/>
                        <a:pt x="58894" y="61270"/>
                        <a:pt x="53540" y="64248"/>
                      </a:cubicBezTo>
                      <a:cubicBezTo>
                        <a:pt x="48186" y="67199"/>
                        <a:pt x="42153" y="68688"/>
                        <a:pt x="35467" y="68688"/>
                      </a:cubicBezTo>
                      <a:cubicBezTo>
                        <a:pt x="28781" y="68688"/>
                        <a:pt x="22722" y="67199"/>
                        <a:pt x="17289" y="64195"/>
                      </a:cubicBezTo>
                      <a:close/>
                      <a:moveTo>
                        <a:pt x="49910" y="58711"/>
                      </a:moveTo>
                      <a:cubicBezTo>
                        <a:pt x="54219" y="56308"/>
                        <a:pt x="57588" y="52965"/>
                        <a:pt x="60043" y="48682"/>
                      </a:cubicBezTo>
                      <a:cubicBezTo>
                        <a:pt x="62472" y="44399"/>
                        <a:pt x="63699" y="39645"/>
                        <a:pt x="63699" y="34370"/>
                      </a:cubicBezTo>
                      <a:cubicBezTo>
                        <a:pt x="63699" y="29094"/>
                        <a:pt x="62472" y="24341"/>
                        <a:pt x="60043" y="20058"/>
                      </a:cubicBezTo>
                      <a:cubicBezTo>
                        <a:pt x="57588" y="15775"/>
                        <a:pt x="54219" y="12432"/>
                        <a:pt x="49910" y="10029"/>
                      </a:cubicBezTo>
                      <a:cubicBezTo>
                        <a:pt x="45600" y="7626"/>
                        <a:pt x="40795" y="6425"/>
                        <a:pt x="35441" y="6425"/>
                      </a:cubicBezTo>
                      <a:cubicBezTo>
                        <a:pt x="30087" y="6425"/>
                        <a:pt x="25281" y="7626"/>
                        <a:pt x="20946" y="10029"/>
                      </a:cubicBezTo>
                      <a:cubicBezTo>
                        <a:pt x="16610" y="12432"/>
                        <a:pt x="13189" y="15775"/>
                        <a:pt x="10734" y="20058"/>
                      </a:cubicBezTo>
                      <a:cubicBezTo>
                        <a:pt x="8253" y="24341"/>
                        <a:pt x="7025" y="29094"/>
                        <a:pt x="7025" y="34370"/>
                      </a:cubicBezTo>
                      <a:cubicBezTo>
                        <a:pt x="7025" y="39645"/>
                        <a:pt x="8253" y="44399"/>
                        <a:pt x="10734" y="48682"/>
                      </a:cubicBezTo>
                      <a:cubicBezTo>
                        <a:pt x="13215" y="52965"/>
                        <a:pt x="16610" y="56308"/>
                        <a:pt x="20946" y="58711"/>
                      </a:cubicBezTo>
                      <a:cubicBezTo>
                        <a:pt x="25281" y="61114"/>
                        <a:pt x="30113" y="62315"/>
                        <a:pt x="35441" y="62315"/>
                      </a:cubicBezTo>
                      <a:cubicBezTo>
                        <a:pt x="40769" y="62315"/>
                        <a:pt x="45600" y="61114"/>
                        <a:pt x="49910" y="58711"/>
                      </a:cubicBezTo>
                      <a:close/>
                    </a:path>
                  </a:pathLst>
                </a:custGeom>
                <a:grpFill/>
                <a:ln w="2606" cap="flat">
                  <a:noFill/>
                  <a:prstDash val="solid"/>
                  <a:miter/>
                </a:ln>
              </p:spPr>
              <p:txBody>
                <a:bodyPr rtlCol="0" anchor="ctr"/>
                <a:lstStyle/>
                <a:p>
                  <a:endParaRPr lang="en-US"/>
                </a:p>
              </p:txBody>
            </p:sp>
            <p:sp>
              <p:nvSpPr>
                <p:cNvPr id="136" name="Freeform: Shape 135">
                  <a:extLst>
                    <a:ext uri="{FF2B5EF4-FFF2-40B4-BE49-F238E27FC236}">
                      <a16:creationId xmlns:a16="http://schemas.microsoft.com/office/drawing/2014/main" id="{63159D0D-ED28-D49B-DA36-E0119B9A7AA8}"/>
                    </a:ext>
                  </a:extLst>
                </p:cNvPr>
                <p:cNvSpPr/>
                <p:nvPr/>
              </p:nvSpPr>
              <p:spPr>
                <a:xfrm>
                  <a:off x="10300460" y="1121687"/>
                  <a:ext cx="56386" cy="67460"/>
                </a:xfrm>
                <a:custGeom>
                  <a:avLst/>
                  <a:gdLst>
                    <a:gd name="connsiteX0" fmla="*/ 56387 w 56386"/>
                    <a:gd name="connsiteY0" fmla="*/ 0 h 67460"/>
                    <a:gd name="connsiteX1" fmla="*/ 56387 w 56386"/>
                    <a:gd name="connsiteY1" fmla="*/ 67460 h 67460"/>
                    <a:gd name="connsiteX2" fmla="*/ 50510 w 56386"/>
                    <a:gd name="connsiteY2" fmla="*/ 67460 h 67460"/>
                    <a:gd name="connsiteX3" fmla="*/ 7130 w 56386"/>
                    <a:gd name="connsiteY3" fmla="*/ 12719 h 67460"/>
                    <a:gd name="connsiteX4" fmla="*/ 7130 w 56386"/>
                    <a:gd name="connsiteY4" fmla="*/ 67460 h 67460"/>
                    <a:gd name="connsiteX5" fmla="*/ 0 w 56386"/>
                    <a:gd name="connsiteY5" fmla="*/ 67460 h 67460"/>
                    <a:gd name="connsiteX6" fmla="*/ 0 w 56386"/>
                    <a:gd name="connsiteY6" fmla="*/ 0 h 67460"/>
                    <a:gd name="connsiteX7" fmla="*/ 5876 w 56386"/>
                    <a:gd name="connsiteY7" fmla="*/ 0 h 67460"/>
                    <a:gd name="connsiteX8" fmla="*/ 49335 w 56386"/>
                    <a:gd name="connsiteY8" fmla="*/ 54741 h 67460"/>
                    <a:gd name="connsiteX9" fmla="*/ 49335 w 56386"/>
                    <a:gd name="connsiteY9" fmla="*/ 0 h 67460"/>
                    <a:gd name="connsiteX10" fmla="*/ 56360 w 56386"/>
                    <a:gd name="connsiteY10" fmla="*/ 0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386" h="67460">
                      <a:moveTo>
                        <a:pt x="56387" y="0"/>
                      </a:moveTo>
                      <a:lnTo>
                        <a:pt x="56387" y="67460"/>
                      </a:lnTo>
                      <a:lnTo>
                        <a:pt x="50510" y="67460"/>
                      </a:lnTo>
                      <a:lnTo>
                        <a:pt x="7130" y="12719"/>
                      </a:lnTo>
                      <a:lnTo>
                        <a:pt x="7130" y="67460"/>
                      </a:lnTo>
                      <a:lnTo>
                        <a:pt x="0" y="67460"/>
                      </a:lnTo>
                      <a:lnTo>
                        <a:pt x="0" y="0"/>
                      </a:lnTo>
                      <a:lnTo>
                        <a:pt x="5876" y="0"/>
                      </a:lnTo>
                      <a:lnTo>
                        <a:pt x="49335" y="54741"/>
                      </a:lnTo>
                      <a:lnTo>
                        <a:pt x="49335" y="0"/>
                      </a:lnTo>
                      <a:lnTo>
                        <a:pt x="56360" y="0"/>
                      </a:lnTo>
                      <a:close/>
                    </a:path>
                  </a:pathLst>
                </a:custGeom>
                <a:grpFill/>
                <a:ln w="2606"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0498BF62-85E9-069F-9903-B45A17688DF2}"/>
                    </a:ext>
                  </a:extLst>
                </p:cNvPr>
                <p:cNvSpPr/>
                <p:nvPr/>
              </p:nvSpPr>
              <p:spPr>
                <a:xfrm>
                  <a:off x="10368024" y="1121687"/>
                  <a:ext cx="68713" cy="67460"/>
                </a:xfrm>
                <a:custGeom>
                  <a:avLst/>
                  <a:gdLst>
                    <a:gd name="connsiteX0" fmla="*/ 53096 w 68713"/>
                    <a:gd name="connsiteY0" fmla="*/ 49439 h 67460"/>
                    <a:gd name="connsiteX1" fmla="*/ 15513 w 68713"/>
                    <a:gd name="connsiteY1" fmla="*/ 49439 h 67460"/>
                    <a:gd name="connsiteX2" fmla="*/ 7417 w 68713"/>
                    <a:gd name="connsiteY2" fmla="*/ 67460 h 67460"/>
                    <a:gd name="connsiteX3" fmla="*/ 0 w 68713"/>
                    <a:gd name="connsiteY3" fmla="*/ 67460 h 67460"/>
                    <a:gd name="connsiteX4" fmla="*/ 30844 w 68713"/>
                    <a:gd name="connsiteY4" fmla="*/ 0 h 67460"/>
                    <a:gd name="connsiteX5" fmla="*/ 37870 w 68713"/>
                    <a:gd name="connsiteY5" fmla="*/ 0 h 67460"/>
                    <a:gd name="connsiteX6" fmla="*/ 68714 w 68713"/>
                    <a:gd name="connsiteY6" fmla="*/ 67460 h 67460"/>
                    <a:gd name="connsiteX7" fmla="*/ 61192 w 68713"/>
                    <a:gd name="connsiteY7" fmla="*/ 67460 h 67460"/>
                    <a:gd name="connsiteX8" fmla="*/ 53096 w 68713"/>
                    <a:gd name="connsiteY8" fmla="*/ 49439 h 67460"/>
                    <a:gd name="connsiteX9" fmla="*/ 50510 w 68713"/>
                    <a:gd name="connsiteY9" fmla="*/ 43668 h 67460"/>
                    <a:gd name="connsiteX10" fmla="*/ 34318 w 68713"/>
                    <a:gd name="connsiteY10" fmla="*/ 7417 h 67460"/>
                    <a:gd name="connsiteX11" fmla="*/ 18125 w 68713"/>
                    <a:gd name="connsiteY11" fmla="*/ 43668 h 67460"/>
                    <a:gd name="connsiteX12" fmla="*/ 50510 w 68713"/>
                    <a:gd name="connsiteY12" fmla="*/ 43668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713" h="67460">
                      <a:moveTo>
                        <a:pt x="53096" y="49439"/>
                      </a:moveTo>
                      <a:lnTo>
                        <a:pt x="15513" y="49439"/>
                      </a:lnTo>
                      <a:lnTo>
                        <a:pt x="7417" y="67460"/>
                      </a:lnTo>
                      <a:lnTo>
                        <a:pt x="0" y="67460"/>
                      </a:lnTo>
                      <a:lnTo>
                        <a:pt x="30844" y="0"/>
                      </a:lnTo>
                      <a:lnTo>
                        <a:pt x="37870" y="0"/>
                      </a:lnTo>
                      <a:lnTo>
                        <a:pt x="68714" y="67460"/>
                      </a:lnTo>
                      <a:lnTo>
                        <a:pt x="61192" y="67460"/>
                      </a:lnTo>
                      <a:lnTo>
                        <a:pt x="53096" y="49439"/>
                      </a:lnTo>
                      <a:close/>
                      <a:moveTo>
                        <a:pt x="50510" y="43668"/>
                      </a:moveTo>
                      <a:lnTo>
                        <a:pt x="34318" y="7417"/>
                      </a:lnTo>
                      <a:lnTo>
                        <a:pt x="18125" y="43668"/>
                      </a:lnTo>
                      <a:lnTo>
                        <a:pt x="50510" y="43668"/>
                      </a:lnTo>
                      <a:close/>
                    </a:path>
                  </a:pathLst>
                </a:custGeom>
                <a:grpFill/>
                <a:ln w="2606"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52BE3B17-25A6-FEFC-1FB2-155CFA51E11C}"/>
                    </a:ext>
                  </a:extLst>
                </p:cNvPr>
                <p:cNvSpPr/>
                <p:nvPr/>
              </p:nvSpPr>
              <p:spPr>
                <a:xfrm>
                  <a:off x="10447916" y="1121687"/>
                  <a:ext cx="44921" cy="67460"/>
                </a:xfrm>
                <a:custGeom>
                  <a:avLst/>
                  <a:gdLst>
                    <a:gd name="connsiteX0" fmla="*/ 0 w 44921"/>
                    <a:gd name="connsiteY0" fmla="*/ 0 h 67460"/>
                    <a:gd name="connsiteX1" fmla="*/ 7130 w 44921"/>
                    <a:gd name="connsiteY1" fmla="*/ 0 h 67460"/>
                    <a:gd name="connsiteX2" fmla="*/ 7130 w 44921"/>
                    <a:gd name="connsiteY2" fmla="*/ 61296 h 67460"/>
                    <a:gd name="connsiteX3" fmla="*/ 44921 w 44921"/>
                    <a:gd name="connsiteY3" fmla="*/ 61296 h 67460"/>
                    <a:gd name="connsiteX4" fmla="*/ 44921 w 44921"/>
                    <a:gd name="connsiteY4" fmla="*/ 67460 h 67460"/>
                    <a:gd name="connsiteX5" fmla="*/ 0 w 44921"/>
                    <a:gd name="connsiteY5" fmla="*/ 67460 h 67460"/>
                    <a:gd name="connsiteX6" fmla="*/ 0 w 44921"/>
                    <a:gd name="connsiteY6" fmla="*/ 0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921" h="67460">
                      <a:moveTo>
                        <a:pt x="0" y="0"/>
                      </a:moveTo>
                      <a:lnTo>
                        <a:pt x="7130" y="0"/>
                      </a:lnTo>
                      <a:lnTo>
                        <a:pt x="7130" y="61296"/>
                      </a:lnTo>
                      <a:lnTo>
                        <a:pt x="44921" y="61296"/>
                      </a:lnTo>
                      <a:lnTo>
                        <a:pt x="44921" y="67460"/>
                      </a:lnTo>
                      <a:lnTo>
                        <a:pt x="0" y="67460"/>
                      </a:lnTo>
                      <a:lnTo>
                        <a:pt x="0" y="0"/>
                      </a:lnTo>
                      <a:close/>
                    </a:path>
                  </a:pathLst>
                </a:custGeom>
                <a:grpFill/>
                <a:ln w="2606"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D5EEDE99-61C2-9F8C-D537-5807F2EF6AD4}"/>
                    </a:ext>
                  </a:extLst>
                </p:cNvPr>
                <p:cNvSpPr/>
                <p:nvPr/>
              </p:nvSpPr>
              <p:spPr>
                <a:xfrm>
                  <a:off x="10523472" y="1121113"/>
                  <a:ext cx="50144" cy="68661"/>
                </a:xfrm>
                <a:custGeom>
                  <a:avLst/>
                  <a:gdLst>
                    <a:gd name="connsiteX0" fmla="*/ 10656 w 50144"/>
                    <a:gd name="connsiteY0" fmla="*/ 66206 h 68661"/>
                    <a:gd name="connsiteX1" fmla="*/ 0 w 50144"/>
                    <a:gd name="connsiteY1" fmla="*/ 59834 h 68661"/>
                    <a:gd name="connsiteX2" fmla="*/ 2795 w 50144"/>
                    <a:gd name="connsiteY2" fmla="*/ 54349 h 68661"/>
                    <a:gd name="connsiteX3" fmla="*/ 12536 w 50144"/>
                    <a:gd name="connsiteY3" fmla="*/ 60278 h 68661"/>
                    <a:gd name="connsiteX4" fmla="*/ 25072 w 50144"/>
                    <a:gd name="connsiteY4" fmla="*/ 62550 h 68661"/>
                    <a:gd name="connsiteX5" fmla="*/ 38653 w 50144"/>
                    <a:gd name="connsiteY5" fmla="*/ 59233 h 68661"/>
                    <a:gd name="connsiteX6" fmla="*/ 43171 w 50144"/>
                    <a:gd name="connsiteY6" fmla="*/ 50615 h 68661"/>
                    <a:gd name="connsiteX7" fmla="*/ 40716 w 50144"/>
                    <a:gd name="connsiteY7" fmla="*/ 44164 h 68661"/>
                    <a:gd name="connsiteX8" fmla="*/ 34683 w 50144"/>
                    <a:gd name="connsiteY8" fmla="*/ 40455 h 68661"/>
                    <a:gd name="connsiteX9" fmla="*/ 24759 w 50144"/>
                    <a:gd name="connsiteY9" fmla="*/ 37608 h 68661"/>
                    <a:gd name="connsiteX10" fmla="*/ 12615 w 50144"/>
                    <a:gd name="connsiteY10" fmla="*/ 33900 h 68661"/>
                    <a:gd name="connsiteX11" fmla="*/ 4858 w 50144"/>
                    <a:gd name="connsiteY11" fmla="*/ 28441 h 68661"/>
                    <a:gd name="connsiteX12" fmla="*/ 1619 w 50144"/>
                    <a:gd name="connsiteY12" fmla="*/ 18517 h 68661"/>
                    <a:gd name="connsiteX13" fmla="*/ 4309 w 50144"/>
                    <a:gd name="connsiteY13" fmla="*/ 9219 h 68661"/>
                    <a:gd name="connsiteX14" fmla="*/ 12588 w 50144"/>
                    <a:gd name="connsiteY14" fmla="*/ 2507 h 68661"/>
                    <a:gd name="connsiteX15" fmla="*/ 26456 w 50144"/>
                    <a:gd name="connsiteY15" fmla="*/ 0 h 68661"/>
                    <a:gd name="connsiteX16" fmla="*/ 37791 w 50144"/>
                    <a:gd name="connsiteY16" fmla="*/ 1593 h 68661"/>
                    <a:gd name="connsiteX17" fmla="*/ 47376 w 50144"/>
                    <a:gd name="connsiteY17" fmla="*/ 5981 h 68661"/>
                    <a:gd name="connsiteX18" fmla="*/ 44973 w 50144"/>
                    <a:gd name="connsiteY18" fmla="*/ 11674 h 68661"/>
                    <a:gd name="connsiteX19" fmla="*/ 35911 w 50144"/>
                    <a:gd name="connsiteY19" fmla="*/ 7469 h 68661"/>
                    <a:gd name="connsiteX20" fmla="*/ 26456 w 50144"/>
                    <a:gd name="connsiteY20" fmla="*/ 6085 h 68661"/>
                    <a:gd name="connsiteX21" fmla="*/ 13111 w 50144"/>
                    <a:gd name="connsiteY21" fmla="*/ 9507 h 68661"/>
                    <a:gd name="connsiteX22" fmla="*/ 8619 w 50144"/>
                    <a:gd name="connsiteY22" fmla="*/ 18334 h 68661"/>
                    <a:gd name="connsiteX23" fmla="*/ 11074 w 50144"/>
                    <a:gd name="connsiteY23" fmla="*/ 24837 h 68661"/>
                    <a:gd name="connsiteX24" fmla="*/ 17237 w 50144"/>
                    <a:gd name="connsiteY24" fmla="*/ 28598 h 68661"/>
                    <a:gd name="connsiteX25" fmla="*/ 27214 w 50144"/>
                    <a:gd name="connsiteY25" fmla="*/ 31445 h 68661"/>
                    <a:gd name="connsiteX26" fmla="*/ 39202 w 50144"/>
                    <a:gd name="connsiteY26" fmla="*/ 35049 h 68661"/>
                    <a:gd name="connsiteX27" fmla="*/ 46958 w 50144"/>
                    <a:gd name="connsiteY27" fmla="*/ 40455 h 68661"/>
                    <a:gd name="connsiteX28" fmla="*/ 50145 w 50144"/>
                    <a:gd name="connsiteY28" fmla="*/ 50249 h 68661"/>
                    <a:gd name="connsiteX29" fmla="*/ 47402 w 50144"/>
                    <a:gd name="connsiteY29" fmla="*/ 59547 h 68661"/>
                    <a:gd name="connsiteX30" fmla="*/ 38966 w 50144"/>
                    <a:gd name="connsiteY30" fmla="*/ 66206 h 68661"/>
                    <a:gd name="connsiteX31" fmla="*/ 24994 w 50144"/>
                    <a:gd name="connsiteY31" fmla="*/ 68661 h 68661"/>
                    <a:gd name="connsiteX32" fmla="*/ 10577 w 50144"/>
                    <a:gd name="connsiteY32" fmla="*/ 66259 h 68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50144" h="68661">
                      <a:moveTo>
                        <a:pt x="10656" y="66206"/>
                      </a:moveTo>
                      <a:cubicBezTo>
                        <a:pt x="6059" y="64613"/>
                        <a:pt x="2507" y="62472"/>
                        <a:pt x="0" y="59834"/>
                      </a:cubicBezTo>
                      <a:lnTo>
                        <a:pt x="2795" y="54349"/>
                      </a:lnTo>
                      <a:cubicBezTo>
                        <a:pt x="5250" y="56804"/>
                        <a:pt x="8488" y="58763"/>
                        <a:pt x="12536" y="60278"/>
                      </a:cubicBezTo>
                      <a:cubicBezTo>
                        <a:pt x="16584" y="61793"/>
                        <a:pt x="20763" y="62550"/>
                        <a:pt x="25072" y="62550"/>
                      </a:cubicBezTo>
                      <a:cubicBezTo>
                        <a:pt x="31105" y="62550"/>
                        <a:pt x="35650" y="61453"/>
                        <a:pt x="38653" y="59233"/>
                      </a:cubicBezTo>
                      <a:cubicBezTo>
                        <a:pt x="41683" y="57013"/>
                        <a:pt x="43171" y="54140"/>
                        <a:pt x="43171" y="50615"/>
                      </a:cubicBezTo>
                      <a:cubicBezTo>
                        <a:pt x="43171" y="47925"/>
                        <a:pt x="42362" y="45757"/>
                        <a:pt x="40716" y="44164"/>
                      </a:cubicBezTo>
                      <a:cubicBezTo>
                        <a:pt x="39071" y="42571"/>
                        <a:pt x="37060" y="41317"/>
                        <a:pt x="34683" y="40455"/>
                      </a:cubicBezTo>
                      <a:cubicBezTo>
                        <a:pt x="32307" y="39593"/>
                        <a:pt x="28990" y="38653"/>
                        <a:pt x="24759" y="37608"/>
                      </a:cubicBezTo>
                      <a:cubicBezTo>
                        <a:pt x="19692" y="36329"/>
                        <a:pt x="15644" y="35075"/>
                        <a:pt x="12615" y="33900"/>
                      </a:cubicBezTo>
                      <a:cubicBezTo>
                        <a:pt x="9585" y="32698"/>
                        <a:pt x="6999" y="30896"/>
                        <a:pt x="4858" y="28441"/>
                      </a:cubicBezTo>
                      <a:cubicBezTo>
                        <a:pt x="2716" y="26012"/>
                        <a:pt x="1619" y="22696"/>
                        <a:pt x="1619" y="18517"/>
                      </a:cubicBezTo>
                      <a:cubicBezTo>
                        <a:pt x="1619" y="15122"/>
                        <a:pt x="2507" y="12014"/>
                        <a:pt x="4309" y="9219"/>
                      </a:cubicBezTo>
                      <a:cubicBezTo>
                        <a:pt x="6111" y="6425"/>
                        <a:pt x="8880" y="4205"/>
                        <a:pt x="12588" y="2507"/>
                      </a:cubicBezTo>
                      <a:cubicBezTo>
                        <a:pt x="16323" y="836"/>
                        <a:pt x="20946" y="0"/>
                        <a:pt x="26456" y="0"/>
                      </a:cubicBezTo>
                      <a:cubicBezTo>
                        <a:pt x="30322" y="0"/>
                        <a:pt x="34083" y="522"/>
                        <a:pt x="37791" y="1593"/>
                      </a:cubicBezTo>
                      <a:cubicBezTo>
                        <a:pt x="41474" y="2664"/>
                        <a:pt x="44686" y="4126"/>
                        <a:pt x="47376" y="5981"/>
                      </a:cubicBezTo>
                      <a:lnTo>
                        <a:pt x="44973" y="11674"/>
                      </a:lnTo>
                      <a:cubicBezTo>
                        <a:pt x="42153" y="9820"/>
                        <a:pt x="39123" y="8410"/>
                        <a:pt x="35911" y="7469"/>
                      </a:cubicBezTo>
                      <a:cubicBezTo>
                        <a:pt x="32698" y="6529"/>
                        <a:pt x="29538" y="6085"/>
                        <a:pt x="26456" y="6085"/>
                      </a:cubicBezTo>
                      <a:cubicBezTo>
                        <a:pt x="20554" y="6085"/>
                        <a:pt x="16088" y="7234"/>
                        <a:pt x="13111" y="9507"/>
                      </a:cubicBezTo>
                      <a:cubicBezTo>
                        <a:pt x="10133" y="11779"/>
                        <a:pt x="8619" y="14730"/>
                        <a:pt x="8619" y="18334"/>
                      </a:cubicBezTo>
                      <a:cubicBezTo>
                        <a:pt x="8619" y="21024"/>
                        <a:pt x="9428" y="23192"/>
                        <a:pt x="11074" y="24837"/>
                      </a:cubicBezTo>
                      <a:cubicBezTo>
                        <a:pt x="12719" y="26483"/>
                        <a:pt x="14756" y="27736"/>
                        <a:pt x="17237" y="28598"/>
                      </a:cubicBezTo>
                      <a:cubicBezTo>
                        <a:pt x="19718" y="29460"/>
                        <a:pt x="23035" y="30426"/>
                        <a:pt x="27214" y="31445"/>
                      </a:cubicBezTo>
                      <a:cubicBezTo>
                        <a:pt x="32150" y="32672"/>
                        <a:pt x="36172" y="33874"/>
                        <a:pt x="39202" y="35049"/>
                      </a:cubicBezTo>
                      <a:cubicBezTo>
                        <a:pt x="42257" y="36250"/>
                        <a:pt x="44843" y="38026"/>
                        <a:pt x="46958" y="40455"/>
                      </a:cubicBezTo>
                      <a:cubicBezTo>
                        <a:pt x="49074" y="42858"/>
                        <a:pt x="50145" y="46123"/>
                        <a:pt x="50145" y="50249"/>
                      </a:cubicBezTo>
                      <a:cubicBezTo>
                        <a:pt x="50145" y="53644"/>
                        <a:pt x="49230" y="56752"/>
                        <a:pt x="47402" y="59547"/>
                      </a:cubicBezTo>
                      <a:cubicBezTo>
                        <a:pt x="45574" y="62341"/>
                        <a:pt x="42753" y="64561"/>
                        <a:pt x="38966" y="66206"/>
                      </a:cubicBezTo>
                      <a:cubicBezTo>
                        <a:pt x="35180" y="67852"/>
                        <a:pt x="30505" y="68661"/>
                        <a:pt x="24994" y="68661"/>
                      </a:cubicBezTo>
                      <a:cubicBezTo>
                        <a:pt x="19980" y="68661"/>
                        <a:pt x="15174" y="67852"/>
                        <a:pt x="10577" y="66259"/>
                      </a:cubicBezTo>
                      <a:close/>
                    </a:path>
                  </a:pathLst>
                </a:custGeom>
                <a:grpFill/>
                <a:ln w="2606"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C1E1D7F2-7431-72AE-8B93-73F524DF26A1}"/>
                    </a:ext>
                  </a:extLst>
                </p:cNvPr>
                <p:cNvSpPr/>
                <p:nvPr/>
              </p:nvSpPr>
              <p:spPr>
                <a:xfrm>
                  <a:off x="10583254" y="1121060"/>
                  <a:ext cx="70829" cy="68687"/>
                </a:xfrm>
                <a:custGeom>
                  <a:avLst/>
                  <a:gdLst>
                    <a:gd name="connsiteX0" fmla="*/ 17289 w 70829"/>
                    <a:gd name="connsiteY0" fmla="*/ 64195 h 68687"/>
                    <a:gd name="connsiteX1" fmla="*/ 4570 w 70829"/>
                    <a:gd name="connsiteY1" fmla="*/ 51894 h 68687"/>
                    <a:gd name="connsiteX2" fmla="*/ 0 w 70829"/>
                    <a:gd name="connsiteY2" fmla="*/ 34344 h 68687"/>
                    <a:gd name="connsiteX3" fmla="*/ 4570 w 70829"/>
                    <a:gd name="connsiteY3" fmla="*/ 16793 h 68687"/>
                    <a:gd name="connsiteX4" fmla="*/ 17289 w 70829"/>
                    <a:gd name="connsiteY4" fmla="*/ 4492 h 68687"/>
                    <a:gd name="connsiteX5" fmla="*/ 35467 w 70829"/>
                    <a:gd name="connsiteY5" fmla="*/ 0 h 68687"/>
                    <a:gd name="connsiteX6" fmla="*/ 53540 w 70829"/>
                    <a:gd name="connsiteY6" fmla="*/ 4440 h 68687"/>
                    <a:gd name="connsiteX7" fmla="*/ 66206 w 70829"/>
                    <a:gd name="connsiteY7" fmla="*/ 16741 h 68687"/>
                    <a:gd name="connsiteX8" fmla="*/ 70829 w 70829"/>
                    <a:gd name="connsiteY8" fmla="*/ 34344 h 68687"/>
                    <a:gd name="connsiteX9" fmla="*/ 66206 w 70829"/>
                    <a:gd name="connsiteY9" fmla="*/ 51947 h 68687"/>
                    <a:gd name="connsiteX10" fmla="*/ 53540 w 70829"/>
                    <a:gd name="connsiteY10" fmla="*/ 64248 h 68687"/>
                    <a:gd name="connsiteX11" fmla="*/ 35467 w 70829"/>
                    <a:gd name="connsiteY11" fmla="*/ 68688 h 68687"/>
                    <a:gd name="connsiteX12" fmla="*/ 17289 w 70829"/>
                    <a:gd name="connsiteY12" fmla="*/ 64195 h 68687"/>
                    <a:gd name="connsiteX13" fmla="*/ 49909 w 70829"/>
                    <a:gd name="connsiteY13" fmla="*/ 58711 h 68687"/>
                    <a:gd name="connsiteX14" fmla="*/ 60043 w 70829"/>
                    <a:gd name="connsiteY14" fmla="*/ 48682 h 68687"/>
                    <a:gd name="connsiteX15" fmla="*/ 63699 w 70829"/>
                    <a:gd name="connsiteY15" fmla="*/ 34370 h 68687"/>
                    <a:gd name="connsiteX16" fmla="*/ 60043 w 70829"/>
                    <a:gd name="connsiteY16" fmla="*/ 20058 h 68687"/>
                    <a:gd name="connsiteX17" fmla="*/ 49909 w 70829"/>
                    <a:gd name="connsiteY17" fmla="*/ 10029 h 68687"/>
                    <a:gd name="connsiteX18" fmla="*/ 35441 w 70829"/>
                    <a:gd name="connsiteY18" fmla="*/ 6425 h 68687"/>
                    <a:gd name="connsiteX19" fmla="*/ 20946 w 70829"/>
                    <a:gd name="connsiteY19" fmla="*/ 10029 h 68687"/>
                    <a:gd name="connsiteX20" fmla="*/ 10734 w 70829"/>
                    <a:gd name="connsiteY20" fmla="*/ 20058 h 68687"/>
                    <a:gd name="connsiteX21" fmla="*/ 7025 w 70829"/>
                    <a:gd name="connsiteY21" fmla="*/ 34370 h 68687"/>
                    <a:gd name="connsiteX22" fmla="*/ 10734 w 70829"/>
                    <a:gd name="connsiteY22" fmla="*/ 48682 h 68687"/>
                    <a:gd name="connsiteX23" fmla="*/ 20946 w 70829"/>
                    <a:gd name="connsiteY23" fmla="*/ 58711 h 68687"/>
                    <a:gd name="connsiteX24" fmla="*/ 35441 w 70829"/>
                    <a:gd name="connsiteY24" fmla="*/ 62315 h 68687"/>
                    <a:gd name="connsiteX25" fmla="*/ 49909 w 70829"/>
                    <a:gd name="connsiteY25" fmla="*/ 58711 h 68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0829" h="68687">
                      <a:moveTo>
                        <a:pt x="17289" y="64195"/>
                      </a:moveTo>
                      <a:cubicBezTo>
                        <a:pt x="11857" y="61218"/>
                        <a:pt x="7626" y="57118"/>
                        <a:pt x="4570" y="51894"/>
                      </a:cubicBezTo>
                      <a:cubicBezTo>
                        <a:pt x="1515" y="46697"/>
                        <a:pt x="0" y="40847"/>
                        <a:pt x="0" y="34344"/>
                      </a:cubicBezTo>
                      <a:cubicBezTo>
                        <a:pt x="0" y="27841"/>
                        <a:pt x="1515" y="22017"/>
                        <a:pt x="4570" y="16793"/>
                      </a:cubicBezTo>
                      <a:cubicBezTo>
                        <a:pt x="7626" y="11596"/>
                        <a:pt x="11857" y="7496"/>
                        <a:pt x="17289" y="4492"/>
                      </a:cubicBezTo>
                      <a:cubicBezTo>
                        <a:pt x="22722" y="1515"/>
                        <a:pt x="28781" y="0"/>
                        <a:pt x="35467" y="0"/>
                      </a:cubicBezTo>
                      <a:cubicBezTo>
                        <a:pt x="42153" y="0"/>
                        <a:pt x="48186" y="1489"/>
                        <a:pt x="53540" y="4440"/>
                      </a:cubicBezTo>
                      <a:cubicBezTo>
                        <a:pt x="58894" y="7391"/>
                        <a:pt x="63125" y="11491"/>
                        <a:pt x="66206" y="16741"/>
                      </a:cubicBezTo>
                      <a:cubicBezTo>
                        <a:pt x="69288" y="21990"/>
                        <a:pt x="70829" y="27841"/>
                        <a:pt x="70829" y="34344"/>
                      </a:cubicBezTo>
                      <a:cubicBezTo>
                        <a:pt x="70829" y="40847"/>
                        <a:pt x="69288" y="46697"/>
                        <a:pt x="66206" y="51947"/>
                      </a:cubicBezTo>
                      <a:cubicBezTo>
                        <a:pt x="63125" y="57196"/>
                        <a:pt x="58894" y="61270"/>
                        <a:pt x="53540" y="64248"/>
                      </a:cubicBezTo>
                      <a:cubicBezTo>
                        <a:pt x="48186" y="67199"/>
                        <a:pt x="42153" y="68688"/>
                        <a:pt x="35467" y="68688"/>
                      </a:cubicBezTo>
                      <a:cubicBezTo>
                        <a:pt x="28781" y="68688"/>
                        <a:pt x="22722" y="67199"/>
                        <a:pt x="17289" y="64195"/>
                      </a:cubicBezTo>
                      <a:close/>
                      <a:moveTo>
                        <a:pt x="49909" y="58711"/>
                      </a:moveTo>
                      <a:cubicBezTo>
                        <a:pt x="54219" y="56308"/>
                        <a:pt x="57588" y="52965"/>
                        <a:pt x="60043" y="48682"/>
                      </a:cubicBezTo>
                      <a:cubicBezTo>
                        <a:pt x="62472" y="44399"/>
                        <a:pt x="63699" y="39645"/>
                        <a:pt x="63699" y="34370"/>
                      </a:cubicBezTo>
                      <a:cubicBezTo>
                        <a:pt x="63699" y="29094"/>
                        <a:pt x="62472" y="24341"/>
                        <a:pt x="60043" y="20058"/>
                      </a:cubicBezTo>
                      <a:cubicBezTo>
                        <a:pt x="57588" y="15775"/>
                        <a:pt x="54219" y="12432"/>
                        <a:pt x="49909" y="10029"/>
                      </a:cubicBezTo>
                      <a:cubicBezTo>
                        <a:pt x="45600" y="7626"/>
                        <a:pt x="40795" y="6425"/>
                        <a:pt x="35441" y="6425"/>
                      </a:cubicBezTo>
                      <a:cubicBezTo>
                        <a:pt x="30087" y="6425"/>
                        <a:pt x="25281" y="7626"/>
                        <a:pt x="20946" y="10029"/>
                      </a:cubicBezTo>
                      <a:cubicBezTo>
                        <a:pt x="16610" y="12432"/>
                        <a:pt x="13189" y="15775"/>
                        <a:pt x="10734" y="20058"/>
                      </a:cubicBezTo>
                      <a:cubicBezTo>
                        <a:pt x="8253" y="24341"/>
                        <a:pt x="7025" y="29094"/>
                        <a:pt x="7025" y="34370"/>
                      </a:cubicBezTo>
                      <a:cubicBezTo>
                        <a:pt x="7025" y="39645"/>
                        <a:pt x="8253" y="44399"/>
                        <a:pt x="10734" y="48682"/>
                      </a:cubicBezTo>
                      <a:cubicBezTo>
                        <a:pt x="13215" y="52965"/>
                        <a:pt x="16610" y="56308"/>
                        <a:pt x="20946" y="58711"/>
                      </a:cubicBezTo>
                      <a:cubicBezTo>
                        <a:pt x="25281" y="61114"/>
                        <a:pt x="30113" y="62315"/>
                        <a:pt x="35441" y="62315"/>
                      </a:cubicBezTo>
                      <a:cubicBezTo>
                        <a:pt x="40769" y="62315"/>
                        <a:pt x="45600" y="61114"/>
                        <a:pt x="49909" y="58711"/>
                      </a:cubicBezTo>
                      <a:close/>
                    </a:path>
                  </a:pathLst>
                </a:custGeom>
                <a:grpFill/>
                <a:ln w="2606"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1EF681E4-8F5A-4E5D-7ECF-F85BA5DB8E5C}"/>
                    </a:ext>
                  </a:extLst>
                </p:cNvPr>
                <p:cNvSpPr/>
                <p:nvPr/>
              </p:nvSpPr>
              <p:spPr>
                <a:xfrm>
                  <a:off x="10664138" y="1121060"/>
                  <a:ext cx="60016" cy="68583"/>
                </a:xfrm>
                <a:custGeom>
                  <a:avLst/>
                  <a:gdLst>
                    <a:gd name="connsiteX0" fmla="*/ 17185 w 60016"/>
                    <a:gd name="connsiteY0" fmla="*/ 64248 h 68583"/>
                    <a:gd name="connsiteX1" fmla="*/ 4570 w 60016"/>
                    <a:gd name="connsiteY1" fmla="*/ 51947 h 68583"/>
                    <a:gd name="connsiteX2" fmla="*/ 0 w 60016"/>
                    <a:gd name="connsiteY2" fmla="*/ 34344 h 68583"/>
                    <a:gd name="connsiteX3" fmla="*/ 4570 w 60016"/>
                    <a:gd name="connsiteY3" fmla="*/ 16741 h 68583"/>
                    <a:gd name="connsiteX4" fmla="*/ 17237 w 60016"/>
                    <a:gd name="connsiteY4" fmla="*/ 4440 h 68583"/>
                    <a:gd name="connsiteX5" fmla="*/ 35362 w 60016"/>
                    <a:gd name="connsiteY5" fmla="*/ 0 h 68583"/>
                    <a:gd name="connsiteX6" fmla="*/ 49231 w 60016"/>
                    <a:gd name="connsiteY6" fmla="*/ 2507 h 68583"/>
                    <a:gd name="connsiteX7" fmla="*/ 60017 w 60016"/>
                    <a:gd name="connsiteY7" fmla="*/ 9820 h 68583"/>
                    <a:gd name="connsiteX8" fmla="*/ 55499 w 60016"/>
                    <a:gd name="connsiteY8" fmla="*/ 14338 h 68583"/>
                    <a:gd name="connsiteX9" fmla="*/ 35545 w 60016"/>
                    <a:gd name="connsiteY9" fmla="*/ 6346 h 68583"/>
                    <a:gd name="connsiteX10" fmla="*/ 20998 w 60016"/>
                    <a:gd name="connsiteY10" fmla="*/ 10003 h 68583"/>
                    <a:gd name="connsiteX11" fmla="*/ 10734 w 60016"/>
                    <a:gd name="connsiteY11" fmla="*/ 20032 h 68583"/>
                    <a:gd name="connsiteX12" fmla="*/ 7025 w 60016"/>
                    <a:gd name="connsiteY12" fmla="*/ 34292 h 68583"/>
                    <a:gd name="connsiteX13" fmla="*/ 10734 w 60016"/>
                    <a:gd name="connsiteY13" fmla="*/ 48551 h 68583"/>
                    <a:gd name="connsiteX14" fmla="*/ 20998 w 60016"/>
                    <a:gd name="connsiteY14" fmla="*/ 58580 h 68583"/>
                    <a:gd name="connsiteX15" fmla="*/ 35545 w 60016"/>
                    <a:gd name="connsiteY15" fmla="*/ 62237 h 68583"/>
                    <a:gd name="connsiteX16" fmla="*/ 55499 w 60016"/>
                    <a:gd name="connsiteY16" fmla="*/ 54140 h 68583"/>
                    <a:gd name="connsiteX17" fmla="*/ 60017 w 60016"/>
                    <a:gd name="connsiteY17" fmla="*/ 58659 h 68583"/>
                    <a:gd name="connsiteX18" fmla="*/ 49178 w 60016"/>
                    <a:gd name="connsiteY18" fmla="*/ 66024 h 68583"/>
                    <a:gd name="connsiteX19" fmla="*/ 35258 w 60016"/>
                    <a:gd name="connsiteY19" fmla="*/ 68583 h 68583"/>
                    <a:gd name="connsiteX20" fmla="*/ 17185 w 60016"/>
                    <a:gd name="connsiteY20" fmla="*/ 64143 h 68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0016" h="68583">
                      <a:moveTo>
                        <a:pt x="17185" y="64248"/>
                      </a:moveTo>
                      <a:cubicBezTo>
                        <a:pt x="11831" y="61296"/>
                        <a:pt x="7600" y="57196"/>
                        <a:pt x="4570" y="51947"/>
                      </a:cubicBezTo>
                      <a:cubicBezTo>
                        <a:pt x="1515" y="46723"/>
                        <a:pt x="0" y="40847"/>
                        <a:pt x="0" y="34344"/>
                      </a:cubicBezTo>
                      <a:cubicBezTo>
                        <a:pt x="0" y="27841"/>
                        <a:pt x="1515" y="21990"/>
                        <a:pt x="4570" y="16741"/>
                      </a:cubicBezTo>
                      <a:cubicBezTo>
                        <a:pt x="7626" y="11518"/>
                        <a:pt x="11857" y="7417"/>
                        <a:pt x="17237" y="4440"/>
                      </a:cubicBezTo>
                      <a:cubicBezTo>
                        <a:pt x="22644" y="1489"/>
                        <a:pt x="28677" y="0"/>
                        <a:pt x="35362" y="0"/>
                      </a:cubicBezTo>
                      <a:cubicBezTo>
                        <a:pt x="40377" y="0"/>
                        <a:pt x="45000" y="836"/>
                        <a:pt x="49231" y="2507"/>
                      </a:cubicBezTo>
                      <a:cubicBezTo>
                        <a:pt x="53461" y="4179"/>
                        <a:pt x="57066" y="6608"/>
                        <a:pt x="60017" y="9820"/>
                      </a:cubicBezTo>
                      <a:lnTo>
                        <a:pt x="55499" y="14338"/>
                      </a:lnTo>
                      <a:cubicBezTo>
                        <a:pt x="50223" y="9010"/>
                        <a:pt x="43589" y="6346"/>
                        <a:pt x="35545" y="6346"/>
                      </a:cubicBezTo>
                      <a:cubicBezTo>
                        <a:pt x="30217" y="6346"/>
                        <a:pt x="25360" y="7574"/>
                        <a:pt x="20998" y="10003"/>
                      </a:cubicBezTo>
                      <a:cubicBezTo>
                        <a:pt x="16636" y="12458"/>
                        <a:pt x="13215" y="15775"/>
                        <a:pt x="10734" y="20032"/>
                      </a:cubicBezTo>
                      <a:cubicBezTo>
                        <a:pt x="8253" y="24263"/>
                        <a:pt x="7025" y="29016"/>
                        <a:pt x="7025" y="34292"/>
                      </a:cubicBezTo>
                      <a:cubicBezTo>
                        <a:pt x="7025" y="39567"/>
                        <a:pt x="8253" y="44320"/>
                        <a:pt x="10734" y="48551"/>
                      </a:cubicBezTo>
                      <a:cubicBezTo>
                        <a:pt x="13215" y="52782"/>
                        <a:pt x="16636" y="56125"/>
                        <a:pt x="20998" y="58580"/>
                      </a:cubicBezTo>
                      <a:cubicBezTo>
                        <a:pt x="25360" y="61035"/>
                        <a:pt x="30217" y="62237"/>
                        <a:pt x="35545" y="62237"/>
                      </a:cubicBezTo>
                      <a:cubicBezTo>
                        <a:pt x="43641" y="62237"/>
                        <a:pt x="50301" y="59547"/>
                        <a:pt x="55499" y="54140"/>
                      </a:cubicBezTo>
                      <a:lnTo>
                        <a:pt x="60017" y="58659"/>
                      </a:lnTo>
                      <a:cubicBezTo>
                        <a:pt x="57066" y="61871"/>
                        <a:pt x="53435" y="64326"/>
                        <a:pt x="49178" y="66024"/>
                      </a:cubicBezTo>
                      <a:cubicBezTo>
                        <a:pt x="44895" y="67721"/>
                        <a:pt x="40272" y="68583"/>
                        <a:pt x="35258" y="68583"/>
                      </a:cubicBezTo>
                      <a:cubicBezTo>
                        <a:pt x="28572" y="68583"/>
                        <a:pt x="22539" y="67094"/>
                        <a:pt x="17185" y="64143"/>
                      </a:cubicBezTo>
                      <a:close/>
                    </a:path>
                  </a:pathLst>
                </a:custGeom>
                <a:grpFill/>
                <a:ln w="2606"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B18F0FC4-00CF-88A3-8B9B-6FD6167953EE}"/>
                    </a:ext>
                  </a:extLst>
                </p:cNvPr>
                <p:cNvSpPr/>
                <p:nvPr/>
              </p:nvSpPr>
              <p:spPr>
                <a:xfrm>
                  <a:off x="10739381" y="1121687"/>
                  <a:ext cx="7130" cy="67460"/>
                </a:xfrm>
                <a:custGeom>
                  <a:avLst/>
                  <a:gdLst>
                    <a:gd name="connsiteX0" fmla="*/ 0 w 7130"/>
                    <a:gd name="connsiteY0" fmla="*/ 0 h 67460"/>
                    <a:gd name="connsiteX1" fmla="*/ 7130 w 7130"/>
                    <a:gd name="connsiteY1" fmla="*/ 0 h 67460"/>
                    <a:gd name="connsiteX2" fmla="*/ 7130 w 7130"/>
                    <a:gd name="connsiteY2" fmla="*/ 67460 h 67460"/>
                    <a:gd name="connsiteX3" fmla="*/ 0 w 7130"/>
                    <a:gd name="connsiteY3" fmla="*/ 67460 h 67460"/>
                    <a:gd name="connsiteX4" fmla="*/ 0 w 7130"/>
                    <a:gd name="connsiteY4" fmla="*/ 0 h 67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30" h="67460">
                      <a:moveTo>
                        <a:pt x="0" y="0"/>
                      </a:moveTo>
                      <a:lnTo>
                        <a:pt x="7130" y="0"/>
                      </a:lnTo>
                      <a:lnTo>
                        <a:pt x="7130" y="67460"/>
                      </a:lnTo>
                      <a:lnTo>
                        <a:pt x="0" y="67460"/>
                      </a:lnTo>
                      <a:lnTo>
                        <a:pt x="0" y="0"/>
                      </a:lnTo>
                      <a:close/>
                    </a:path>
                  </a:pathLst>
                </a:custGeom>
                <a:grpFill/>
                <a:ln w="2606"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4FDF57A0-05D1-B455-0E7F-86635BF599BE}"/>
                    </a:ext>
                  </a:extLst>
                </p:cNvPr>
                <p:cNvSpPr/>
                <p:nvPr/>
              </p:nvSpPr>
              <p:spPr>
                <a:xfrm>
                  <a:off x="10768501" y="1121687"/>
                  <a:ext cx="47741" cy="67460"/>
                </a:xfrm>
                <a:custGeom>
                  <a:avLst/>
                  <a:gdLst>
                    <a:gd name="connsiteX0" fmla="*/ 47716 w 47741"/>
                    <a:gd name="connsiteY0" fmla="*/ 61296 h 67460"/>
                    <a:gd name="connsiteX1" fmla="*/ 47716 w 47741"/>
                    <a:gd name="connsiteY1" fmla="*/ 67460 h 67460"/>
                    <a:gd name="connsiteX2" fmla="*/ 0 w 47741"/>
                    <a:gd name="connsiteY2" fmla="*/ 67460 h 67460"/>
                    <a:gd name="connsiteX3" fmla="*/ 0 w 47741"/>
                    <a:gd name="connsiteY3" fmla="*/ 0 h 67460"/>
                    <a:gd name="connsiteX4" fmla="*/ 46279 w 47741"/>
                    <a:gd name="connsiteY4" fmla="*/ 0 h 67460"/>
                    <a:gd name="connsiteX5" fmla="*/ 46279 w 47741"/>
                    <a:gd name="connsiteY5" fmla="*/ 6164 h 67460"/>
                    <a:gd name="connsiteX6" fmla="*/ 7156 w 47741"/>
                    <a:gd name="connsiteY6" fmla="*/ 6164 h 67460"/>
                    <a:gd name="connsiteX7" fmla="*/ 7156 w 47741"/>
                    <a:gd name="connsiteY7" fmla="*/ 30165 h 67460"/>
                    <a:gd name="connsiteX8" fmla="*/ 42048 w 47741"/>
                    <a:gd name="connsiteY8" fmla="*/ 30165 h 67460"/>
                    <a:gd name="connsiteX9" fmla="*/ 42048 w 47741"/>
                    <a:gd name="connsiteY9" fmla="*/ 36250 h 67460"/>
                    <a:gd name="connsiteX10" fmla="*/ 7156 w 47741"/>
                    <a:gd name="connsiteY10" fmla="*/ 36250 h 67460"/>
                    <a:gd name="connsiteX11" fmla="*/ 7156 w 47741"/>
                    <a:gd name="connsiteY11" fmla="*/ 61323 h 67460"/>
                    <a:gd name="connsiteX12" fmla="*/ 47742 w 47741"/>
                    <a:gd name="connsiteY12" fmla="*/ 61323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7741" h="67460">
                      <a:moveTo>
                        <a:pt x="47716" y="61296"/>
                      </a:moveTo>
                      <a:lnTo>
                        <a:pt x="47716" y="67460"/>
                      </a:lnTo>
                      <a:lnTo>
                        <a:pt x="0" y="67460"/>
                      </a:lnTo>
                      <a:lnTo>
                        <a:pt x="0" y="0"/>
                      </a:lnTo>
                      <a:lnTo>
                        <a:pt x="46279" y="0"/>
                      </a:lnTo>
                      <a:lnTo>
                        <a:pt x="46279" y="6164"/>
                      </a:lnTo>
                      <a:lnTo>
                        <a:pt x="7156" y="6164"/>
                      </a:lnTo>
                      <a:lnTo>
                        <a:pt x="7156" y="30165"/>
                      </a:lnTo>
                      <a:lnTo>
                        <a:pt x="42048" y="30165"/>
                      </a:lnTo>
                      <a:lnTo>
                        <a:pt x="42048" y="36250"/>
                      </a:lnTo>
                      <a:lnTo>
                        <a:pt x="7156" y="36250"/>
                      </a:lnTo>
                      <a:lnTo>
                        <a:pt x="7156" y="61323"/>
                      </a:lnTo>
                      <a:lnTo>
                        <a:pt x="47742" y="61323"/>
                      </a:lnTo>
                      <a:close/>
                    </a:path>
                  </a:pathLst>
                </a:custGeom>
                <a:grpFill/>
                <a:ln w="2606"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80297E09-0447-B93E-38C5-16BF30E949A2}"/>
                    </a:ext>
                  </a:extLst>
                </p:cNvPr>
                <p:cNvSpPr/>
                <p:nvPr/>
              </p:nvSpPr>
              <p:spPr>
                <a:xfrm>
                  <a:off x="10822381" y="1121687"/>
                  <a:ext cx="54558" cy="67460"/>
                </a:xfrm>
                <a:custGeom>
                  <a:avLst/>
                  <a:gdLst>
                    <a:gd name="connsiteX0" fmla="*/ 23714 w 54558"/>
                    <a:gd name="connsiteY0" fmla="*/ 6164 h 67460"/>
                    <a:gd name="connsiteX1" fmla="*/ 0 w 54558"/>
                    <a:gd name="connsiteY1" fmla="*/ 6164 h 67460"/>
                    <a:gd name="connsiteX2" fmla="*/ 0 w 54558"/>
                    <a:gd name="connsiteY2" fmla="*/ 0 h 67460"/>
                    <a:gd name="connsiteX3" fmla="*/ 54558 w 54558"/>
                    <a:gd name="connsiteY3" fmla="*/ 0 h 67460"/>
                    <a:gd name="connsiteX4" fmla="*/ 54558 w 54558"/>
                    <a:gd name="connsiteY4" fmla="*/ 6164 h 67460"/>
                    <a:gd name="connsiteX5" fmla="*/ 30844 w 54558"/>
                    <a:gd name="connsiteY5" fmla="*/ 6164 h 67460"/>
                    <a:gd name="connsiteX6" fmla="*/ 30844 w 54558"/>
                    <a:gd name="connsiteY6" fmla="*/ 67460 h 67460"/>
                    <a:gd name="connsiteX7" fmla="*/ 23714 w 54558"/>
                    <a:gd name="connsiteY7" fmla="*/ 67460 h 67460"/>
                    <a:gd name="connsiteX8" fmla="*/ 23714 w 54558"/>
                    <a:gd name="connsiteY8" fmla="*/ 6164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558" h="67460">
                      <a:moveTo>
                        <a:pt x="23714" y="6164"/>
                      </a:moveTo>
                      <a:lnTo>
                        <a:pt x="0" y="6164"/>
                      </a:lnTo>
                      <a:lnTo>
                        <a:pt x="0" y="0"/>
                      </a:lnTo>
                      <a:lnTo>
                        <a:pt x="54558" y="0"/>
                      </a:lnTo>
                      <a:lnTo>
                        <a:pt x="54558" y="6164"/>
                      </a:lnTo>
                      <a:lnTo>
                        <a:pt x="30844" y="6164"/>
                      </a:lnTo>
                      <a:lnTo>
                        <a:pt x="30844" y="67460"/>
                      </a:lnTo>
                      <a:lnTo>
                        <a:pt x="23714" y="67460"/>
                      </a:lnTo>
                      <a:lnTo>
                        <a:pt x="23714" y="6164"/>
                      </a:lnTo>
                      <a:close/>
                    </a:path>
                  </a:pathLst>
                </a:custGeom>
                <a:grpFill/>
                <a:ln w="2606"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E8B8F0C6-23BA-132C-D73A-8FC306FF8D81}"/>
                    </a:ext>
                  </a:extLst>
                </p:cNvPr>
                <p:cNvSpPr/>
                <p:nvPr/>
              </p:nvSpPr>
              <p:spPr>
                <a:xfrm>
                  <a:off x="10876939" y="1121687"/>
                  <a:ext cx="61035" cy="67460"/>
                </a:xfrm>
                <a:custGeom>
                  <a:avLst/>
                  <a:gdLst>
                    <a:gd name="connsiteX0" fmla="*/ 34004 w 61035"/>
                    <a:gd name="connsiteY0" fmla="*/ 44138 h 67460"/>
                    <a:gd name="connsiteX1" fmla="*/ 34004 w 61035"/>
                    <a:gd name="connsiteY1" fmla="*/ 67460 h 67460"/>
                    <a:gd name="connsiteX2" fmla="*/ 26979 w 61035"/>
                    <a:gd name="connsiteY2" fmla="*/ 67460 h 67460"/>
                    <a:gd name="connsiteX3" fmla="*/ 26979 w 61035"/>
                    <a:gd name="connsiteY3" fmla="*/ 44138 h 67460"/>
                    <a:gd name="connsiteX4" fmla="*/ 0 w 61035"/>
                    <a:gd name="connsiteY4" fmla="*/ 0 h 67460"/>
                    <a:gd name="connsiteX5" fmla="*/ 7626 w 61035"/>
                    <a:gd name="connsiteY5" fmla="*/ 0 h 67460"/>
                    <a:gd name="connsiteX6" fmla="*/ 30766 w 61035"/>
                    <a:gd name="connsiteY6" fmla="*/ 37870 h 67460"/>
                    <a:gd name="connsiteX7" fmla="*/ 53905 w 61035"/>
                    <a:gd name="connsiteY7" fmla="*/ 0 h 67460"/>
                    <a:gd name="connsiteX8" fmla="*/ 61035 w 61035"/>
                    <a:gd name="connsiteY8" fmla="*/ 0 h 67460"/>
                    <a:gd name="connsiteX9" fmla="*/ 34056 w 61035"/>
                    <a:gd name="connsiteY9" fmla="*/ 44138 h 6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035" h="67460">
                      <a:moveTo>
                        <a:pt x="34004" y="44138"/>
                      </a:moveTo>
                      <a:lnTo>
                        <a:pt x="34004" y="67460"/>
                      </a:lnTo>
                      <a:lnTo>
                        <a:pt x="26979" y="67460"/>
                      </a:lnTo>
                      <a:lnTo>
                        <a:pt x="26979" y="44138"/>
                      </a:lnTo>
                      <a:lnTo>
                        <a:pt x="0" y="0"/>
                      </a:lnTo>
                      <a:lnTo>
                        <a:pt x="7626" y="0"/>
                      </a:lnTo>
                      <a:lnTo>
                        <a:pt x="30766" y="37870"/>
                      </a:lnTo>
                      <a:lnTo>
                        <a:pt x="53905" y="0"/>
                      </a:lnTo>
                      <a:lnTo>
                        <a:pt x="61035" y="0"/>
                      </a:lnTo>
                      <a:lnTo>
                        <a:pt x="34056" y="44138"/>
                      </a:lnTo>
                      <a:close/>
                    </a:path>
                  </a:pathLst>
                </a:custGeom>
                <a:grpFill/>
                <a:ln w="2606" cap="flat">
                  <a:noFill/>
                  <a:prstDash val="solid"/>
                  <a:miter/>
                </a:ln>
              </p:spPr>
              <p:txBody>
                <a:bodyPr rtlCol="0" anchor="ctr"/>
                <a:lstStyle/>
                <a:p>
                  <a:endParaRPr lang="en-US"/>
                </a:p>
              </p:txBody>
            </p:sp>
          </p:grpSp>
          <p:sp>
            <p:nvSpPr>
              <p:cNvPr id="112" name="Freeform: Shape 111">
                <a:extLst>
                  <a:ext uri="{FF2B5EF4-FFF2-40B4-BE49-F238E27FC236}">
                    <a16:creationId xmlns:a16="http://schemas.microsoft.com/office/drawing/2014/main" id="{A976EA32-4FE3-0E3F-07D4-336707EDB0CE}"/>
                  </a:ext>
                </a:extLst>
              </p:cNvPr>
              <p:cNvSpPr/>
              <p:nvPr/>
            </p:nvSpPr>
            <p:spPr>
              <a:xfrm>
                <a:off x="10948708" y="1098443"/>
                <a:ext cx="38574" cy="38548"/>
              </a:xfrm>
              <a:custGeom>
                <a:avLst/>
                <a:gdLst>
                  <a:gd name="connsiteX0" fmla="*/ 29146 w 38574"/>
                  <a:gd name="connsiteY0" fmla="*/ 2481 h 38548"/>
                  <a:gd name="connsiteX1" fmla="*/ 36067 w 38574"/>
                  <a:gd name="connsiteY1" fmla="*/ 9402 h 38548"/>
                  <a:gd name="connsiteX2" fmla="*/ 38575 w 38574"/>
                  <a:gd name="connsiteY2" fmla="*/ 19144 h 38548"/>
                  <a:gd name="connsiteX3" fmla="*/ 36015 w 38574"/>
                  <a:gd name="connsiteY3" fmla="*/ 28964 h 38548"/>
                  <a:gd name="connsiteX4" fmla="*/ 29016 w 38574"/>
                  <a:gd name="connsiteY4" fmla="*/ 35989 h 38548"/>
                  <a:gd name="connsiteX5" fmla="*/ 19222 w 38574"/>
                  <a:gd name="connsiteY5" fmla="*/ 38549 h 38548"/>
                  <a:gd name="connsiteX6" fmla="*/ 9480 w 38574"/>
                  <a:gd name="connsiteY6" fmla="*/ 35989 h 38548"/>
                  <a:gd name="connsiteX7" fmla="*/ 2533 w 38574"/>
                  <a:gd name="connsiteY7" fmla="*/ 28990 h 38548"/>
                  <a:gd name="connsiteX8" fmla="*/ 0 w 38574"/>
                  <a:gd name="connsiteY8" fmla="*/ 19274 h 38548"/>
                  <a:gd name="connsiteX9" fmla="*/ 2533 w 38574"/>
                  <a:gd name="connsiteY9" fmla="*/ 9559 h 38548"/>
                  <a:gd name="connsiteX10" fmla="*/ 9507 w 38574"/>
                  <a:gd name="connsiteY10" fmla="*/ 2559 h 38548"/>
                  <a:gd name="connsiteX11" fmla="*/ 19353 w 38574"/>
                  <a:gd name="connsiteY11" fmla="*/ 0 h 38548"/>
                  <a:gd name="connsiteX12" fmla="*/ 29173 w 38574"/>
                  <a:gd name="connsiteY12" fmla="*/ 2507 h 38548"/>
                  <a:gd name="connsiteX13" fmla="*/ 27971 w 38574"/>
                  <a:gd name="connsiteY13" fmla="*/ 34213 h 38548"/>
                  <a:gd name="connsiteX14" fmla="*/ 34213 w 38574"/>
                  <a:gd name="connsiteY14" fmla="*/ 27919 h 38548"/>
                  <a:gd name="connsiteX15" fmla="*/ 36511 w 38574"/>
                  <a:gd name="connsiteY15" fmla="*/ 19144 h 38548"/>
                  <a:gd name="connsiteX16" fmla="*/ 34265 w 38574"/>
                  <a:gd name="connsiteY16" fmla="*/ 10421 h 38548"/>
                  <a:gd name="connsiteX17" fmla="*/ 28128 w 38574"/>
                  <a:gd name="connsiteY17" fmla="*/ 4257 h 38548"/>
                  <a:gd name="connsiteX18" fmla="*/ 19353 w 38574"/>
                  <a:gd name="connsiteY18" fmla="*/ 1985 h 38548"/>
                  <a:gd name="connsiteX19" fmla="*/ 10525 w 38574"/>
                  <a:gd name="connsiteY19" fmla="*/ 4283 h 38548"/>
                  <a:gd name="connsiteX20" fmla="*/ 4283 w 38574"/>
                  <a:gd name="connsiteY20" fmla="*/ 10551 h 38548"/>
                  <a:gd name="connsiteX21" fmla="*/ 2011 w 38574"/>
                  <a:gd name="connsiteY21" fmla="*/ 19274 h 38548"/>
                  <a:gd name="connsiteX22" fmla="*/ 4283 w 38574"/>
                  <a:gd name="connsiteY22" fmla="*/ 27997 h 38548"/>
                  <a:gd name="connsiteX23" fmla="*/ 10473 w 38574"/>
                  <a:gd name="connsiteY23" fmla="*/ 34265 h 38548"/>
                  <a:gd name="connsiteX24" fmla="*/ 19222 w 38574"/>
                  <a:gd name="connsiteY24" fmla="*/ 36564 h 38548"/>
                  <a:gd name="connsiteX25" fmla="*/ 27971 w 38574"/>
                  <a:gd name="connsiteY25" fmla="*/ 34239 h 38548"/>
                  <a:gd name="connsiteX26" fmla="*/ 27736 w 38574"/>
                  <a:gd name="connsiteY26" fmla="*/ 19849 h 38548"/>
                  <a:gd name="connsiteX27" fmla="*/ 24106 w 38574"/>
                  <a:gd name="connsiteY27" fmla="*/ 22434 h 38548"/>
                  <a:gd name="connsiteX28" fmla="*/ 29251 w 38574"/>
                  <a:gd name="connsiteY28" fmla="*/ 30296 h 38548"/>
                  <a:gd name="connsiteX29" fmla="*/ 26300 w 38574"/>
                  <a:gd name="connsiteY29" fmla="*/ 30296 h 38548"/>
                  <a:gd name="connsiteX30" fmla="*/ 21546 w 38574"/>
                  <a:gd name="connsiteY30" fmla="*/ 22931 h 38548"/>
                  <a:gd name="connsiteX31" fmla="*/ 20293 w 38574"/>
                  <a:gd name="connsiteY31" fmla="*/ 22983 h 38548"/>
                  <a:gd name="connsiteX32" fmla="*/ 14599 w 38574"/>
                  <a:gd name="connsiteY32" fmla="*/ 22983 h 38548"/>
                  <a:gd name="connsiteX33" fmla="*/ 14599 w 38574"/>
                  <a:gd name="connsiteY33" fmla="*/ 30296 h 38548"/>
                  <a:gd name="connsiteX34" fmla="*/ 11753 w 38574"/>
                  <a:gd name="connsiteY34" fmla="*/ 30296 h 38548"/>
                  <a:gd name="connsiteX35" fmla="*/ 11753 w 38574"/>
                  <a:gd name="connsiteY35" fmla="*/ 8227 h 38548"/>
                  <a:gd name="connsiteX36" fmla="*/ 20267 w 38574"/>
                  <a:gd name="connsiteY36" fmla="*/ 8227 h 38548"/>
                  <a:gd name="connsiteX37" fmla="*/ 26665 w 38574"/>
                  <a:gd name="connsiteY37" fmla="*/ 10186 h 38548"/>
                  <a:gd name="connsiteX38" fmla="*/ 29016 w 38574"/>
                  <a:gd name="connsiteY38" fmla="*/ 15540 h 38548"/>
                  <a:gd name="connsiteX39" fmla="*/ 27736 w 38574"/>
                  <a:gd name="connsiteY39" fmla="*/ 19823 h 38548"/>
                  <a:gd name="connsiteX40" fmla="*/ 24602 w 38574"/>
                  <a:gd name="connsiteY40" fmla="*/ 19274 h 38548"/>
                  <a:gd name="connsiteX41" fmla="*/ 26221 w 38574"/>
                  <a:gd name="connsiteY41" fmla="*/ 15566 h 38548"/>
                  <a:gd name="connsiteX42" fmla="*/ 24602 w 38574"/>
                  <a:gd name="connsiteY42" fmla="*/ 11935 h 38548"/>
                  <a:gd name="connsiteX43" fmla="*/ 20084 w 38574"/>
                  <a:gd name="connsiteY43" fmla="*/ 10656 h 38548"/>
                  <a:gd name="connsiteX44" fmla="*/ 14521 w 38574"/>
                  <a:gd name="connsiteY44" fmla="*/ 10656 h 38548"/>
                  <a:gd name="connsiteX45" fmla="*/ 14521 w 38574"/>
                  <a:gd name="connsiteY45" fmla="*/ 20606 h 38548"/>
                  <a:gd name="connsiteX46" fmla="*/ 20084 w 38574"/>
                  <a:gd name="connsiteY46" fmla="*/ 20606 h 38548"/>
                  <a:gd name="connsiteX47" fmla="*/ 24602 w 38574"/>
                  <a:gd name="connsiteY47" fmla="*/ 19300 h 38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8574" h="38548">
                    <a:moveTo>
                      <a:pt x="29146" y="2481"/>
                    </a:moveTo>
                    <a:cubicBezTo>
                      <a:pt x="32072" y="4153"/>
                      <a:pt x="34370" y="6451"/>
                      <a:pt x="36067" y="9402"/>
                    </a:cubicBezTo>
                    <a:cubicBezTo>
                      <a:pt x="37739" y="12327"/>
                      <a:pt x="38575" y="15592"/>
                      <a:pt x="38575" y="19144"/>
                    </a:cubicBezTo>
                    <a:cubicBezTo>
                      <a:pt x="38575" y="22696"/>
                      <a:pt x="37713" y="25986"/>
                      <a:pt x="36015" y="28964"/>
                    </a:cubicBezTo>
                    <a:cubicBezTo>
                      <a:pt x="34292" y="31941"/>
                      <a:pt x="31967" y="34265"/>
                      <a:pt x="29016" y="35989"/>
                    </a:cubicBezTo>
                    <a:cubicBezTo>
                      <a:pt x="26065" y="37713"/>
                      <a:pt x="22800" y="38549"/>
                      <a:pt x="19222" y="38549"/>
                    </a:cubicBezTo>
                    <a:cubicBezTo>
                      <a:pt x="15644" y="38549"/>
                      <a:pt x="12406" y="37687"/>
                      <a:pt x="9480" y="35989"/>
                    </a:cubicBezTo>
                    <a:cubicBezTo>
                      <a:pt x="6555" y="34265"/>
                      <a:pt x="4231" y="31941"/>
                      <a:pt x="2533" y="28990"/>
                    </a:cubicBezTo>
                    <a:cubicBezTo>
                      <a:pt x="836" y="26039"/>
                      <a:pt x="0" y="22800"/>
                      <a:pt x="0" y="19274"/>
                    </a:cubicBezTo>
                    <a:cubicBezTo>
                      <a:pt x="0" y="15749"/>
                      <a:pt x="836" y="12510"/>
                      <a:pt x="2533" y="9559"/>
                    </a:cubicBezTo>
                    <a:cubicBezTo>
                      <a:pt x="4231" y="6608"/>
                      <a:pt x="6555" y="4283"/>
                      <a:pt x="9507" y="2559"/>
                    </a:cubicBezTo>
                    <a:cubicBezTo>
                      <a:pt x="12458" y="836"/>
                      <a:pt x="15748" y="0"/>
                      <a:pt x="19353" y="0"/>
                    </a:cubicBezTo>
                    <a:cubicBezTo>
                      <a:pt x="22957" y="0"/>
                      <a:pt x="26221" y="836"/>
                      <a:pt x="29173" y="2507"/>
                    </a:cubicBezTo>
                    <a:close/>
                    <a:moveTo>
                      <a:pt x="27971" y="34213"/>
                    </a:moveTo>
                    <a:cubicBezTo>
                      <a:pt x="30583" y="32672"/>
                      <a:pt x="32672" y="30583"/>
                      <a:pt x="34213" y="27919"/>
                    </a:cubicBezTo>
                    <a:cubicBezTo>
                      <a:pt x="35754" y="25281"/>
                      <a:pt x="36511" y="22356"/>
                      <a:pt x="36511" y="19144"/>
                    </a:cubicBezTo>
                    <a:cubicBezTo>
                      <a:pt x="36511" y="15931"/>
                      <a:pt x="35754" y="13032"/>
                      <a:pt x="34265" y="10421"/>
                    </a:cubicBezTo>
                    <a:cubicBezTo>
                      <a:pt x="32777" y="7809"/>
                      <a:pt x="30714" y="5746"/>
                      <a:pt x="28128" y="4257"/>
                    </a:cubicBezTo>
                    <a:cubicBezTo>
                      <a:pt x="25516" y="2742"/>
                      <a:pt x="22591" y="1985"/>
                      <a:pt x="19353" y="1985"/>
                    </a:cubicBezTo>
                    <a:cubicBezTo>
                      <a:pt x="16114" y="1985"/>
                      <a:pt x="13163" y="2742"/>
                      <a:pt x="10525" y="4283"/>
                    </a:cubicBezTo>
                    <a:cubicBezTo>
                      <a:pt x="7887" y="5824"/>
                      <a:pt x="5798" y="7887"/>
                      <a:pt x="4283" y="10551"/>
                    </a:cubicBezTo>
                    <a:cubicBezTo>
                      <a:pt x="2768" y="13189"/>
                      <a:pt x="2011" y="16088"/>
                      <a:pt x="2011" y="19274"/>
                    </a:cubicBezTo>
                    <a:cubicBezTo>
                      <a:pt x="2011" y="22461"/>
                      <a:pt x="2768" y="25360"/>
                      <a:pt x="4283" y="27997"/>
                    </a:cubicBezTo>
                    <a:cubicBezTo>
                      <a:pt x="5798" y="30635"/>
                      <a:pt x="7861" y="32725"/>
                      <a:pt x="10473" y="34265"/>
                    </a:cubicBezTo>
                    <a:cubicBezTo>
                      <a:pt x="13085" y="35806"/>
                      <a:pt x="16010" y="36564"/>
                      <a:pt x="19222" y="36564"/>
                    </a:cubicBezTo>
                    <a:cubicBezTo>
                      <a:pt x="22435" y="36564"/>
                      <a:pt x="25333" y="35780"/>
                      <a:pt x="27971" y="34239"/>
                    </a:cubicBezTo>
                    <a:close/>
                    <a:moveTo>
                      <a:pt x="27736" y="19849"/>
                    </a:moveTo>
                    <a:cubicBezTo>
                      <a:pt x="26874" y="21024"/>
                      <a:pt x="25673" y="21886"/>
                      <a:pt x="24106" y="22434"/>
                    </a:cubicBezTo>
                    <a:lnTo>
                      <a:pt x="29251" y="30296"/>
                    </a:lnTo>
                    <a:lnTo>
                      <a:pt x="26300" y="30296"/>
                    </a:lnTo>
                    <a:lnTo>
                      <a:pt x="21546" y="22931"/>
                    </a:lnTo>
                    <a:cubicBezTo>
                      <a:pt x="21259" y="22957"/>
                      <a:pt x="20841" y="22983"/>
                      <a:pt x="20293" y="22983"/>
                    </a:cubicBezTo>
                    <a:lnTo>
                      <a:pt x="14599" y="22983"/>
                    </a:lnTo>
                    <a:lnTo>
                      <a:pt x="14599" y="30296"/>
                    </a:lnTo>
                    <a:lnTo>
                      <a:pt x="11753" y="30296"/>
                    </a:lnTo>
                    <a:lnTo>
                      <a:pt x="11753" y="8227"/>
                    </a:lnTo>
                    <a:lnTo>
                      <a:pt x="20267" y="8227"/>
                    </a:lnTo>
                    <a:cubicBezTo>
                      <a:pt x="22957" y="8227"/>
                      <a:pt x="25098" y="8880"/>
                      <a:pt x="26665" y="10186"/>
                    </a:cubicBezTo>
                    <a:cubicBezTo>
                      <a:pt x="28232" y="11491"/>
                      <a:pt x="29016" y="13294"/>
                      <a:pt x="29016" y="15540"/>
                    </a:cubicBezTo>
                    <a:cubicBezTo>
                      <a:pt x="29016" y="17211"/>
                      <a:pt x="28598" y="18647"/>
                      <a:pt x="27736" y="19823"/>
                    </a:cubicBezTo>
                    <a:close/>
                    <a:moveTo>
                      <a:pt x="24602" y="19274"/>
                    </a:moveTo>
                    <a:cubicBezTo>
                      <a:pt x="25673" y="18412"/>
                      <a:pt x="26221" y="17159"/>
                      <a:pt x="26221" y="15566"/>
                    </a:cubicBezTo>
                    <a:cubicBezTo>
                      <a:pt x="26221" y="13973"/>
                      <a:pt x="25673" y="12797"/>
                      <a:pt x="24602" y="11935"/>
                    </a:cubicBezTo>
                    <a:cubicBezTo>
                      <a:pt x="23531" y="11074"/>
                      <a:pt x="22017" y="10656"/>
                      <a:pt x="20084" y="10656"/>
                    </a:cubicBezTo>
                    <a:lnTo>
                      <a:pt x="14521" y="10656"/>
                    </a:lnTo>
                    <a:lnTo>
                      <a:pt x="14521" y="20606"/>
                    </a:lnTo>
                    <a:lnTo>
                      <a:pt x="20084" y="20606"/>
                    </a:lnTo>
                    <a:cubicBezTo>
                      <a:pt x="22017" y="20606"/>
                      <a:pt x="23505" y="20162"/>
                      <a:pt x="24602" y="19300"/>
                    </a:cubicBezTo>
                    <a:close/>
                  </a:path>
                </a:pathLst>
              </a:custGeom>
              <a:grpFill/>
              <a:ln w="2606" cap="flat">
                <a:noFill/>
                <a:prstDash val="solid"/>
                <a:miter/>
              </a:ln>
            </p:spPr>
            <p:txBody>
              <a:bodyPr rtlCol="0" anchor="ctr"/>
              <a:lstStyle/>
              <a:p>
                <a:endParaRPr lang="en-US"/>
              </a:p>
            </p:txBody>
          </p:sp>
        </p:grpSp>
        <p:grpSp>
          <p:nvGrpSpPr>
            <p:cNvPr id="39" name="Graphic 34">
              <a:extLst>
                <a:ext uri="{FF2B5EF4-FFF2-40B4-BE49-F238E27FC236}">
                  <a16:creationId xmlns:a16="http://schemas.microsoft.com/office/drawing/2014/main" id="{EB5DFCB1-DAE4-CCCD-6EB9-8F050739AC3C}"/>
                </a:ext>
              </a:extLst>
            </p:cNvPr>
            <p:cNvGrpSpPr/>
            <p:nvPr userDrawn="1"/>
          </p:nvGrpSpPr>
          <p:grpSpPr>
            <a:xfrm>
              <a:off x="8802053" y="1047202"/>
              <a:ext cx="2186484" cy="14703"/>
              <a:chOff x="8802053" y="1047202"/>
              <a:chExt cx="2186484" cy="14703"/>
            </a:xfrm>
            <a:solidFill>
              <a:schemeClr val="tx1"/>
            </a:solidFill>
          </p:grpSpPr>
          <p:sp>
            <p:nvSpPr>
              <p:cNvPr id="109" name="Freeform: Shape 108">
                <a:extLst>
                  <a:ext uri="{FF2B5EF4-FFF2-40B4-BE49-F238E27FC236}">
                    <a16:creationId xmlns:a16="http://schemas.microsoft.com/office/drawing/2014/main" id="{1801A01C-A178-9B7C-9E4B-EC4392380087}"/>
                  </a:ext>
                </a:extLst>
              </p:cNvPr>
              <p:cNvSpPr/>
              <p:nvPr/>
            </p:nvSpPr>
            <p:spPr>
              <a:xfrm rot="10800000">
                <a:off x="8802053" y="1047828"/>
                <a:ext cx="1364688" cy="13450"/>
              </a:xfrm>
              <a:custGeom>
                <a:avLst/>
                <a:gdLst>
                  <a:gd name="connsiteX0" fmla="*/ 0 w 1364688"/>
                  <a:gd name="connsiteY0" fmla="*/ 0 h 13450"/>
                  <a:gd name="connsiteX1" fmla="*/ 1364689 w 1364688"/>
                  <a:gd name="connsiteY1" fmla="*/ 0 h 13450"/>
                  <a:gd name="connsiteX2" fmla="*/ 1364689 w 1364688"/>
                  <a:gd name="connsiteY2" fmla="*/ 13450 h 13450"/>
                  <a:gd name="connsiteX3" fmla="*/ 0 w 1364688"/>
                  <a:gd name="connsiteY3" fmla="*/ 13450 h 13450"/>
                </a:gdLst>
                <a:ahLst/>
                <a:cxnLst>
                  <a:cxn ang="0">
                    <a:pos x="connsiteX0" y="connsiteY0"/>
                  </a:cxn>
                  <a:cxn ang="0">
                    <a:pos x="connsiteX1" y="connsiteY1"/>
                  </a:cxn>
                  <a:cxn ang="0">
                    <a:pos x="connsiteX2" y="connsiteY2"/>
                  </a:cxn>
                  <a:cxn ang="0">
                    <a:pos x="connsiteX3" y="connsiteY3"/>
                  </a:cxn>
                </a:cxnLst>
                <a:rect l="l" t="t" r="r" b="b"/>
                <a:pathLst>
                  <a:path w="1364688" h="13450">
                    <a:moveTo>
                      <a:pt x="0" y="0"/>
                    </a:moveTo>
                    <a:lnTo>
                      <a:pt x="1364689" y="0"/>
                    </a:lnTo>
                    <a:lnTo>
                      <a:pt x="1364689" y="13450"/>
                    </a:lnTo>
                    <a:lnTo>
                      <a:pt x="0" y="13450"/>
                    </a:lnTo>
                    <a:close/>
                  </a:path>
                </a:pathLst>
              </a:custGeom>
              <a:grpFill/>
              <a:ln w="2606" cap="flat">
                <a:noFill/>
                <a:prstDash val="solid"/>
                <a:miter/>
              </a:ln>
            </p:spPr>
            <p:txBody>
              <a:bodyPr rtlCol="0" anchor="ctr"/>
              <a:lstStyle/>
              <a:p>
                <a:endParaRPr lang="en-US"/>
              </a:p>
            </p:txBody>
          </p:sp>
          <p:sp>
            <p:nvSpPr>
              <p:cNvPr id="110" name="Freeform: Shape 109">
                <a:extLst>
                  <a:ext uri="{FF2B5EF4-FFF2-40B4-BE49-F238E27FC236}">
                    <a16:creationId xmlns:a16="http://schemas.microsoft.com/office/drawing/2014/main" id="{ECADBAF4-C54B-32BB-30EC-286CEC8DE413}"/>
                  </a:ext>
                </a:extLst>
              </p:cNvPr>
              <p:cNvSpPr/>
              <p:nvPr/>
            </p:nvSpPr>
            <p:spPr>
              <a:xfrm rot="10800000">
                <a:off x="10402551" y="1047202"/>
                <a:ext cx="585985" cy="14703"/>
              </a:xfrm>
              <a:custGeom>
                <a:avLst/>
                <a:gdLst>
                  <a:gd name="connsiteX0" fmla="*/ 0 w 585985"/>
                  <a:gd name="connsiteY0" fmla="*/ 0 h 14703"/>
                  <a:gd name="connsiteX1" fmla="*/ 585986 w 585985"/>
                  <a:gd name="connsiteY1" fmla="*/ 0 h 14703"/>
                  <a:gd name="connsiteX2" fmla="*/ 585986 w 585985"/>
                  <a:gd name="connsiteY2" fmla="*/ 14704 h 14703"/>
                  <a:gd name="connsiteX3" fmla="*/ 0 w 585985"/>
                  <a:gd name="connsiteY3" fmla="*/ 14704 h 14703"/>
                </a:gdLst>
                <a:ahLst/>
                <a:cxnLst>
                  <a:cxn ang="0">
                    <a:pos x="connsiteX0" y="connsiteY0"/>
                  </a:cxn>
                  <a:cxn ang="0">
                    <a:pos x="connsiteX1" y="connsiteY1"/>
                  </a:cxn>
                  <a:cxn ang="0">
                    <a:pos x="connsiteX2" y="connsiteY2"/>
                  </a:cxn>
                  <a:cxn ang="0">
                    <a:pos x="connsiteX3" y="connsiteY3"/>
                  </a:cxn>
                </a:cxnLst>
                <a:rect l="l" t="t" r="r" b="b"/>
                <a:pathLst>
                  <a:path w="585985" h="14703">
                    <a:moveTo>
                      <a:pt x="0" y="0"/>
                    </a:moveTo>
                    <a:lnTo>
                      <a:pt x="585986" y="0"/>
                    </a:lnTo>
                    <a:lnTo>
                      <a:pt x="585986" y="14704"/>
                    </a:lnTo>
                    <a:lnTo>
                      <a:pt x="0" y="14704"/>
                    </a:lnTo>
                    <a:close/>
                  </a:path>
                </a:pathLst>
              </a:custGeom>
              <a:grpFill/>
              <a:ln w="2606" cap="flat">
                <a:noFill/>
                <a:prstDash val="solid"/>
                <a:miter/>
              </a:ln>
            </p:spPr>
            <p:txBody>
              <a:bodyPr rtlCol="0" anchor="ctr"/>
              <a:lstStyle/>
              <a:p>
                <a:endParaRPr lang="en-US"/>
              </a:p>
            </p:txBody>
          </p:sp>
        </p:grpSp>
        <p:grpSp>
          <p:nvGrpSpPr>
            <p:cNvPr id="40" name="Graphic 34">
              <a:extLst>
                <a:ext uri="{FF2B5EF4-FFF2-40B4-BE49-F238E27FC236}">
                  <a16:creationId xmlns:a16="http://schemas.microsoft.com/office/drawing/2014/main" id="{A6805A48-D41F-7D93-53FE-4C1CEBA0B252}"/>
                </a:ext>
              </a:extLst>
            </p:cNvPr>
            <p:cNvGrpSpPr/>
            <p:nvPr userDrawn="1"/>
          </p:nvGrpSpPr>
          <p:grpSpPr>
            <a:xfrm>
              <a:off x="8850787" y="1234486"/>
              <a:ext cx="2089041" cy="47663"/>
              <a:chOff x="8850787" y="1234486"/>
              <a:chExt cx="2089041" cy="47663"/>
            </a:xfrm>
          </p:grpSpPr>
          <p:sp>
            <p:nvSpPr>
              <p:cNvPr id="50" name="Freeform: Shape 49">
                <a:extLst>
                  <a:ext uri="{FF2B5EF4-FFF2-40B4-BE49-F238E27FC236}">
                    <a16:creationId xmlns:a16="http://schemas.microsoft.com/office/drawing/2014/main" id="{9CE08019-748B-C6B9-29FB-43349E56621D}"/>
                  </a:ext>
                </a:extLst>
              </p:cNvPr>
              <p:cNvSpPr/>
              <p:nvPr/>
            </p:nvSpPr>
            <p:spPr>
              <a:xfrm>
                <a:off x="8850787" y="1238012"/>
                <a:ext cx="41525" cy="43432"/>
              </a:xfrm>
              <a:custGeom>
                <a:avLst/>
                <a:gdLst>
                  <a:gd name="connsiteX0" fmla="*/ 17107 w 41525"/>
                  <a:gd name="connsiteY0" fmla="*/ 8044 h 43432"/>
                  <a:gd name="connsiteX1" fmla="*/ 14808 w 41525"/>
                  <a:gd name="connsiteY1" fmla="*/ 19535 h 43432"/>
                  <a:gd name="connsiteX2" fmla="*/ 34971 w 41525"/>
                  <a:gd name="connsiteY2" fmla="*/ 19535 h 43432"/>
                  <a:gd name="connsiteX3" fmla="*/ 33299 w 41525"/>
                  <a:gd name="connsiteY3" fmla="*/ 27606 h 43432"/>
                  <a:gd name="connsiteX4" fmla="*/ 13267 w 41525"/>
                  <a:gd name="connsiteY4" fmla="*/ 27606 h 43432"/>
                  <a:gd name="connsiteX5" fmla="*/ 10107 w 41525"/>
                  <a:gd name="connsiteY5" fmla="*/ 43432 h 43432"/>
                  <a:gd name="connsiteX6" fmla="*/ 0 w 41525"/>
                  <a:gd name="connsiteY6" fmla="*/ 43432 h 43432"/>
                  <a:gd name="connsiteX7" fmla="*/ 8697 w 41525"/>
                  <a:gd name="connsiteY7" fmla="*/ 0 h 43432"/>
                  <a:gd name="connsiteX8" fmla="*/ 41526 w 41525"/>
                  <a:gd name="connsiteY8" fmla="*/ 0 h 43432"/>
                  <a:gd name="connsiteX9" fmla="*/ 39854 w 41525"/>
                  <a:gd name="connsiteY9" fmla="*/ 8070 h 43432"/>
                  <a:gd name="connsiteX10" fmla="*/ 17159 w 41525"/>
                  <a:gd name="connsiteY10" fmla="*/ 8070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25" h="43432">
                    <a:moveTo>
                      <a:pt x="17107" y="8044"/>
                    </a:moveTo>
                    <a:lnTo>
                      <a:pt x="14808" y="19535"/>
                    </a:lnTo>
                    <a:lnTo>
                      <a:pt x="34971" y="19535"/>
                    </a:lnTo>
                    <a:lnTo>
                      <a:pt x="33299" y="27606"/>
                    </a:lnTo>
                    <a:lnTo>
                      <a:pt x="13267" y="27606"/>
                    </a:lnTo>
                    <a:lnTo>
                      <a:pt x="10107" y="43432"/>
                    </a:lnTo>
                    <a:lnTo>
                      <a:pt x="0" y="43432"/>
                    </a:lnTo>
                    <a:lnTo>
                      <a:pt x="8697" y="0"/>
                    </a:lnTo>
                    <a:lnTo>
                      <a:pt x="41526" y="0"/>
                    </a:lnTo>
                    <a:lnTo>
                      <a:pt x="39854" y="8070"/>
                    </a:lnTo>
                    <a:lnTo>
                      <a:pt x="17159" y="8070"/>
                    </a:lnTo>
                    <a:close/>
                  </a:path>
                </a:pathLst>
              </a:custGeom>
              <a:solidFill>
                <a:srgbClr val="3EA9C1"/>
              </a:solidFill>
              <a:ln w="2606"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0165B400-498C-98ED-78A4-AC588EFECDB5}"/>
                  </a:ext>
                </a:extLst>
              </p:cNvPr>
              <p:cNvSpPr/>
              <p:nvPr/>
            </p:nvSpPr>
            <p:spPr>
              <a:xfrm>
                <a:off x="8891346" y="1237202"/>
                <a:ext cx="47976" cy="44947"/>
              </a:xfrm>
              <a:custGeom>
                <a:avLst/>
                <a:gdLst>
                  <a:gd name="connsiteX0" fmla="*/ 9846 w 47976"/>
                  <a:gd name="connsiteY0" fmla="*/ 42597 h 44947"/>
                  <a:gd name="connsiteX1" fmla="*/ 2533 w 47976"/>
                  <a:gd name="connsiteY1" fmla="*/ 35963 h 44947"/>
                  <a:gd name="connsiteX2" fmla="*/ 0 w 47976"/>
                  <a:gd name="connsiteY2" fmla="*/ 26091 h 44947"/>
                  <a:gd name="connsiteX3" fmla="*/ 3369 w 47976"/>
                  <a:gd name="connsiteY3" fmla="*/ 12771 h 44947"/>
                  <a:gd name="connsiteX4" fmla="*/ 12850 w 47976"/>
                  <a:gd name="connsiteY4" fmla="*/ 3421 h 44947"/>
                  <a:gd name="connsiteX5" fmla="*/ 26848 w 47976"/>
                  <a:gd name="connsiteY5" fmla="*/ 0 h 44947"/>
                  <a:gd name="connsiteX6" fmla="*/ 38131 w 47976"/>
                  <a:gd name="connsiteY6" fmla="*/ 2351 h 44947"/>
                  <a:gd name="connsiteX7" fmla="*/ 45443 w 47976"/>
                  <a:gd name="connsiteY7" fmla="*/ 8984 h 44947"/>
                  <a:gd name="connsiteX8" fmla="*/ 47977 w 47976"/>
                  <a:gd name="connsiteY8" fmla="*/ 18856 h 44947"/>
                  <a:gd name="connsiteX9" fmla="*/ 44608 w 47976"/>
                  <a:gd name="connsiteY9" fmla="*/ 32176 h 44947"/>
                  <a:gd name="connsiteX10" fmla="*/ 35127 w 47976"/>
                  <a:gd name="connsiteY10" fmla="*/ 41526 h 44947"/>
                  <a:gd name="connsiteX11" fmla="*/ 21129 w 47976"/>
                  <a:gd name="connsiteY11" fmla="*/ 44947 h 44947"/>
                  <a:gd name="connsiteX12" fmla="*/ 9846 w 47976"/>
                  <a:gd name="connsiteY12" fmla="*/ 42597 h 44947"/>
                  <a:gd name="connsiteX13" fmla="*/ 30400 w 47976"/>
                  <a:gd name="connsiteY13" fmla="*/ 34109 h 44947"/>
                  <a:gd name="connsiteX14" fmla="*/ 35911 w 47976"/>
                  <a:gd name="connsiteY14" fmla="*/ 27971 h 44947"/>
                  <a:gd name="connsiteX15" fmla="*/ 37843 w 47976"/>
                  <a:gd name="connsiteY15" fmla="*/ 19483 h 44947"/>
                  <a:gd name="connsiteX16" fmla="*/ 34736 w 47976"/>
                  <a:gd name="connsiteY16" fmla="*/ 11570 h 44947"/>
                  <a:gd name="connsiteX17" fmla="*/ 25986 w 47976"/>
                  <a:gd name="connsiteY17" fmla="*/ 8619 h 44947"/>
                  <a:gd name="connsiteX18" fmla="*/ 17603 w 47976"/>
                  <a:gd name="connsiteY18" fmla="*/ 10917 h 44947"/>
                  <a:gd name="connsiteX19" fmla="*/ 12092 w 47976"/>
                  <a:gd name="connsiteY19" fmla="*/ 17054 h 44947"/>
                  <a:gd name="connsiteX20" fmla="*/ 10159 w 47976"/>
                  <a:gd name="connsiteY20" fmla="*/ 25542 h 44947"/>
                  <a:gd name="connsiteX21" fmla="*/ 13267 w 47976"/>
                  <a:gd name="connsiteY21" fmla="*/ 33456 h 44947"/>
                  <a:gd name="connsiteX22" fmla="*/ 22017 w 47976"/>
                  <a:gd name="connsiteY22" fmla="*/ 36407 h 44947"/>
                  <a:gd name="connsiteX23" fmla="*/ 30400 w 47976"/>
                  <a:gd name="connsiteY23" fmla="*/ 34109 h 44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7976" h="44947">
                    <a:moveTo>
                      <a:pt x="9846" y="42597"/>
                    </a:moveTo>
                    <a:cubicBezTo>
                      <a:pt x="6660" y="41030"/>
                      <a:pt x="4231" y="38810"/>
                      <a:pt x="2533" y="35963"/>
                    </a:cubicBezTo>
                    <a:cubicBezTo>
                      <a:pt x="836" y="33116"/>
                      <a:pt x="0" y="29825"/>
                      <a:pt x="0" y="26091"/>
                    </a:cubicBezTo>
                    <a:cubicBezTo>
                      <a:pt x="0" y="21181"/>
                      <a:pt x="1123" y="16741"/>
                      <a:pt x="3369" y="12771"/>
                    </a:cubicBezTo>
                    <a:cubicBezTo>
                      <a:pt x="5615" y="8828"/>
                      <a:pt x="8775" y="5720"/>
                      <a:pt x="12850" y="3421"/>
                    </a:cubicBezTo>
                    <a:cubicBezTo>
                      <a:pt x="16924" y="1149"/>
                      <a:pt x="21599" y="0"/>
                      <a:pt x="26848" y="0"/>
                    </a:cubicBezTo>
                    <a:cubicBezTo>
                      <a:pt x="31184" y="0"/>
                      <a:pt x="34944" y="783"/>
                      <a:pt x="38131" y="2351"/>
                    </a:cubicBezTo>
                    <a:cubicBezTo>
                      <a:pt x="41317" y="3918"/>
                      <a:pt x="43746" y="6137"/>
                      <a:pt x="45443" y="8984"/>
                    </a:cubicBezTo>
                    <a:cubicBezTo>
                      <a:pt x="47141" y="11831"/>
                      <a:pt x="47977" y="15122"/>
                      <a:pt x="47977" y="18856"/>
                    </a:cubicBezTo>
                    <a:cubicBezTo>
                      <a:pt x="47977" y="23766"/>
                      <a:pt x="46854" y="28206"/>
                      <a:pt x="44608" y="32176"/>
                    </a:cubicBezTo>
                    <a:cubicBezTo>
                      <a:pt x="42362" y="36120"/>
                      <a:pt x="39202" y="39228"/>
                      <a:pt x="35127" y="41526"/>
                    </a:cubicBezTo>
                    <a:cubicBezTo>
                      <a:pt x="31053" y="43798"/>
                      <a:pt x="26378" y="44947"/>
                      <a:pt x="21129" y="44947"/>
                    </a:cubicBezTo>
                    <a:cubicBezTo>
                      <a:pt x="16793" y="44947"/>
                      <a:pt x="13032" y="44164"/>
                      <a:pt x="9846" y="42597"/>
                    </a:cubicBezTo>
                    <a:close/>
                    <a:moveTo>
                      <a:pt x="30400" y="34109"/>
                    </a:moveTo>
                    <a:cubicBezTo>
                      <a:pt x="32803" y="32568"/>
                      <a:pt x="34631" y="30531"/>
                      <a:pt x="35911" y="27971"/>
                    </a:cubicBezTo>
                    <a:cubicBezTo>
                      <a:pt x="37191" y="25412"/>
                      <a:pt x="37843" y="22565"/>
                      <a:pt x="37843" y="19483"/>
                    </a:cubicBezTo>
                    <a:cubicBezTo>
                      <a:pt x="37843" y="16166"/>
                      <a:pt x="36799" y="13529"/>
                      <a:pt x="34736" y="11570"/>
                    </a:cubicBezTo>
                    <a:cubicBezTo>
                      <a:pt x="32672" y="9611"/>
                      <a:pt x="29747" y="8619"/>
                      <a:pt x="25986" y="8619"/>
                    </a:cubicBezTo>
                    <a:cubicBezTo>
                      <a:pt x="22800" y="8619"/>
                      <a:pt x="20006" y="9376"/>
                      <a:pt x="17603" y="10917"/>
                    </a:cubicBezTo>
                    <a:cubicBezTo>
                      <a:pt x="15200" y="12458"/>
                      <a:pt x="13372" y="14495"/>
                      <a:pt x="12092" y="17054"/>
                    </a:cubicBezTo>
                    <a:cubicBezTo>
                      <a:pt x="10812" y="19614"/>
                      <a:pt x="10159" y="22461"/>
                      <a:pt x="10159" y="25542"/>
                    </a:cubicBezTo>
                    <a:cubicBezTo>
                      <a:pt x="10159" y="28859"/>
                      <a:pt x="11204" y="31497"/>
                      <a:pt x="13267" y="33456"/>
                    </a:cubicBezTo>
                    <a:cubicBezTo>
                      <a:pt x="15331" y="35415"/>
                      <a:pt x="18256" y="36407"/>
                      <a:pt x="22017" y="36407"/>
                    </a:cubicBezTo>
                    <a:cubicBezTo>
                      <a:pt x="25203" y="36407"/>
                      <a:pt x="27997" y="35650"/>
                      <a:pt x="30400" y="34109"/>
                    </a:cubicBezTo>
                    <a:close/>
                  </a:path>
                </a:pathLst>
              </a:custGeom>
              <a:solidFill>
                <a:srgbClr val="3EA9C1"/>
              </a:solidFill>
              <a:ln w="2606"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D33A4420-3074-2EAF-B50E-435162460EE2}"/>
                  </a:ext>
                </a:extLst>
              </p:cNvPr>
              <p:cNvSpPr/>
              <p:nvPr/>
            </p:nvSpPr>
            <p:spPr>
              <a:xfrm>
                <a:off x="8942353" y="1237986"/>
                <a:ext cx="43380" cy="43432"/>
              </a:xfrm>
              <a:custGeom>
                <a:avLst/>
                <a:gdLst>
                  <a:gd name="connsiteX0" fmla="*/ 40063 w 43380"/>
                  <a:gd name="connsiteY0" fmla="*/ 23897 h 43432"/>
                  <a:gd name="connsiteX1" fmla="*/ 30949 w 43380"/>
                  <a:gd name="connsiteY1" fmla="*/ 30034 h 43432"/>
                  <a:gd name="connsiteX2" fmla="*/ 38522 w 43380"/>
                  <a:gd name="connsiteY2" fmla="*/ 43432 h 43432"/>
                  <a:gd name="connsiteX3" fmla="*/ 27919 w 43380"/>
                  <a:gd name="connsiteY3" fmla="*/ 43432 h 43432"/>
                  <a:gd name="connsiteX4" fmla="*/ 21102 w 43380"/>
                  <a:gd name="connsiteY4" fmla="*/ 31262 h 43432"/>
                  <a:gd name="connsiteX5" fmla="*/ 12536 w 43380"/>
                  <a:gd name="connsiteY5" fmla="*/ 31262 h 43432"/>
                  <a:gd name="connsiteX6" fmla="*/ 10107 w 43380"/>
                  <a:gd name="connsiteY6" fmla="*/ 43432 h 43432"/>
                  <a:gd name="connsiteX7" fmla="*/ 0 w 43380"/>
                  <a:gd name="connsiteY7" fmla="*/ 43432 h 43432"/>
                  <a:gd name="connsiteX8" fmla="*/ 8697 w 43380"/>
                  <a:gd name="connsiteY8" fmla="*/ 0 h 43432"/>
                  <a:gd name="connsiteX9" fmla="*/ 26378 w 43380"/>
                  <a:gd name="connsiteY9" fmla="*/ 0 h 43432"/>
                  <a:gd name="connsiteX10" fmla="*/ 38914 w 43380"/>
                  <a:gd name="connsiteY10" fmla="*/ 3526 h 43432"/>
                  <a:gd name="connsiteX11" fmla="*/ 43380 w 43380"/>
                  <a:gd name="connsiteY11" fmla="*/ 13450 h 43432"/>
                  <a:gd name="connsiteX12" fmla="*/ 40090 w 43380"/>
                  <a:gd name="connsiteY12" fmla="*/ 23871 h 43432"/>
                  <a:gd name="connsiteX13" fmla="*/ 30400 w 43380"/>
                  <a:gd name="connsiteY13" fmla="*/ 20972 h 43432"/>
                  <a:gd name="connsiteX14" fmla="*/ 33169 w 43380"/>
                  <a:gd name="connsiteY14" fmla="*/ 14390 h 43432"/>
                  <a:gd name="connsiteX15" fmla="*/ 31053 w 43380"/>
                  <a:gd name="connsiteY15" fmla="*/ 9742 h 43432"/>
                  <a:gd name="connsiteX16" fmla="*/ 25046 w 43380"/>
                  <a:gd name="connsiteY16" fmla="*/ 8201 h 43432"/>
                  <a:gd name="connsiteX17" fmla="*/ 17107 w 43380"/>
                  <a:gd name="connsiteY17" fmla="*/ 8201 h 43432"/>
                  <a:gd name="connsiteX18" fmla="*/ 14077 w 43380"/>
                  <a:gd name="connsiteY18" fmla="*/ 23270 h 43432"/>
                  <a:gd name="connsiteX19" fmla="*/ 22643 w 43380"/>
                  <a:gd name="connsiteY19" fmla="*/ 23270 h 43432"/>
                  <a:gd name="connsiteX20" fmla="*/ 30426 w 43380"/>
                  <a:gd name="connsiteY20" fmla="*/ 20972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3380" h="43432">
                    <a:moveTo>
                      <a:pt x="40063" y="23897"/>
                    </a:moveTo>
                    <a:cubicBezTo>
                      <a:pt x="37870" y="26796"/>
                      <a:pt x="34840" y="28833"/>
                      <a:pt x="30949" y="30034"/>
                    </a:cubicBezTo>
                    <a:lnTo>
                      <a:pt x="38522" y="43432"/>
                    </a:lnTo>
                    <a:lnTo>
                      <a:pt x="27919" y="43432"/>
                    </a:lnTo>
                    <a:lnTo>
                      <a:pt x="21102" y="31262"/>
                    </a:lnTo>
                    <a:lnTo>
                      <a:pt x="12536" y="31262"/>
                    </a:lnTo>
                    <a:lnTo>
                      <a:pt x="10107" y="43432"/>
                    </a:lnTo>
                    <a:lnTo>
                      <a:pt x="0" y="43432"/>
                    </a:lnTo>
                    <a:lnTo>
                      <a:pt x="8697" y="0"/>
                    </a:lnTo>
                    <a:lnTo>
                      <a:pt x="26378" y="0"/>
                    </a:lnTo>
                    <a:cubicBezTo>
                      <a:pt x="31758" y="0"/>
                      <a:pt x="35937" y="1175"/>
                      <a:pt x="38914" y="3526"/>
                    </a:cubicBezTo>
                    <a:cubicBezTo>
                      <a:pt x="41892" y="5876"/>
                      <a:pt x="43380" y="9193"/>
                      <a:pt x="43380" y="13450"/>
                    </a:cubicBezTo>
                    <a:cubicBezTo>
                      <a:pt x="43380" y="17707"/>
                      <a:pt x="42283" y="20972"/>
                      <a:pt x="40090" y="23871"/>
                    </a:cubicBezTo>
                    <a:close/>
                    <a:moveTo>
                      <a:pt x="30400" y="20972"/>
                    </a:moveTo>
                    <a:cubicBezTo>
                      <a:pt x="32228" y="19431"/>
                      <a:pt x="33169" y="17237"/>
                      <a:pt x="33169" y="14390"/>
                    </a:cubicBezTo>
                    <a:cubicBezTo>
                      <a:pt x="33169" y="12327"/>
                      <a:pt x="32463" y="10760"/>
                      <a:pt x="31053" y="9742"/>
                    </a:cubicBezTo>
                    <a:cubicBezTo>
                      <a:pt x="29643" y="8697"/>
                      <a:pt x="27632" y="8201"/>
                      <a:pt x="25046" y="8201"/>
                    </a:cubicBezTo>
                    <a:lnTo>
                      <a:pt x="17107" y="8201"/>
                    </a:lnTo>
                    <a:lnTo>
                      <a:pt x="14077" y="23270"/>
                    </a:lnTo>
                    <a:lnTo>
                      <a:pt x="22643" y="23270"/>
                    </a:lnTo>
                    <a:cubicBezTo>
                      <a:pt x="25986" y="23270"/>
                      <a:pt x="28598" y="22513"/>
                      <a:pt x="30426" y="20972"/>
                    </a:cubicBezTo>
                    <a:close/>
                  </a:path>
                </a:pathLst>
              </a:custGeom>
              <a:solidFill>
                <a:srgbClr val="3EA9C1"/>
              </a:solidFill>
              <a:ln w="2606"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579E360F-84BB-9576-DDAD-4830AFACA16F}"/>
                  </a:ext>
                </a:extLst>
              </p:cNvPr>
              <p:cNvSpPr/>
              <p:nvPr/>
            </p:nvSpPr>
            <p:spPr>
              <a:xfrm>
                <a:off x="9006026" y="1237986"/>
                <a:ext cx="54923" cy="43432"/>
              </a:xfrm>
              <a:custGeom>
                <a:avLst/>
                <a:gdLst>
                  <a:gd name="connsiteX0" fmla="*/ 54924 w 54923"/>
                  <a:gd name="connsiteY0" fmla="*/ 0 h 43432"/>
                  <a:gd name="connsiteX1" fmla="*/ 46227 w 54923"/>
                  <a:gd name="connsiteY1" fmla="*/ 43432 h 43432"/>
                  <a:gd name="connsiteX2" fmla="*/ 40272 w 54923"/>
                  <a:gd name="connsiteY2" fmla="*/ 43432 h 43432"/>
                  <a:gd name="connsiteX3" fmla="*/ 46593 w 54923"/>
                  <a:gd name="connsiteY3" fmla="*/ 12040 h 43432"/>
                  <a:gd name="connsiteX4" fmla="*/ 26065 w 54923"/>
                  <a:gd name="connsiteY4" fmla="*/ 38157 h 43432"/>
                  <a:gd name="connsiteX5" fmla="*/ 23218 w 54923"/>
                  <a:gd name="connsiteY5" fmla="*/ 38157 h 43432"/>
                  <a:gd name="connsiteX6" fmla="*/ 12353 w 54923"/>
                  <a:gd name="connsiteY6" fmla="*/ 11413 h 43432"/>
                  <a:gd name="connsiteX7" fmla="*/ 5955 w 54923"/>
                  <a:gd name="connsiteY7" fmla="*/ 43432 h 43432"/>
                  <a:gd name="connsiteX8" fmla="*/ 0 w 54923"/>
                  <a:gd name="connsiteY8" fmla="*/ 43432 h 43432"/>
                  <a:gd name="connsiteX9" fmla="*/ 8697 w 54923"/>
                  <a:gd name="connsiteY9" fmla="*/ 0 h 43432"/>
                  <a:gd name="connsiteX10" fmla="*/ 13711 w 54923"/>
                  <a:gd name="connsiteY10" fmla="*/ 0 h 43432"/>
                  <a:gd name="connsiteX11" fmla="*/ 25804 w 54923"/>
                  <a:gd name="connsiteY11" fmla="*/ 30583 h 43432"/>
                  <a:gd name="connsiteX12" fmla="*/ 49570 w 54923"/>
                  <a:gd name="connsiteY12" fmla="*/ 0 h 43432"/>
                  <a:gd name="connsiteX13" fmla="*/ 54898 w 54923"/>
                  <a:gd name="connsiteY13" fmla="*/ 0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4923" h="43432">
                    <a:moveTo>
                      <a:pt x="54924" y="0"/>
                    </a:moveTo>
                    <a:lnTo>
                      <a:pt x="46227" y="43432"/>
                    </a:lnTo>
                    <a:lnTo>
                      <a:pt x="40272" y="43432"/>
                    </a:lnTo>
                    <a:lnTo>
                      <a:pt x="46593" y="12040"/>
                    </a:lnTo>
                    <a:lnTo>
                      <a:pt x="26065" y="38157"/>
                    </a:lnTo>
                    <a:lnTo>
                      <a:pt x="23218" y="38157"/>
                    </a:lnTo>
                    <a:lnTo>
                      <a:pt x="12353" y="11413"/>
                    </a:lnTo>
                    <a:lnTo>
                      <a:pt x="5955" y="43432"/>
                    </a:lnTo>
                    <a:lnTo>
                      <a:pt x="0" y="43432"/>
                    </a:lnTo>
                    <a:lnTo>
                      <a:pt x="8697" y="0"/>
                    </a:lnTo>
                    <a:lnTo>
                      <a:pt x="13711" y="0"/>
                    </a:lnTo>
                    <a:lnTo>
                      <a:pt x="25804" y="30583"/>
                    </a:lnTo>
                    <a:lnTo>
                      <a:pt x="49570" y="0"/>
                    </a:lnTo>
                    <a:lnTo>
                      <a:pt x="54898" y="0"/>
                    </a:lnTo>
                    <a:close/>
                  </a:path>
                </a:pathLst>
              </a:custGeom>
              <a:solidFill>
                <a:srgbClr val="3EA9C1"/>
              </a:solidFill>
              <a:ln w="2606"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AF6019FB-4257-5F73-E1C2-D39727305727}"/>
                  </a:ext>
                </a:extLst>
              </p:cNvPr>
              <p:cNvSpPr/>
              <p:nvPr/>
            </p:nvSpPr>
            <p:spPr>
              <a:xfrm>
                <a:off x="9064397" y="1248198"/>
                <a:ext cx="33246" cy="33586"/>
              </a:xfrm>
              <a:custGeom>
                <a:avLst/>
                <a:gdLst>
                  <a:gd name="connsiteX0" fmla="*/ 5850 w 33246"/>
                  <a:gd name="connsiteY0" fmla="*/ 18648 h 33586"/>
                  <a:gd name="connsiteX1" fmla="*/ 5850 w 33246"/>
                  <a:gd name="connsiteY1" fmla="*/ 19013 h 33586"/>
                  <a:gd name="connsiteX2" fmla="*/ 8462 w 33246"/>
                  <a:gd name="connsiteY2" fmla="*/ 25986 h 33586"/>
                  <a:gd name="connsiteX3" fmla="*/ 16271 w 33246"/>
                  <a:gd name="connsiteY3" fmla="*/ 28363 h 33586"/>
                  <a:gd name="connsiteX4" fmla="*/ 21990 w 33246"/>
                  <a:gd name="connsiteY4" fmla="*/ 27344 h 33586"/>
                  <a:gd name="connsiteX5" fmla="*/ 26456 w 33246"/>
                  <a:gd name="connsiteY5" fmla="*/ 24576 h 33586"/>
                  <a:gd name="connsiteX6" fmla="*/ 28990 w 33246"/>
                  <a:gd name="connsiteY6" fmla="*/ 28859 h 33586"/>
                  <a:gd name="connsiteX7" fmla="*/ 23087 w 33246"/>
                  <a:gd name="connsiteY7" fmla="*/ 32333 h 33586"/>
                  <a:gd name="connsiteX8" fmla="*/ 15775 w 33246"/>
                  <a:gd name="connsiteY8" fmla="*/ 33586 h 33586"/>
                  <a:gd name="connsiteX9" fmla="*/ 7391 w 33246"/>
                  <a:gd name="connsiteY9" fmla="*/ 31837 h 33586"/>
                  <a:gd name="connsiteX10" fmla="*/ 1933 w 33246"/>
                  <a:gd name="connsiteY10" fmla="*/ 26874 h 33586"/>
                  <a:gd name="connsiteX11" fmla="*/ 0 w 33246"/>
                  <a:gd name="connsiteY11" fmla="*/ 19300 h 33586"/>
                  <a:gd name="connsiteX12" fmla="*/ 2377 w 33246"/>
                  <a:gd name="connsiteY12" fmla="*/ 9376 h 33586"/>
                  <a:gd name="connsiteX13" fmla="*/ 9010 w 33246"/>
                  <a:gd name="connsiteY13" fmla="*/ 2481 h 33586"/>
                  <a:gd name="connsiteX14" fmla="*/ 18543 w 33246"/>
                  <a:gd name="connsiteY14" fmla="*/ 0 h 33586"/>
                  <a:gd name="connsiteX15" fmla="*/ 29251 w 33246"/>
                  <a:gd name="connsiteY15" fmla="*/ 3813 h 33586"/>
                  <a:gd name="connsiteX16" fmla="*/ 33247 w 33246"/>
                  <a:gd name="connsiteY16" fmla="*/ 14208 h 33586"/>
                  <a:gd name="connsiteX17" fmla="*/ 32803 w 33246"/>
                  <a:gd name="connsiteY17" fmla="*/ 18621 h 33586"/>
                  <a:gd name="connsiteX18" fmla="*/ 5824 w 33246"/>
                  <a:gd name="connsiteY18" fmla="*/ 18621 h 33586"/>
                  <a:gd name="connsiteX19" fmla="*/ 10760 w 33246"/>
                  <a:gd name="connsiteY19" fmla="*/ 7469 h 33586"/>
                  <a:gd name="connsiteX20" fmla="*/ 6477 w 33246"/>
                  <a:gd name="connsiteY20" fmla="*/ 14286 h 33586"/>
                  <a:gd name="connsiteX21" fmla="*/ 27684 w 33246"/>
                  <a:gd name="connsiteY21" fmla="*/ 14286 h 33586"/>
                  <a:gd name="connsiteX22" fmla="*/ 25360 w 33246"/>
                  <a:gd name="connsiteY22" fmla="*/ 7443 h 33586"/>
                  <a:gd name="connsiteX23" fmla="*/ 18308 w 33246"/>
                  <a:gd name="connsiteY23" fmla="*/ 4988 h 33586"/>
                  <a:gd name="connsiteX24" fmla="*/ 10734 w 33246"/>
                  <a:gd name="connsiteY24" fmla="*/ 7469 h 33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3246" h="33586">
                    <a:moveTo>
                      <a:pt x="5850" y="18648"/>
                    </a:moveTo>
                    <a:lnTo>
                      <a:pt x="5850" y="19013"/>
                    </a:lnTo>
                    <a:cubicBezTo>
                      <a:pt x="5850" y="22069"/>
                      <a:pt x="6712" y="24393"/>
                      <a:pt x="8462" y="25986"/>
                    </a:cubicBezTo>
                    <a:cubicBezTo>
                      <a:pt x="10212" y="27579"/>
                      <a:pt x="12797" y="28363"/>
                      <a:pt x="16271" y="28363"/>
                    </a:cubicBezTo>
                    <a:cubicBezTo>
                      <a:pt x="18308" y="28363"/>
                      <a:pt x="20188" y="28024"/>
                      <a:pt x="21990" y="27344"/>
                    </a:cubicBezTo>
                    <a:cubicBezTo>
                      <a:pt x="23766" y="26665"/>
                      <a:pt x="25255" y="25751"/>
                      <a:pt x="26456" y="24576"/>
                    </a:cubicBezTo>
                    <a:lnTo>
                      <a:pt x="28990" y="28859"/>
                    </a:lnTo>
                    <a:cubicBezTo>
                      <a:pt x="27371" y="30348"/>
                      <a:pt x="25412" y="31497"/>
                      <a:pt x="23087" y="32333"/>
                    </a:cubicBezTo>
                    <a:cubicBezTo>
                      <a:pt x="20763" y="33169"/>
                      <a:pt x="18334" y="33586"/>
                      <a:pt x="15775" y="33586"/>
                    </a:cubicBezTo>
                    <a:cubicBezTo>
                      <a:pt x="12536" y="33586"/>
                      <a:pt x="9768" y="33012"/>
                      <a:pt x="7391" y="31837"/>
                    </a:cubicBezTo>
                    <a:cubicBezTo>
                      <a:pt x="5014" y="30661"/>
                      <a:pt x="3212" y="29016"/>
                      <a:pt x="1933" y="26874"/>
                    </a:cubicBezTo>
                    <a:cubicBezTo>
                      <a:pt x="653" y="24733"/>
                      <a:pt x="0" y="22199"/>
                      <a:pt x="0" y="19300"/>
                    </a:cubicBezTo>
                    <a:cubicBezTo>
                      <a:pt x="0" y="15618"/>
                      <a:pt x="784" y="12301"/>
                      <a:pt x="2377" y="9376"/>
                    </a:cubicBezTo>
                    <a:cubicBezTo>
                      <a:pt x="3970" y="6451"/>
                      <a:pt x="6190" y="4153"/>
                      <a:pt x="9010" y="2481"/>
                    </a:cubicBezTo>
                    <a:cubicBezTo>
                      <a:pt x="11857" y="836"/>
                      <a:pt x="15017" y="0"/>
                      <a:pt x="18543" y="0"/>
                    </a:cubicBezTo>
                    <a:cubicBezTo>
                      <a:pt x="23009" y="0"/>
                      <a:pt x="26587" y="1280"/>
                      <a:pt x="29251" y="3813"/>
                    </a:cubicBezTo>
                    <a:cubicBezTo>
                      <a:pt x="31915" y="6346"/>
                      <a:pt x="33247" y="9820"/>
                      <a:pt x="33247" y="14208"/>
                    </a:cubicBezTo>
                    <a:cubicBezTo>
                      <a:pt x="33247" y="15540"/>
                      <a:pt x="33090" y="17002"/>
                      <a:pt x="32803" y="18621"/>
                    </a:cubicBezTo>
                    <a:lnTo>
                      <a:pt x="5824" y="18621"/>
                    </a:lnTo>
                    <a:close/>
                    <a:moveTo>
                      <a:pt x="10760" y="7469"/>
                    </a:moveTo>
                    <a:cubicBezTo>
                      <a:pt x="8645" y="9115"/>
                      <a:pt x="7234" y="11413"/>
                      <a:pt x="6477" y="14286"/>
                    </a:cubicBezTo>
                    <a:lnTo>
                      <a:pt x="27684" y="14286"/>
                    </a:lnTo>
                    <a:cubicBezTo>
                      <a:pt x="27841" y="11361"/>
                      <a:pt x="27083" y="9063"/>
                      <a:pt x="25360" y="7443"/>
                    </a:cubicBezTo>
                    <a:cubicBezTo>
                      <a:pt x="23636" y="5798"/>
                      <a:pt x="21285" y="4988"/>
                      <a:pt x="18308" y="4988"/>
                    </a:cubicBezTo>
                    <a:cubicBezTo>
                      <a:pt x="15331" y="4988"/>
                      <a:pt x="12850" y="5824"/>
                      <a:pt x="10734" y="7469"/>
                    </a:cubicBezTo>
                    <a:close/>
                  </a:path>
                </a:pathLst>
              </a:custGeom>
              <a:solidFill>
                <a:srgbClr val="3EA9C1"/>
              </a:solidFill>
              <a:ln w="2606"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CBC0CE7A-3228-F7F4-86EC-14C05A7592B8}"/>
                  </a:ext>
                </a:extLst>
              </p:cNvPr>
              <p:cNvSpPr/>
              <p:nvPr/>
            </p:nvSpPr>
            <p:spPr>
              <a:xfrm>
                <a:off x="9102345" y="1235400"/>
                <a:ext cx="40220" cy="46435"/>
              </a:xfrm>
              <a:custGeom>
                <a:avLst/>
                <a:gdLst>
                  <a:gd name="connsiteX0" fmla="*/ 40194 w 40220"/>
                  <a:gd name="connsiteY0" fmla="*/ 0 h 46435"/>
                  <a:gd name="connsiteX1" fmla="*/ 31001 w 40220"/>
                  <a:gd name="connsiteY1" fmla="*/ 46044 h 46435"/>
                  <a:gd name="connsiteX2" fmla="*/ 25281 w 40220"/>
                  <a:gd name="connsiteY2" fmla="*/ 46044 h 46435"/>
                  <a:gd name="connsiteX3" fmla="*/ 26091 w 40220"/>
                  <a:gd name="connsiteY3" fmla="*/ 42022 h 46435"/>
                  <a:gd name="connsiteX4" fmla="*/ 20920 w 40220"/>
                  <a:gd name="connsiteY4" fmla="*/ 45287 h 46435"/>
                  <a:gd name="connsiteX5" fmla="*/ 14495 w 40220"/>
                  <a:gd name="connsiteY5" fmla="*/ 46436 h 46435"/>
                  <a:gd name="connsiteX6" fmla="*/ 6999 w 40220"/>
                  <a:gd name="connsiteY6" fmla="*/ 44738 h 46435"/>
                  <a:gd name="connsiteX7" fmla="*/ 1854 w 40220"/>
                  <a:gd name="connsiteY7" fmla="*/ 39802 h 46435"/>
                  <a:gd name="connsiteX8" fmla="*/ 0 w 40220"/>
                  <a:gd name="connsiteY8" fmla="*/ 32228 h 46435"/>
                  <a:gd name="connsiteX9" fmla="*/ 2429 w 40220"/>
                  <a:gd name="connsiteY9" fmla="*/ 22252 h 46435"/>
                  <a:gd name="connsiteX10" fmla="*/ 9089 w 40220"/>
                  <a:gd name="connsiteY10" fmla="*/ 15357 h 46435"/>
                  <a:gd name="connsiteX11" fmla="*/ 18621 w 40220"/>
                  <a:gd name="connsiteY11" fmla="*/ 12876 h 46435"/>
                  <a:gd name="connsiteX12" fmla="*/ 25908 w 40220"/>
                  <a:gd name="connsiteY12" fmla="*/ 14390 h 46435"/>
                  <a:gd name="connsiteX13" fmla="*/ 30531 w 40220"/>
                  <a:gd name="connsiteY13" fmla="*/ 18830 h 46435"/>
                  <a:gd name="connsiteX14" fmla="*/ 34265 w 40220"/>
                  <a:gd name="connsiteY14" fmla="*/ 26 h 46435"/>
                  <a:gd name="connsiteX15" fmla="*/ 40220 w 40220"/>
                  <a:gd name="connsiteY15" fmla="*/ 26 h 46435"/>
                  <a:gd name="connsiteX16" fmla="*/ 22408 w 40220"/>
                  <a:gd name="connsiteY16" fmla="*/ 39410 h 46435"/>
                  <a:gd name="connsiteX17" fmla="*/ 27005 w 40220"/>
                  <a:gd name="connsiteY17" fmla="*/ 34474 h 46435"/>
                  <a:gd name="connsiteX18" fmla="*/ 28650 w 40220"/>
                  <a:gd name="connsiteY18" fmla="*/ 27266 h 46435"/>
                  <a:gd name="connsiteX19" fmla="*/ 26117 w 40220"/>
                  <a:gd name="connsiteY19" fmla="*/ 20450 h 46435"/>
                  <a:gd name="connsiteX20" fmla="*/ 18856 w 40220"/>
                  <a:gd name="connsiteY20" fmla="*/ 18021 h 46435"/>
                  <a:gd name="connsiteX21" fmla="*/ 12275 w 40220"/>
                  <a:gd name="connsiteY21" fmla="*/ 19797 h 46435"/>
                  <a:gd name="connsiteX22" fmla="*/ 7678 w 40220"/>
                  <a:gd name="connsiteY22" fmla="*/ 24733 h 46435"/>
                  <a:gd name="connsiteX23" fmla="*/ 6007 w 40220"/>
                  <a:gd name="connsiteY23" fmla="*/ 31941 h 46435"/>
                  <a:gd name="connsiteX24" fmla="*/ 8592 w 40220"/>
                  <a:gd name="connsiteY24" fmla="*/ 38731 h 46435"/>
                  <a:gd name="connsiteX25" fmla="*/ 15827 w 40220"/>
                  <a:gd name="connsiteY25" fmla="*/ 41186 h 46435"/>
                  <a:gd name="connsiteX26" fmla="*/ 22434 w 40220"/>
                  <a:gd name="connsiteY26" fmla="*/ 39410 h 46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0220" h="46435">
                    <a:moveTo>
                      <a:pt x="40194" y="0"/>
                    </a:moveTo>
                    <a:lnTo>
                      <a:pt x="31001" y="46044"/>
                    </a:lnTo>
                    <a:lnTo>
                      <a:pt x="25281" y="46044"/>
                    </a:lnTo>
                    <a:lnTo>
                      <a:pt x="26091" y="42022"/>
                    </a:lnTo>
                    <a:cubicBezTo>
                      <a:pt x="24602" y="43432"/>
                      <a:pt x="22878" y="44503"/>
                      <a:pt x="20920" y="45287"/>
                    </a:cubicBezTo>
                    <a:cubicBezTo>
                      <a:pt x="18961" y="46044"/>
                      <a:pt x="16819" y="46436"/>
                      <a:pt x="14495" y="46436"/>
                    </a:cubicBezTo>
                    <a:cubicBezTo>
                      <a:pt x="11674" y="46436"/>
                      <a:pt x="9193" y="45861"/>
                      <a:pt x="6999" y="44738"/>
                    </a:cubicBezTo>
                    <a:cubicBezTo>
                      <a:pt x="4806" y="43615"/>
                      <a:pt x="3082" y="41970"/>
                      <a:pt x="1854" y="39802"/>
                    </a:cubicBezTo>
                    <a:cubicBezTo>
                      <a:pt x="627" y="37661"/>
                      <a:pt x="0" y="35127"/>
                      <a:pt x="0" y="32228"/>
                    </a:cubicBezTo>
                    <a:cubicBezTo>
                      <a:pt x="0" y="28494"/>
                      <a:pt x="810" y="25177"/>
                      <a:pt x="2429" y="22252"/>
                    </a:cubicBezTo>
                    <a:cubicBezTo>
                      <a:pt x="4048" y="19327"/>
                      <a:pt x="6268" y="17028"/>
                      <a:pt x="9089" y="15357"/>
                    </a:cubicBezTo>
                    <a:cubicBezTo>
                      <a:pt x="11909" y="13711"/>
                      <a:pt x="15096" y="12876"/>
                      <a:pt x="18621" y="12876"/>
                    </a:cubicBezTo>
                    <a:cubicBezTo>
                      <a:pt x="21442" y="12876"/>
                      <a:pt x="23871" y="13372"/>
                      <a:pt x="25908" y="14390"/>
                    </a:cubicBezTo>
                    <a:cubicBezTo>
                      <a:pt x="27945" y="15409"/>
                      <a:pt x="29486" y="16872"/>
                      <a:pt x="30531" y="18830"/>
                    </a:cubicBezTo>
                    <a:lnTo>
                      <a:pt x="34265" y="26"/>
                    </a:lnTo>
                    <a:lnTo>
                      <a:pt x="40220" y="26"/>
                    </a:lnTo>
                    <a:close/>
                    <a:moveTo>
                      <a:pt x="22408" y="39410"/>
                    </a:moveTo>
                    <a:cubicBezTo>
                      <a:pt x="24367" y="38235"/>
                      <a:pt x="25908" y="36590"/>
                      <a:pt x="27005" y="34474"/>
                    </a:cubicBezTo>
                    <a:cubicBezTo>
                      <a:pt x="28102" y="32359"/>
                      <a:pt x="28650" y="29956"/>
                      <a:pt x="28650" y="27266"/>
                    </a:cubicBezTo>
                    <a:cubicBezTo>
                      <a:pt x="28650" y="24341"/>
                      <a:pt x="27815" y="22043"/>
                      <a:pt x="26117" y="20450"/>
                    </a:cubicBezTo>
                    <a:cubicBezTo>
                      <a:pt x="24419" y="18856"/>
                      <a:pt x="21990" y="18021"/>
                      <a:pt x="18856" y="18021"/>
                    </a:cubicBezTo>
                    <a:cubicBezTo>
                      <a:pt x="16428" y="18021"/>
                      <a:pt x="14234" y="18621"/>
                      <a:pt x="12275" y="19797"/>
                    </a:cubicBezTo>
                    <a:cubicBezTo>
                      <a:pt x="10316" y="20972"/>
                      <a:pt x="8801" y="22617"/>
                      <a:pt x="7678" y="24733"/>
                    </a:cubicBezTo>
                    <a:cubicBezTo>
                      <a:pt x="6555" y="26848"/>
                      <a:pt x="6007" y="29251"/>
                      <a:pt x="6007" y="31941"/>
                    </a:cubicBezTo>
                    <a:cubicBezTo>
                      <a:pt x="6007" y="34840"/>
                      <a:pt x="6869" y="37112"/>
                      <a:pt x="8592" y="38731"/>
                    </a:cubicBezTo>
                    <a:cubicBezTo>
                      <a:pt x="10316" y="40377"/>
                      <a:pt x="12719" y="41186"/>
                      <a:pt x="15827" y="41186"/>
                    </a:cubicBezTo>
                    <a:cubicBezTo>
                      <a:pt x="18256" y="41186"/>
                      <a:pt x="20476" y="40586"/>
                      <a:pt x="22434" y="39410"/>
                    </a:cubicBezTo>
                    <a:close/>
                  </a:path>
                </a:pathLst>
              </a:custGeom>
              <a:solidFill>
                <a:srgbClr val="3EA9C1"/>
              </a:solidFill>
              <a:ln w="2606"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1F176208-8146-1D3E-1241-1A24B6FEF389}"/>
                  </a:ext>
                </a:extLst>
              </p:cNvPr>
              <p:cNvSpPr/>
              <p:nvPr/>
            </p:nvSpPr>
            <p:spPr>
              <a:xfrm>
                <a:off x="9144707" y="1234486"/>
                <a:ext cx="15591" cy="46932"/>
              </a:xfrm>
              <a:custGeom>
                <a:avLst/>
                <a:gdLst>
                  <a:gd name="connsiteX0" fmla="*/ 6503 w 15591"/>
                  <a:gd name="connsiteY0" fmla="*/ 14051 h 46932"/>
                  <a:gd name="connsiteX1" fmla="*/ 12458 w 15591"/>
                  <a:gd name="connsiteY1" fmla="*/ 14051 h 46932"/>
                  <a:gd name="connsiteX2" fmla="*/ 5955 w 15591"/>
                  <a:gd name="connsiteY2" fmla="*/ 46932 h 46932"/>
                  <a:gd name="connsiteX3" fmla="*/ 0 w 15591"/>
                  <a:gd name="connsiteY3" fmla="*/ 46932 h 46932"/>
                  <a:gd name="connsiteX4" fmla="*/ 6503 w 15591"/>
                  <a:gd name="connsiteY4" fmla="*/ 14051 h 46932"/>
                  <a:gd name="connsiteX5" fmla="*/ 8566 w 15591"/>
                  <a:gd name="connsiteY5" fmla="*/ 6686 h 46932"/>
                  <a:gd name="connsiteX6" fmla="*/ 7522 w 15591"/>
                  <a:gd name="connsiteY6" fmla="*/ 4153 h 46932"/>
                  <a:gd name="connsiteX7" fmla="*/ 8723 w 15591"/>
                  <a:gd name="connsiteY7" fmla="*/ 1201 h 46932"/>
                  <a:gd name="connsiteX8" fmla="*/ 11805 w 15591"/>
                  <a:gd name="connsiteY8" fmla="*/ 0 h 46932"/>
                  <a:gd name="connsiteX9" fmla="*/ 14495 w 15591"/>
                  <a:gd name="connsiteY9" fmla="*/ 1019 h 46932"/>
                  <a:gd name="connsiteX10" fmla="*/ 15592 w 15591"/>
                  <a:gd name="connsiteY10" fmla="*/ 3474 h 46932"/>
                  <a:gd name="connsiteX11" fmla="*/ 14390 w 15591"/>
                  <a:gd name="connsiteY11" fmla="*/ 6581 h 46932"/>
                  <a:gd name="connsiteX12" fmla="*/ 11256 w 15591"/>
                  <a:gd name="connsiteY12" fmla="*/ 7757 h 46932"/>
                  <a:gd name="connsiteX13" fmla="*/ 8592 w 15591"/>
                  <a:gd name="connsiteY13" fmla="*/ 6712 h 46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591" h="46932">
                    <a:moveTo>
                      <a:pt x="6503" y="14051"/>
                    </a:moveTo>
                    <a:lnTo>
                      <a:pt x="12458" y="14051"/>
                    </a:lnTo>
                    <a:lnTo>
                      <a:pt x="5955" y="46932"/>
                    </a:lnTo>
                    <a:lnTo>
                      <a:pt x="0" y="46932"/>
                    </a:lnTo>
                    <a:lnTo>
                      <a:pt x="6503" y="14051"/>
                    </a:lnTo>
                    <a:close/>
                    <a:moveTo>
                      <a:pt x="8566" y="6686"/>
                    </a:moveTo>
                    <a:cubicBezTo>
                      <a:pt x="7861" y="5981"/>
                      <a:pt x="7522" y="5145"/>
                      <a:pt x="7522" y="4153"/>
                    </a:cubicBezTo>
                    <a:cubicBezTo>
                      <a:pt x="7522" y="3003"/>
                      <a:pt x="7913" y="2011"/>
                      <a:pt x="8723" y="1201"/>
                    </a:cubicBezTo>
                    <a:cubicBezTo>
                      <a:pt x="9533" y="392"/>
                      <a:pt x="10551" y="0"/>
                      <a:pt x="11805" y="0"/>
                    </a:cubicBezTo>
                    <a:cubicBezTo>
                      <a:pt x="12876" y="0"/>
                      <a:pt x="13790" y="340"/>
                      <a:pt x="14495" y="1019"/>
                    </a:cubicBezTo>
                    <a:cubicBezTo>
                      <a:pt x="15200" y="1698"/>
                      <a:pt x="15592" y="2507"/>
                      <a:pt x="15592" y="3474"/>
                    </a:cubicBezTo>
                    <a:cubicBezTo>
                      <a:pt x="15592" y="4753"/>
                      <a:pt x="15200" y="5798"/>
                      <a:pt x="14390" y="6581"/>
                    </a:cubicBezTo>
                    <a:cubicBezTo>
                      <a:pt x="13581" y="7365"/>
                      <a:pt x="12536" y="7757"/>
                      <a:pt x="11256" y="7757"/>
                    </a:cubicBezTo>
                    <a:cubicBezTo>
                      <a:pt x="10186" y="7757"/>
                      <a:pt x="9298" y="7417"/>
                      <a:pt x="8592" y="6712"/>
                    </a:cubicBezTo>
                    <a:close/>
                  </a:path>
                </a:pathLst>
              </a:custGeom>
              <a:solidFill>
                <a:srgbClr val="3EA9C1"/>
              </a:solidFill>
              <a:ln w="2606" cap="flat">
                <a:noFill/>
                <a:prstDash val="solid"/>
                <a:miter/>
              </a:ln>
            </p:spPr>
            <p:txBody>
              <a:bodyPr rtlCol="0" anchor="ctr"/>
              <a:lstStyle/>
              <a:p>
                <a:endParaRPr lang="en-US"/>
              </a:p>
            </p:txBody>
          </p:sp>
          <p:sp>
            <p:nvSpPr>
              <p:cNvPr id="57" name="Freeform: Shape 56">
                <a:extLst>
                  <a:ext uri="{FF2B5EF4-FFF2-40B4-BE49-F238E27FC236}">
                    <a16:creationId xmlns:a16="http://schemas.microsoft.com/office/drawing/2014/main" id="{584BDAAE-F706-12B4-991D-01CA6504DF62}"/>
                  </a:ext>
                </a:extLst>
              </p:cNvPr>
              <p:cNvSpPr/>
              <p:nvPr/>
            </p:nvSpPr>
            <p:spPr>
              <a:xfrm>
                <a:off x="9161944" y="1248250"/>
                <a:ext cx="32881" cy="33586"/>
              </a:xfrm>
              <a:custGeom>
                <a:avLst/>
                <a:gdLst>
                  <a:gd name="connsiteX0" fmla="*/ 7391 w 32881"/>
                  <a:gd name="connsiteY0" fmla="*/ 31784 h 33586"/>
                  <a:gd name="connsiteX1" fmla="*/ 1933 w 32881"/>
                  <a:gd name="connsiteY1" fmla="*/ 26822 h 33586"/>
                  <a:gd name="connsiteX2" fmla="*/ 0 w 32881"/>
                  <a:gd name="connsiteY2" fmla="*/ 19353 h 33586"/>
                  <a:gd name="connsiteX3" fmla="*/ 2481 w 32881"/>
                  <a:gd name="connsiteY3" fmla="*/ 9428 h 33586"/>
                  <a:gd name="connsiteX4" fmla="*/ 9376 w 32881"/>
                  <a:gd name="connsiteY4" fmla="*/ 2507 h 33586"/>
                  <a:gd name="connsiteX5" fmla="*/ 19353 w 32881"/>
                  <a:gd name="connsiteY5" fmla="*/ 0 h 33586"/>
                  <a:gd name="connsiteX6" fmla="*/ 32881 w 32881"/>
                  <a:gd name="connsiteY6" fmla="*/ 7130 h 33586"/>
                  <a:gd name="connsiteX7" fmla="*/ 27867 w 32881"/>
                  <a:gd name="connsiteY7" fmla="*/ 9924 h 33586"/>
                  <a:gd name="connsiteX8" fmla="*/ 18935 w 32881"/>
                  <a:gd name="connsiteY8" fmla="*/ 5197 h 33586"/>
                  <a:gd name="connsiteX9" fmla="*/ 12327 w 32881"/>
                  <a:gd name="connsiteY9" fmla="*/ 6973 h 33586"/>
                  <a:gd name="connsiteX10" fmla="*/ 7704 w 32881"/>
                  <a:gd name="connsiteY10" fmla="*/ 11909 h 33586"/>
                  <a:gd name="connsiteX11" fmla="*/ 6033 w 32881"/>
                  <a:gd name="connsiteY11" fmla="*/ 19118 h 33586"/>
                  <a:gd name="connsiteX12" fmla="*/ 8619 w 32881"/>
                  <a:gd name="connsiteY12" fmla="*/ 25908 h 33586"/>
                  <a:gd name="connsiteX13" fmla="*/ 15905 w 32881"/>
                  <a:gd name="connsiteY13" fmla="*/ 28363 h 33586"/>
                  <a:gd name="connsiteX14" fmla="*/ 21468 w 32881"/>
                  <a:gd name="connsiteY14" fmla="*/ 27188 h 33586"/>
                  <a:gd name="connsiteX15" fmla="*/ 25725 w 32881"/>
                  <a:gd name="connsiteY15" fmla="*/ 23714 h 33586"/>
                  <a:gd name="connsiteX16" fmla="*/ 30061 w 32881"/>
                  <a:gd name="connsiteY16" fmla="*/ 26822 h 33586"/>
                  <a:gd name="connsiteX17" fmla="*/ 23923 w 32881"/>
                  <a:gd name="connsiteY17" fmla="*/ 31784 h 33586"/>
                  <a:gd name="connsiteX18" fmla="*/ 15670 w 32881"/>
                  <a:gd name="connsiteY18" fmla="*/ 33586 h 33586"/>
                  <a:gd name="connsiteX19" fmla="*/ 7417 w 32881"/>
                  <a:gd name="connsiteY19" fmla="*/ 31810 h 33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2881" h="33586">
                    <a:moveTo>
                      <a:pt x="7391" y="31784"/>
                    </a:moveTo>
                    <a:cubicBezTo>
                      <a:pt x="5041" y="30609"/>
                      <a:pt x="3212" y="28964"/>
                      <a:pt x="1933" y="26822"/>
                    </a:cubicBezTo>
                    <a:cubicBezTo>
                      <a:pt x="653" y="24681"/>
                      <a:pt x="0" y="22199"/>
                      <a:pt x="0" y="19353"/>
                    </a:cubicBezTo>
                    <a:cubicBezTo>
                      <a:pt x="0" y="15670"/>
                      <a:pt x="836" y="12353"/>
                      <a:pt x="2481" y="9428"/>
                    </a:cubicBezTo>
                    <a:cubicBezTo>
                      <a:pt x="4126" y="6503"/>
                      <a:pt x="6425" y="4179"/>
                      <a:pt x="9376" y="2507"/>
                    </a:cubicBezTo>
                    <a:cubicBezTo>
                      <a:pt x="12301" y="836"/>
                      <a:pt x="15644" y="0"/>
                      <a:pt x="19353" y="0"/>
                    </a:cubicBezTo>
                    <a:cubicBezTo>
                      <a:pt x="25856" y="0"/>
                      <a:pt x="30348" y="2377"/>
                      <a:pt x="32881" y="7130"/>
                    </a:cubicBezTo>
                    <a:lnTo>
                      <a:pt x="27867" y="9924"/>
                    </a:lnTo>
                    <a:cubicBezTo>
                      <a:pt x="26117" y="6790"/>
                      <a:pt x="23140" y="5197"/>
                      <a:pt x="18935" y="5197"/>
                    </a:cubicBezTo>
                    <a:cubicBezTo>
                      <a:pt x="16506" y="5197"/>
                      <a:pt x="14286" y="5798"/>
                      <a:pt x="12327" y="6973"/>
                    </a:cubicBezTo>
                    <a:cubicBezTo>
                      <a:pt x="10368" y="8149"/>
                      <a:pt x="8827" y="9794"/>
                      <a:pt x="7704" y="11909"/>
                    </a:cubicBezTo>
                    <a:cubicBezTo>
                      <a:pt x="6581" y="14025"/>
                      <a:pt x="6033" y="16428"/>
                      <a:pt x="6033" y="19118"/>
                    </a:cubicBezTo>
                    <a:cubicBezTo>
                      <a:pt x="6033" y="22017"/>
                      <a:pt x="6895" y="24289"/>
                      <a:pt x="8619" y="25908"/>
                    </a:cubicBezTo>
                    <a:cubicBezTo>
                      <a:pt x="10342" y="27553"/>
                      <a:pt x="12771" y="28363"/>
                      <a:pt x="15905" y="28363"/>
                    </a:cubicBezTo>
                    <a:cubicBezTo>
                      <a:pt x="17890" y="28363"/>
                      <a:pt x="19744" y="27971"/>
                      <a:pt x="21468" y="27188"/>
                    </a:cubicBezTo>
                    <a:cubicBezTo>
                      <a:pt x="23192" y="26404"/>
                      <a:pt x="24602" y="25255"/>
                      <a:pt x="25725" y="23714"/>
                    </a:cubicBezTo>
                    <a:lnTo>
                      <a:pt x="30061" y="26822"/>
                    </a:lnTo>
                    <a:cubicBezTo>
                      <a:pt x="28520" y="28938"/>
                      <a:pt x="26483" y="30583"/>
                      <a:pt x="23923" y="31784"/>
                    </a:cubicBezTo>
                    <a:cubicBezTo>
                      <a:pt x="21364" y="32986"/>
                      <a:pt x="18621" y="33586"/>
                      <a:pt x="15670" y="33586"/>
                    </a:cubicBezTo>
                    <a:cubicBezTo>
                      <a:pt x="12536" y="33586"/>
                      <a:pt x="9768" y="32986"/>
                      <a:pt x="7417" y="31810"/>
                    </a:cubicBezTo>
                    <a:close/>
                  </a:path>
                </a:pathLst>
              </a:custGeom>
              <a:solidFill>
                <a:srgbClr val="3EA9C1"/>
              </a:solidFill>
              <a:ln w="2606" cap="flat">
                <a:noFill/>
                <a:prstDash val="solid"/>
                <a:miter/>
              </a:ln>
            </p:spPr>
            <p:txBody>
              <a:bodyPr rtlCol="0" anchor="ctr"/>
              <a:lstStyle/>
              <a:p>
                <a:endParaRPr lang="en-US"/>
              </a:p>
            </p:txBody>
          </p:sp>
          <p:sp>
            <p:nvSpPr>
              <p:cNvPr id="58" name="Freeform: Shape 57">
                <a:extLst>
                  <a:ext uri="{FF2B5EF4-FFF2-40B4-BE49-F238E27FC236}">
                    <a16:creationId xmlns:a16="http://schemas.microsoft.com/office/drawing/2014/main" id="{BAB8B683-E19C-346F-4AE4-9F7CF81F963D}"/>
                  </a:ext>
                </a:extLst>
              </p:cNvPr>
              <p:cNvSpPr/>
              <p:nvPr/>
            </p:nvSpPr>
            <p:spPr>
              <a:xfrm>
                <a:off x="9196915" y="1248250"/>
                <a:ext cx="37556" cy="33560"/>
              </a:xfrm>
              <a:custGeom>
                <a:avLst/>
                <a:gdLst>
                  <a:gd name="connsiteX0" fmla="*/ 37504 w 37556"/>
                  <a:gd name="connsiteY0" fmla="*/ 287 h 33560"/>
                  <a:gd name="connsiteX1" fmla="*/ 31001 w 37556"/>
                  <a:gd name="connsiteY1" fmla="*/ 33169 h 33560"/>
                  <a:gd name="connsiteX2" fmla="*/ 25281 w 37556"/>
                  <a:gd name="connsiteY2" fmla="*/ 33169 h 33560"/>
                  <a:gd name="connsiteX3" fmla="*/ 26091 w 37556"/>
                  <a:gd name="connsiteY3" fmla="*/ 29147 h 33560"/>
                  <a:gd name="connsiteX4" fmla="*/ 20920 w 37556"/>
                  <a:gd name="connsiteY4" fmla="*/ 32411 h 33560"/>
                  <a:gd name="connsiteX5" fmla="*/ 14495 w 37556"/>
                  <a:gd name="connsiteY5" fmla="*/ 33560 h 33560"/>
                  <a:gd name="connsiteX6" fmla="*/ 6999 w 37556"/>
                  <a:gd name="connsiteY6" fmla="*/ 31863 h 33560"/>
                  <a:gd name="connsiteX7" fmla="*/ 1854 w 37556"/>
                  <a:gd name="connsiteY7" fmla="*/ 26927 h 33560"/>
                  <a:gd name="connsiteX8" fmla="*/ 0 w 37556"/>
                  <a:gd name="connsiteY8" fmla="*/ 19353 h 33560"/>
                  <a:gd name="connsiteX9" fmla="*/ 2429 w 37556"/>
                  <a:gd name="connsiteY9" fmla="*/ 9376 h 33560"/>
                  <a:gd name="connsiteX10" fmla="*/ 9089 w 37556"/>
                  <a:gd name="connsiteY10" fmla="*/ 2481 h 33560"/>
                  <a:gd name="connsiteX11" fmla="*/ 18621 w 37556"/>
                  <a:gd name="connsiteY11" fmla="*/ 0 h 33560"/>
                  <a:gd name="connsiteX12" fmla="*/ 25856 w 37556"/>
                  <a:gd name="connsiteY12" fmla="*/ 1489 h 33560"/>
                  <a:gd name="connsiteX13" fmla="*/ 30478 w 37556"/>
                  <a:gd name="connsiteY13" fmla="*/ 5902 h 33560"/>
                  <a:gd name="connsiteX14" fmla="*/ 31601 w 37556"/>
                  <a:gd name="connsiteY14" fmla="*/ 313 h 33560"/>
                  <a:gd name="connsiteX15" fmla="*/ 37556 w 37556"/>
                  <a:gd name="connsiteY15" fmla="*/ 313 h 33560"/>
                  <a:gd name="connsiteX16" fmla="*/ 22382 w 37556"/>
                  <a:gd name="connsiteY16" fmla="*/ 26561 h 33560"/>
                  <a:gd name="connsiteX17" fmla="*/ 26979 w 37556"/>
                  <a:gd name="connsiteY17" fmla="*/ 21625 h 33560"/>
                  <a:gd name="connsiteX18" fmla="*/ 28624 w 37556"/>
                  <a:gd name="connsiteY18" fmla="*/ 14417 h 33560"/>
                  <a:gd name="connsiteX19" fmla="*/ 26091 w 37556"/>
                  <a:gd name="connsiteY19" fmla="*/ 7600 h 33560"/>
                  <a:gd name="connsiteX20" fmla="*/ 18830 w 37556"/>
                  <a:gd name="connsiteY20" fmla="*/ 5171 h 33560"/>
                  <a:gd name="connsiteX21" fmla="*/ 12249 w 37556"/>
                  <a:gd name="connsiteY21" fmla="*/ 6947 h 33560"/>
                  <a:gd name="connsiteX22" fmla="*/ 7652 w 37556"/>
                  <a:gd name="connsiteY22" fmla="*/ 11883 h 33560"/>
                  <a:gd name="connsiteX23" fmla="*/ 5981 w 37556"/>
                  <a:gd name="connsiteY23" fmla="*/ 19091 h 33560"/>
                  <a:gd name="connsiteX24" fmla="*/ 8566 w 37556"/>
                  <a:gd name="connsiteY24" fmla="*/ 25882 h 33560"/>
                  <a:gd name="connsiteX25" fmla="*/ 15801 w 37556"/>
                  <a:gd name="connsiteY25" fmla="*/ 28337 h 33560"/>
                  <a:gd name="connsiteX26" fmla="*/ 22408 w 37556"/>
                  <a:gd name="connsiteY26"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7556" h="33560">
                    <a:moveTo>
                      <a:pt x="37504" y="287"/>
                    </a:moveTo>
                    <a:lnTo>
                      <a:pt x="31001" y="33169"/>
                    </a:lnTo>
                    <a:lnTo>
                      <a:pt x="25281" y="33169"/>
                    </a:lnTo>
                    <a:lnTo>
                      <a:pt x="26091" y="29147"/>
                    </a:lnTo>
                    <a:cubicBezTo>
                      <a:pt x="24602" y="30557"/>
                      <a:pt x="22878" y="31628"/>
                      <a:pt x="20920" y="32411"/>
                    </a:cubicBezTo>
                    <a:cubicBezTo>
                      <a:pt x="18961" y="33169"/>
                      <a:pt x="16819" y="33560"/>
                      <a:pt x="14495" y="33560"/>
                    </a:cubicBezTo>
                    <a:cubicBezTo>
                      <a:pt x="11674" y="33560"/>
                      <a:pt x="9193" y="32986"/>
                      <a:pt x="6999" y="31863"/>
                    </a:cubicBezTo>
                    <a:cubicBezTo>
                      <a:pt x="4806" y="30740"/>
                      <a:pt x="3082" y="29094"/>
                      <a:pt x="1854" y="26927"/>
                    </a:cubicBezTo>
                    <a:cubicBezTo>
                      <a:pt x="627" y="24785"/>
                      <a:pt x="0" y="22252"/>
                      <a:pt x="0" y="19353"/>
                    </a:cubicBezTo>
                    <a:cubicBezTo>
                      <a:pt x="0" y="15618"/>
                      <a:pt x="810" y="12301"/>
                      <a:pt x="2429" y="9376"/>
                    </a:cubicBezTo>
                    <a:cubicBezTo>
                      <a:pt x="4048" y="6451"/>
                      <a:pt x="6268" y="4153"/>
                      <a:pt x="9089" y="2481"/>
                    </a:cubicBezTo>
                    <a:cubicBezTo>
                      <a:pt x="11909" y="836"/>
                      <a:pt x="15096" y="0"/>
                      <a:pt x="18621" y="0"/>
                    </a:cubicBezTo>
                    <a:cubicBezTo>
                      <a:pt x="21442" y="0"/>
                      <a:pt x="23845" y="496"/>
                      <a:pt x="25856" y="1489"/>
                    </a:cubicBezTo>
                    <a:cubicBezTo>
                      <a:pt x="27867" y="2481"/>
                      <a:pt x="29408" y="3944"/>
                      <a:pt x="30478" y="5902"/>
                    </a:cubicBezTo>
                    <a:lnTo>
                      <a:pt x="31601" y="313"/>
                    </a:lnTo>
                    <a:lnTo>
                      <a:pt x="37556" y="313"/>
                    </a:lnTo>
                    <a:close/>
                    <a:moveTo>
                      <a:pt x="22382" y="26561"/>
                    </a:moveTo>
                    <a:cubicBezTo>
                      <a:pt x="24341" y="25386"/>
                      <a:pt x="25882" y="23740"/>
                      <a:pt x="26979" y="21625"/>
                    </a:cubicBezTo>
                    <a:cubicBezTo>
                      <a:pt x="28076" y="19509"/>
                      <a:pt x="28624" y="17107"/>
                      <a:pt x="28624" y="14417"/>
                    </a:cubicBezTo>
                    <a:cubicBezTo>
                      <a:pt x="28624" y="11492"/>
                      <a:pt x="27788" y="9193"/>
                      <a:pt x="26091" y="7600"/>
                    </a:cubicBezTo>
                    <a:cubicBezTo>
                      <a:pt x="24393" y="6007"/>
                      <a:pt x="21964" y="5171"/>
                      <a:pt x="18830" y="5171"/>
                    </a:cubicBezTo>
                    <a:cubicBezTo>
                      <a:pt x="16401" y="5171"/>
                      <a:pt x="14208" y="5772"/>
                      <a:pt x="12249" y="6947"/>
                    </a:cubicBezTo>
                    <a:cubicBezTo>
                      <a:pt x="10290" y="8122"/>
                      <a:pt x="8775" y="9768"/>
                      <a:pt x="7652" y="11883"/>
                    </a:cubicBezTo>
                    <a:cubicBezTo>
                      <a:pt x="6529" y="13999"/>
                      <a:pt x="5981" y="16401"/>
                      <a:pt x="5981" y="19091"/>
                    </a:cubicBezTo>
                    <a:cubicBezTo>
                      <a:pt x="5981" y="21990"/>
                      <a:pt x="6843" y="24263"/>
                      <a:pt x="8566" y="25882"/>
                    </a:cubicBezTo>
                    <a:cubicBezTo>
                      <a:pt x="10290" y="27527"/>
                      <a:pt x="12693" y="28337"/>
                      <a:pt x="15801" y="28337"/>
                    </a:cubicBezTo>
                    <a:cubicBezTo>
                      <a:pt x="18230" y="28337"/>
                      <a:pt x="20450" y="27736"/>
                      <a:pt x="22408" y="26561"/>
                    </a:cubicBezTo>
                    <a:close/>
                  </a:path>
                </a:pathLst>
              </a:custGeom>
              <a:solidFill>
                <a:srgbClr val="3EA9C1"/>
              </a:solidFill>
              <a:ln w="2606"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3E37D3D6-FC04-EE16-3722-2EDB7109644A}"/>
                  </a:ext>
                </a:extLst>
              </p:cNvPr>
              <p:cNvSpPr/>
              <p:nvPr/>
            </p:nvSpPr>
            <p:spPr>
              <a:xfrm>
                <a:off x="9239250" y="1235400"/>
                <a:ext cx="15147" cy="46044"/>
              </a:xfrm>
              <a:custGeom>
                <a:avLst/>
                <a:gdLst>
                  <a:gd name="connsiteX0" fmla="*/ 9193 w 15147"/>
                  <a:gd name="connsiteY0" fmla="*/ 0 h 46044"/>
                  <a:gd name="connsiteX1" fmla="*/ 15148 w 15147"/>
                  <a:gd name="connsiteY1" fmla="*/ 0 h 46044"/>
                  <a:gd name="connsiteX2" fmla="*/ 5955 w 15147"/>
                  <a:gd name="connsiteY2" fmla="*/ 46044 h 46044"/>
                  <a:gd name="connsiteX3" fmla="*/ 0 w 15147"/>
                  <a:gd name="connsiteY3" fmla="*/ 46044 h 46044"/>
                  <a:gd name="connsiteX4" fmla="*/ 9193 w 15147"/>
                  <a:gd name="connsiteY4" fmla="*/ 0 h 460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47" h="46044">
                    <a:moveTo>
                      <a:pt x="9193" y="0"/>
                    </a:moveTo>
                    <a:lnTo>
                      <a:pt x="15148" y="0"/>
                    </a:lnTo>
                    <a:lnTo>
                      <a:pt x="5955" y="46044"/>
                    </a:lnTo>
                    <a:lnTo>
                      <a:pt x="0" y="46044"/>
                    </a:lnTo>
                    <a:lnTo>
                      <a:pt x="9193" y="0"/>
                    </a:lnTo>
                    <a:close/>
                  </a:path>
                </a:pathLst>
              </a:custGeom>
              <a:solidFill>
                <a:srgbClr val="3EA9C1"/>
              </a:solidFill>
              <a:ln w="2606" cap="flat">
                <a:noFill/>
                <a:prstDash val="solid"/>
                <a:miter/>
              </a:ln>
            </p:spPr>
            <p:txBody>
              <a:bodyPr rtlCol="0" anchor="ctr"/>
              <a:lstStyle/>
              <a:p>
                <a:endParaRPr lang="en-US"/>
              </a:p>
            </p:txBody>
          </p:sp>
          <p:sp>
            <p:nvSpPr>
              <p:cNvPr id="60" name="Freeform: Shape 59">
                <a:extLst>
                  <a:ext uri="{FF2B5EF4-FFF2-40B4-BE49-F238E27FC236}">
                    <a16:creationId xmlns:a16="http://schemas.microsoft.com/office/drawing/2014/main" id="{A0E9BD7F-947E-3C1F-01AF-18D7EF2A2955}"/>
                  </a:ext>
                </a:extLst>
              </p:cNvPr>
              <p:cNvSpPr/>
              <p:nvPr/>
            </p:nvSpPr>
            <p:spPr>
              <a:xfrm>
                <a:off x="9267483" y="1238012"/>
                <a:ext cx="45521" cy="43432"/>
              </a:xfrm>
              <a:custGeom>
                <a:avLst/>
                <a:gdLst>
                  <a:gd name="connsiteX0" fmla="*/ 36799 w 45521"/>
                  <a:gd name="connsiteY0" fmla="*/ 32568 h 43432"/>
                  <a:gd name="connsiteX1" fmla="*/ 13607 w 45521"/>
                  <a:gd name="connsiteY1" fmla="*/ 32568 h 43432"/>
                  <a:gd name="connsiteX2" fmla="*/ 6712 w 45521"/>
                  <a:gd name="connsiteY2" fmla="*/ 43432 h 43432"/>
                  <a:gd name="connsiteX3" fmla="*/ 0 w 45521"/>
                  <a:gd name="connsiteY3" fmla="*/ 43432 h 43432"/>
                  <a:gd name="connsiteX4" fmla="*/ 28415 w 45521"/>
                  <a:gd name="connsiteY4" fmla="*/ 0 h 43432"/>
                  <a:gd name="connsiteX5" fmla="*/ 34553 w 45521"/>
                  <a:gd name="connsiteY5" fmla="*/ 0 h 43432"/>
                  <a:gd name="connsiteX6" fmla="*/ 45522 w 45521"/>
                  <a:gd name="connsiteY6" fmla="*/ 43432 h 43432"/>
                  <a:gd name="connsiteX7" fmla="*/ 39384 w 45521"/>
                  <a:gd name="connsiteY7" fmla="*/ 43432 h 43432"/>
                  <a:gd name="connsiteX8" fmla="*/ 36773 w 45521"/>
                  <a:gd name="connsiteY8" fmla="*/ 32568 h 43432"/>
                  <a:gd name="connsiteX9" fmla="*/ 35545 w 45521"/>
                  <a:gd name="connsiteY9" fmla="*/ 27579 h 43432"/>
                  <a:gd name="connsiteX10" fmla="*/ 30400 w 45521"/>
                  <a:gd name="connsiteY10" fmla="*/ 6164 h 43432"/>
                  <a:gd name="connsiteX11" fmla="*/ 16741 w 45521"/>
                  <a:gd name="connsiteY11" fmla="*/ 27579 h 43432"/>
                  <a:gd name="connsiteX12" fmla="*/ 35545 w 45521"/>
                  <a:gd name="connsiteY12" fmla="*/ 27579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521" h="43432">
                    <a:moveTo>
                      <a:pt x="36799" y="32568"/>
                    </a:moveTo>
                    <a:lnTo>
                      <a:pt x="13607" y="32568"/>
                    </a:lnTo>
                    <a:lnTo>
                      <a:pt x="6712" y="43432"/>
                    </a:lnTo>
                    <a:lnTo>
                      <a:pt x="0" y="43432"/>
                    </a:lnTo>
                    <a:lnTo>
                      <a:pt x="28415" y="0"/>
                    </a:lnTo>
                    <a:lnTo>
                      <a:pt x="34553" y="0"/>
                    </a:lnTo>
                    <a:lnTo>
                      <a:pt x="45522" y="43432"/>
                    </a:lnTo>
                    <a:lnTo>
                      <a:pt x="39384" y="43432"/>
                    </a:lnTo>
                    <a:lnTo>
                      <a:pt x="36773" y="32568"/>
                    </a:lnTo>
                    <a:close/>
                    <a:moveTo>
                      <a:pt x="35545" y="27579"/>
                    </a:moveTo>
                    <a:lnTo>
                      <a:pt x="30400" y="6164"/>
                    </a:lnTo>
                    <a:lnTo>
                      <a:pt x="16741" y="27579"/>
                    </a:lnTo>
                    <a:lnTo>
                      <a:pt x="35545" y="27579"/>
                    </a:lnTo>
                    <a:close/>
                  </a:path>
                </a:pathLst>
              </a:custGeom>
              <a:solidFill>
                <a:srgbClr val="3EA9C1"/>
              </a:solidFill>
              <a:ln w="2606" cap="flat">
                <a:noFill/>
                <a:prstDash val="solid"/>
                <a:miter/>
              </a:ln>
            </p:spPr>
            <p:txBody>
              <a:bodyPr rtlCol="0" anchor="ctr"/>
              <a:lstStyle/>
              <a:p>
                <a:endParaRPr lang="en-US"/>
              </a:p>
            </p:txBody>
          </p:sp>
          <p:sp>
            <p:nvSpPr>
              <p:cNvPr id="61" name="Freeform: Shape 60">
                <a:extLst>
                  <a:ext uri="{FF2B5EF4-FFF2-40B4-BE49-F238E27FC236}">
                    <a16:creationId xmlns:a16="http://schemas.microsoft.com/office/drawing/2014/main" id="{490C4AD7-F261-D68A-B870-EB691BC5F96E}"/>
                  </a:ext>
                </a:extLst>
              </p:cNvPr>
              <p:cNvSpPr/>
              <p:nvPr/>
            </p:nvSpPr>
            <p:spPr>
              <a:xfrm>
                <a:off x="9319168" y="1235035"/>
                <a:ext cx="26325" cy="46409"/>
              </a:xfrm>
              <a:custGeom>
                <a:avLst/>
                <a:gdLst>
                  <a:gd name="connsiteX0" fmla="*/ 15200 w 26325"/>
                  <a:gd name="connsiteY0" fmla="*/ 6346 h 46409"/>
                  <a:gd name="connsiteX1" fmla="*/ 12954 w 26325"/>
                  <a:gd name="connsiteY1" fmla="*/ 10917 h 46409"/>
                  <a:gd name="connsiteX2" fmla="*/ 12406 w 26325"/>
                  <a:gd name="connsiteY2" fmla="*/ 13529 h 46409"/>
                  <a:gd name="connsiteX3" fmla="*/ 21964 w 26325"/>
                  <a:gd name="connsiteY3" fmla="*/ 13529 h 46409"/>
                  <a:gd name="connsiteX4" fmla="*/ 20972 w 26325"/>
                  <a:gd name="connsiteY4" fmla="*/ 18439 h 46409"/>
                  <a:gd name="connsiteX5" fmla="*/ 11596 w 26325"/>
                  <a:gd name="connsiteY5" fmla="*/ 18439 h 46409"/>
                  <a:gd name="connsiteX6" fmla="*/ 5955 w 26325"/>
                  <a:gd name="connsiteY6" fmla="*/ 46410 h 46409"/>
                  <a:gd name="connsiteX7" fmla="*/ 0 w 26325"/>
                  <a:gd name="connsiteY7" fmla="*/ 46410 h 46409"/>
                  <a:gd name="connsiteX8" fmla="*/ 5641 w 26325"/>
                  <a:gd name="connsiteY8" fmla="*/ 18439 h 46409"/>
                  <a:gd name="connsiteX9" fmla="*/ 0 w 26325"/>
                  <a:gd name="connsiteY9" fmla="*/ 18439 h 46409"/>
                  <a:gd name="connsiteX10" fmla="*/ 940 w 26325"/>
                  <a:gd name="connsiteY10" fmla="*/ 13529 h 46409"/>
                  <a:gd name="connsiteX11" fmla="*/ 6660 w 26325"/>
                  <a:gd name="connsiteY11" fmla="*/ 13529 h 46409"/>
                  <a:gd name="connsiteX12" fmla="*/ 7287 w 26325"/>
                  <a:gd name="connsiteY12" fmla="*/ 10421 h 46409"/>
                  <a:gd name="connsiteX13" fmla="*/ 11361 w 26325"/>
                  <a:gd name="connsiteY13" fmla="*/ 2690 h 46409"/>
                  <a:gd name="connsiteX14" fmla="*/ 19457 w 26325"/>
                  <a:gd name="connsiteY14" fmla="*/ 0 h 46409"/>
                  <a:gd name="connsiteX15" fmla="*/ 23322 w 26325"/>
                  <a:gd name="connsiteY15" fmla="*/ 522 h 46409"/>
                  <a:gd name="connsiteX16" fmla="*/ 26326 w 26325"/>
                  <a:gd name="connsiteY16" fmla="*/ 2037 h 46409"/>
                  <a:gd name="connsiteX17" fmla="*/ 23845 w 26325"/>
                  <a:gd name="connsiteY17" fmla="*/ 6451 h 46409"/>
                  <a:gd name="connsiteX18" fmla="*/ 19431 w 26325"/>
                  <a:gd name="connsiteY18" fmla="*/ 4910 h 46409"/>
                  <a:gd name="connsiteX19" fmla="*/ 15200 w 26325"/>
                  <a:gd name="connsiteY19" fmla="*/ 6373 h 46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325" h="46409">
                    <a:moveTo>
                      <a:pt x="15200" y="6346"/>
                    </a:moveTo>
                    <a:cubicBezTo>
                      <a:pt x="14155" y="7313"/>
                      <a:pt x="13424" y="8828"/>
                      <a:pt x="12954" y="10917"/>
                    </a:cubicBezTo>
                    <a:lnTo>
                      <a:pt x="12406" y="13529"/>
                    </a:lnTo>
                    <a:lnTo>
                      <a:pt x="21964" y="13529"/>
                    </a:lnTo>
                    <a:lnTo>
                      <a:pt x="20972" y="18439"/>
                    </a:lnTo>
                    <a:lnTo>
                      <a:pt x="11596" y="18439"/>
                    </a:lnTo>
                    <a:lnTo>
                      <a:pt x="5955" y="46410"/>
                    </a:lnTo>
                    <a:lnTo>
                      <a:pt x="0" y="46410"/>
                    </a:lnTo>
                    <a:lnTo>
                      <a:pt x="5641" y="18439"/>
                    </a:lnTo>
                    <a:lnTo>
                      <a:pt x="0" y="18439"/>
                    </a:lnTo>
                    <a:lnTo>
                      <a:pt x="940" y="13529"/>
                    </a:lnTo>
                    <a:lnTo>
                      <a:pt x="6660" y="13529"/>
                    </a:lnTo>
                    <a:lnTo>
                      <a:pt x="7287" y="10421"/>
                    </a:lnTo>
                    <a:cubicBezTo>
                      <a:pt x="7940" y="7078"/>
                      <a:pt x="9298" y="4492"/>
                      <a:pt x="11361" y="2690"/>
                    </a:cubicBezTo>
                    <a:cubicBezTo>
                      <a:pt x="13398" y="888"/>
                      <a:pt x="16114" y="0"/>
                      <a:pt x="19457" y="0"/>
                    </a:cubicBezTo>
                    <a:cubicBezTo>
                      <a:pt x="20815" y="0"/>
                      <a:pt x="22121" y="183"/>
                      <a:pt x="23322" y="522"/>
                    </a:cubicBezTo>
                    <a:cubicBezTo>
                      <a:pt x="24550" y="862"/>
                      <a:pt x="25542" y="1384"/>
                      <a:pt x="26326" y="2037"/>
                    </a:cubicBezTo>
                    <a:lnTo>
                      <a:pt x="23845" y="6451"/>
                    </a:lnTo>
                    <a:cubicBezTo>
                      <a:pt x="22696" y="5406"/>
                      <a:pt x="21207" y="4910"/>
                      <a:pt x="19431" y="4910"/>
                    </a:cubicBezTo>
                    <a:cubicBezTo>
                      <a:pt x="17655" y="4910"/>
                      <a:pt x="16245" y="5406"/>
                      <a:pt x="15200" y="6373"/>
                    </a:cubicBezTo>
                    <a:close/>
                  </a:path>
                </a:pathLst>
              </a:custGeom>
              <a:solidFill>
                <a:srgbClr val="3EA9C1"/>
              </a:solidFill>
              <a:ln w="2606"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id="{C7DFFCE4-F19C-C9CE-EBFF-8BB4B031C579}"/>
                  </a:ext>
                </a:extLst>
              </p:cNvPr>
              <p:cNvSpPr/>
              <p:nvPr/>
            </p:nvSpPr>
            <p:spPr>
              <a:xfrm>
                <a:off x="9341054" y="1235035"/>
                <a:ext cx="26325" cy="46409"/>
              </a:xfrm>
              <a:custGeom>
                <a:avLst/>
                <a:gdLst>
                  <a:gd name="connsiteX0" fmla="*/ 15200 w 26325"/>
                  <a:gd name="connsiteY0" fmla="*/ 6346 h 46409"/>
                  <a:gd name="connsiteX1" fmla="*/ 12954 w 26325"/>
                  <a:gd name="connsiteY1" fmla="*/ 10917 h 46409"/>
                  <a:gd name="connsiteX2" fmla="*/ 12406 w 26325"/>
                  <a:gd name="connsiteY2" fmla="*/ 13529 h 46409"/>
                  <a:gd name="connsiteX3" fmla="*/ 21964 w 26325"/>
                  <a:gd name="connsiteY3" fmla="*/ 13529 h 46409"/>
                  <a:gd name="connsiteX4" fmla="*/ 20972 w 26325"/>
                  <a:gd name="connsiteY4" fmla="*/ 18439 h 46409"/>
                  <a:gd name="connsiteX5" fmla="*/ 11596 w 26325"/>
                  <a:gd name="connsiteY5" fmla="*/ 18439 h 46409"/>
                  <a:gd name="connsiteX6" fmla="*/ 5955 w 26325"/>
                  <a:gd name="connsiteY6" fmla="*/ 46410 h 46409"/>
                  <a:gd name="connsiteX7" fmla="*/ 0 w 26325"/>
                  <a:gd name="connsiteY7" fmla="*/ 46410 h 46409"/>
                  <a:gd name="connsiteX8" fmla="*/ 5641 w 26325"/>
                  <a:gd name="connsiteY8" fmla="*/ 18439 h 46409"/>
                  <a:gd name="connsiteX9" fmla="*/ 0 w 26325"/>
                  <a:gd name="connsiteY9" fmla="*/ 18439 h 46409"/>
                  <a:gd name="connsiteX10" fmla="*/ 940 w 26325"/>
                  <a:gd name="connsiteY10" fmla="*/ 13529 h 46409"/>
                  <a:gd name="connsiteX11" fmla="*/ 6660 w 26325"/>
                  <a:gd name="connsiteY11" fmla="*/ 13529 h 46409"/>
                  <a:gd name="connsiteX12" fmla="*/ 7287 w 26325"/>
                  <a:gd name="connsiteY12" fmla="*/ 10421 h 46409"/>
                  <a:gd name="connsiteX13" fmla="*/ 11361 w 26325"/>
                  <a:gd name="connsiteY13" fmla="*/ 2690 h 46409"/>
                  <a:gd name="connsiteX14" fmla="*/ 19457 w 26325"/>
                  <a:gd name="connsiteY14" fmla="*/ 0 h 46409"/>
                  <a:gd name="connsiteX15" fmla="*/ 23322 w 26325"/>
                  <a:gd name="connsiteY15" fmla="*/ 522 h 46409"/>
                  <a:gd name="connsiteX16" fmla="*/ 26326 w 26325"/>
                  <a:gd name="connsiteY16" fmla="*/ 2037 h 46409"/>
                  <a:gd name="connsiteX17" fmla="*/ 23845 w 26325"/>
                  <a:gd name="connsiteY17" fmla="*/ 6451 h 46409"/>
                  <a:gd name="connsiteX18" fmla="*/ 19431 w 26325"/>
                  <a:gd name="connsiteY18" fmla="*/ 4910 h 46409"/>
                  <a:gd name="connsiteX19" fmla="*/ 15200 w 26325"/>
                  <a:gd name="connsiteY19" fmla="*/ 6373 h 46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325" h="46409">
                    <a:moveTo>
                      <a:pt x="15200" y="6346"/>
                    </a:moveTo>
                    <a:cubicBezTo>
                      <a:pt x="14155" y="7313"/>
                      <a:pt x="13424" y="8828"/>
                      <a:pt x="12954" y="10917"/>
                    </a:cubicBezTo>
                    <a:lnTo>
                      <a:pt x="12406" y="13529"/>
                    </a:lnTo>
                    <a:lnTo>
                      <a:pt x="21964" y="13529"/>
                    </a:lnTo>
                    <a:lnTo>
                      <a:pt x="20972" y="18439"/>
                    </a:lnTo>
                    <a:lnTo>
                      <a:pt x="11596" y="18439"/>
                    </a:lnTo>
                    <a:lnTo>
                      <a:pt x="5955" y="46410"/>
                    </a:lnTo>
                    <a:lnTo>
                      <a:pt x="0" y="46410"/>
                    </a:lnTo>
                    <a:lnTo>
                      <a:pt x="5641" y="18439"/>
                    </a:lnTo>
                    <a:lnTo>
                      <a:pt x="0" y="18439"/>
                    </a:lnTo>
                    <a:lnTo>
                      <a:pt x="940" y="13529"/>
                    </a:lnTo>
                    <a:lnTo>
                      <a:pt x="6660" y="13529"/>
                    </a:lnTo>
                    <a:lnTo>
                      <a:pt x="7287" y="10421"/>
                    </a:lnTo>
                    <a:cubicBezTo>
                      <a:pt x="7940" y="7078"/>
                      <a:pt x="9298" y="4492"/>
                      <a:pt x="11361" y="2690"/>
                    </a:cubicBezTo>
                    <a:cubicBezTo>
                      <a:pt x="13398" y="888"/>
                      <a:pt x="16114" y="0"/>
                      <a:pt x="19457" y="0"/>
                    </a:cubicBezTo>
                    <a:cubicBezTo>
                      <a:pt x="20815" y="0"/>
                      <a:pt x="22121" y="183"/>
                      <a:pt x="23322" y="522"/>
                    </a:cubicBezTo>
                    <a:cubicBezTo>
                      <a:pt x="24550" y="862"/>
                      <a:pt x="25542" y="1384"/>
                      <a:pt x="26326" y="2037"/>
                    </a:cubicBezTo>
                    <a:lnTo>
                      <a:pt x="23845" y="6451"/>
                    </a:lnTo>
                    <a:cubicBezTo>
                      <a:pt x="22696" y="5406"/>
                      <a:pt x="21207" y="4910"/>
                      <a:pt x="19431" y="4910"/>
                    </a:cubicBezTo>
                    <a:cubicBezTo>
                      <a:pt x="17655" y="4910"/>
                      <a:pt x="16245" y="5406"/>
                      <a:pt x="15200" y="6373"/>
                    </a:cubicBezTo>
                    <a:close/>
                  </a:path>
                </a:pathLst>
              </a:custGeom>
              <a:solidFill>
                <a:srgbClr val="3EA9C1"/>
              </a:solidFill>
              <a:ln w="2606"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7879C047-72B4-C20A-11DA-1B1B0A9CDB06}"/>
                  </a:ext>
                </a:extLst>
              </p:cNvPr>
              <p:cNvSpPr/>
              <p:nvPr/>
            </p:nvSpPr>
            <p:spPr>
              <a:xfrm>
                <a:off x="9361634" y="1248250"/>
                <a:ext cx="37556" cy="33560"/>
              </a:xfrm>
              <a:custGeom>
                <a:avLst/>
                <a:gdLst>
                  <a:gd name="connsiteX0" fmla="*/ 37504 w 37556"/>
                  <a:gd name="connsiteY0" fmla="*/ 287 h 33560"/>
                  <a:gd name="connsiteX1" fmla="*/ 31001 w 37556"/>
                  <a:gd name="connsiteY1" fmla="*/ 33169 h 33560"/>
                  <a:gd name="connsiteX2" fmla="*/ 25281 w 37556"/>
                  <a:gd name="connsiteY2" fmla="*/ 33169 h 33560"/>
                  <a:gd name="connsiteX3" fmla="*/ 26091 w 37556"/>
                  <a:gd name="connsiteY3" fmla="*/ 29147 h 33560"/>
                  <a:gd name="connsiteX4" fmla="*/ 20920 w 37556"/>
                  <a:gd name="connsiteY4" fmla="*/ 32411 h 33560"/>
                  <a:gd name="connsiteX5" fmla="*/ 14495 w 37556"/>
                  <a:gd name="connsiteY5" fmla="*/ 33560 h 33560"/>
                  <a:gd name="connsiteX6" fmla="*/ 6999 w 37556"/>
                  <a:gd name="connsiteY6" fmla="*/ 31863 h 33560"/>
                  <a:gd name="connsiteX7" fmla="*/ 1854 w 37556"/>
                  <a:gd name="connsiteY7" fmla="*/ 26927 h 33560"/>
                  <a:gd name="connsiteX8" fmla="*/ 0 w 37556"/>
                  <a:gd name="connsiteY8" fmla="*/ 19353 h 33560"/>
                  <a:gd name="connsiteX9" fmla="*/ 2429 w 37556"/>
                  <a:gd name="connsiteY9" fmla="*/ 9376 h 33560"/>
                  <a:gd name="connsiteX10" fmla="*/ 9089 w 37556"/>
                  <a:gd name="connsiteY10" fmla="*/ 2481 h 33560"/>
                  <a:gd name="connsiteX11" fmla="*/ 18621 w 37556"/>
                  <a:gd name="connsiteY11" fmla="*/ 0 h 33560"/>
                  <a:gd name="connsiteX12" fmla="*/ 25856 w 37556"/>
                  <a:gd name="connsiteY12" fmla="*/ 1489 h 33560"/>
                  <a:gd name="connsiteX13" fmla="*/ 30478 w 37556"/>
                  <a:gd name="connsiteY13" fmla="*/ 5902 h 33560"/>
                  <a:gd name="connsiteX14" fmla="*/ 31602 w 37556"/>
                  <a:gd name="connsiteY14" fmla="*/ 313 h 33560"/>
                  <a:gd name="connsiteX15" fmla="*/ 37556 w 37556"/>
                  <a:gd name="connsiteY15" fmla="*/ 313 h 33560"/>
                  <a:gd name="connsiteX16" fmla="*/ 22382 w 37556"/>
                  <a:gd name="connsiteY16" fmla="*/ 26561 h 33560"/>
                  <a:gd name="connsiteX17" fmla="*/ 26979 w 37556"/>
                  <a:gd name="connsiteY17" fmla="*/ 21625 h 33560"/>
                  <a:gd name="connsiteX18" fmla="*/ 28624 w 37556"/>
                  <a:gd name="connsiteY18" fmla="*/ 14417 h 33560"/>
                  <a:gd name="connsiteX19" fmla="*/ 26091 w 37556"/>
                  <a:gd name="connsiteY19" fmla="*/ 7600 h 33560"/>
                  <a:gd name="connsiteX20" fmla="*/ 18830 w 37556"/>
                  <a:gd name="connsiteY20" fmla="*/ 5171 h 33560"/>
                  <a:gd name="connsiteX21" fmla="*/ 12249 w 37556"/>
                  <a:gd name="connsiteY21" fmla="*/ 6947 h 33560"/>
                  <a:gd name="connsiteX22" fmla="*/ 7652 w 37556"/>
                  <a:gd name="connsiteY22" fmla="*/ 11883 h 33560"/>
                  <a:gd name="connsiteX23" fmla="*/ 5981 w 37556"/>
                  <a:gd name="connsiteY23" fmla="*/ 19091 h 33560"/>
                  <a:gd name="connsiteX24" fmla="*/ 8566 w 37556"/>
                  <a:gd name="connsiteY24" fmla="*/ 25882 h 33560"/>
                  <a:gd name="connsiteX25" fmla="*/ 15801 w 37556"/>
                  <a:gd name="connsiteY25" fmla="*/ 28337 h 33560"/>
                  <a:gd name="connsiteX26" fmla="*/ 22408 w 37556"/>
                  <a:gd name="connsiteY26"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7556" h="33560">
                    <a:moveTo>
                      <a:pt x="37504" y="287"/>
                    </a:moveTo>
                    <a:lnTo>
                      <a:pt x="31001" y="33169"/>
                    </a:lnTo>
                    <a:lnTo>
                      <a:pt x="25281" y="33169"/>
                    </a:lnTo>
                    <a:lnTo>
                      <a:pt x="26091" y="29147"/>
                    </a:lnTo>
                    <a:cubicBezTo>
                      <a:pt x="24602" y="30557"/>
                      <a:pt x="22878" y="31628"/>
                      <a:pt x="20920" y="32411"/>
                    </a:cubicBezTo>
                    <a:cubicBezTo>
                      <a:pt x="18961" y="33169"/>
                      <a:pt x="16819" y="33560"/>
                      <a:pt x="14495" y="33560"/>
                    </a:cubicBezTo>
                    <a:cubicBezTo>
                      <a:pt x="11674" y="33560"/>
                      <a:pt x="9193" y="32986"/>
                      <a:pt x="6999" y="31863"/>
                    </a:cubicBezTo>
                    <a:cubicBezTo>
                      <a:pt x="4806" y="30740"/>
                      <a:pt x="3082" y="29094"/>
                      <a:pt x="1854" y="26927"/>
                    </a:cubicBezTo>
                    <a:cubicBezTo>
                      <a:pt x="627" y="24785"/>
                      <a:pt x="0" y="22252"/>
                      <a:pt x="0" y="19353"/>
                    </a:cubicBezTo>
                    <a:cubicBezTo>
                      <a:pt x="0" y="15618"/>
                      <a:pt x="810" y="12301"/>
                      <a:pt x="2429" y="9376"/>
                    </a:cubicBezTo>
                    <a:cubicBezTo>
                      <a:pt x="4048" y="6451"/>
                      <a:pt x="6268" y="4153"/>
                      <a:pt x="9089" y="2481"/>
                    </a:cubicBezTo>
                    <a:cubicBezTo>
                      <a:pt x="11909" y="836"/>
                      <a:pt x="15096" y="0"/>
                      <a:pt x="18621" y="0"/>
                    </a:cubicBezTo>
                    <a:cubicBezTo>
                      <a:pt x="21442" y="0"/>
                      <a:pt x="23845" y="496"/>
                      <a:pt x="25856" y="1489"/>
                    </a:cubicBezTo>
                    <a:cubicBezTo>
                      <a:pt x="27867" y="2481"/>
                      <a:pt x="29408" y="3944"/>
                      <a:pt x="30478" y="5902"/>
                    </a:cubicBezTo>
                    <a:lnTo>
                      <a:pt x="31602" y="313"/>
                    </a:lnTo>
                    <a:lnTo>
                      <a:pt x="37556" y="313"/>
                    </a:lnTo>
                    <a:close/>
                    <a:moveTo>
                      <a:pt x="22382" y="26561"/>
                    </a:moveTo>
                    <a:cubicBezTo>
                      <a:pt x="24341" y="25386"/>
                      <a:pt x="25882" y="23740"/>
                      <a:pt x="26979" y="21625"/>
                    </a:cubicBezTo>
                    <a:cubicBezTo>
                      <a:pt x="28076" y="19509"/>
                      <a:pt x="28624" y="17107"/>
                      <a:pt x="28624" y="14417"/>
                    </a:cubicBezTo>
                    <a:cubicBezTo>
                      <a:pt x="28624" y="11492"/>
                      <a:pt x="27788" y="9193"/>
                      <a:pt x="26091" y="7600"/>
                    </a:cubicBezTo>
                    <a:cubicBezTo>
                      <a:pt x="24393" y="6007"/>
                      <a:pt x="21964" y="5171"/>
                      <a:pt x="18830" y="5171"/>
                    </a:cubicBezTo>
                    <a:cubicBezTo>
                      <a:pt x="16401" y="5171"/>
                      <a:pt x="14208" y="5772"/>
                      <a:pt x="12249" y="6947"/>
                    </a:cubicBezTo>
                    <a:cubicBezTo>
                      <a:pt x="10290" y="8122"/>
                      <a:pt x="8775" y="9768"/>
                      <a:pt x="7652" y="11883"/>
                    </a:cubicBezTo>
                    <a:cubicBezTo>
                      <a:pt x="6529" y="13999"/>
                      <a:pt x="5981" y="16401"/>
                      <a:pt x="5981" y="19091"/>
                    </a:cubicBezTo>
                    <a:cubicBezTo>
                      <a:pt x="5981" y="21990"/>
                      <a:pt x="6843" y="24263"/>
                      <a:pt x="8566" y="25882"/>
                    </a:cubicBezTo>
                    <a:cubicBezTo>
                      <a:pt x="10290" y="27527"/>
                      <a:pt x="12693" y="28337"/>
                      <a:pt x="15801" y="28337"/>
                    </a:cubicBezTo>
                    <a:cubicBezTo>
                      <a:pt x="18230" y="28337"/>
                      <a:pt x="20450" y="27736"/>
                      <a:pt x="22408" y="26561"/>
                    </a:cubicBezTo>
                    <a:close/>
                  </a:path>
                </a:pathLst>
              </a:custGeom>
              <a:solidFill>
                <a:srgbClr val="3EA9C1"/>
              </a:solidFill>
              <a:ln w="2606" cap="flat">
                <a:noFill/>
                <a:prstDash val="solid"/>
                <a:miter/>
              </a:ln>
            </p:spPr>
            <p:txBody>
              <a:bodyPr rtlCol="0" anchor="ctr"/>
              <a:lstStyle/>
              <a:p>
                <a:endParaRPr lang="en-US"/>
              </a:p>
            </p:txBody>
          </p:sp>
          <p:sp>
            <p:nvSpPr>
              <p:cNvPr id="64" name="Freeform: Shape 63">
                <a:extLst>
                  <a:ext uri="{FF2B5EF4-FFF2-40B4-BE49-F238E27FC236}">
                    <a16:creationId xmlns:a16="http://schemas.microsoft.com/office/drawing/2014/main" id="{8905F128-2A87-BF4E-82BC-8219A5B583CB}"/>
                  </a:ext>
                </a:extLst>
              </p:cNvPr>
              <p:cNvSpPr/>
              <p:nvPr/>
            </p:nvSpPr>
            <p:spPr>
              <a:xfrm>
                <a:off x="9403970" y="1234486"/>
                <a:ext cx="15591" cy="46932"/>
              </a:xfrm>
              <a:custGeom>
                <a:avLst/>
                <a:gdLst>
                  <a:gd name="connsiteX0" fmla="*/ 6503 w 15591"/>
                  <a:gd name="connsiteY0" fmla="*/ 14051 h 46932"/>
                  <a:gd name="connsiteX1" fmla="*/ 12458 w 15591"/>
                  <a:gd name="connsiteY1" fmla="*/ 14051 h 46932"/>
                  <a:gd name="connsiteX2" fmla="*/ 5955 w 15591"/>
                  <a:gd name="connsiteY2" fmla="*/ 46932 h 46932"/>
                  <a:gd name="connsiteX3" fmla="*/ 0 w 15591"/>
                  <a:gd name="connsiteY3" fmla="*/ 46932 h 46932"/>
                  <a:gd name="connsiteX4" fmla="*/ 6503 w 15591"/>
                  <a:gd name="connsiteY4" fmla="*/ 14051 h 46932"/>
                  <a:gd name="connsiteX5" fmla="*/ 8566 w 15591"/>
                  <a:gd name="connsiteY5" fmla="*/ 6686 h 46932"/>
                  <a:gd name="connsiteX6" fmla="*/ 7522 w 15591"/>
                  <a:gd name="connsiteY6" fmla="*/ 4153 h 46932"/>
                  <a:gd name="connsiteX7" fmla="*/ 8723 w 15591"/>
                  <a:gd name="connsiteY7" fmla="*/ 1201 h 46932"/>
                  <a:gd name="connsiteX8" fmla="*/ 11805 w 15591"/>
                  <a:gd name="connsiteY8" fmla="*/ 0 h 46932"/>
                  <a:gd name="connsiteX9" fmla="*/ 14495 w 15591"/>
                  <a:gd name="connsiteY9" fmla="*/ 1019 h 46932"/>
                  <a:gd name="connsiteX10" fmla="*/ 15592 w 15591"/>
                  <a:gd name="connsiteY10" fmla="*/ 3474 h 46932"/>
                  <a:gd name="connsiteX11" fmla="*/ 14390 w 15591"/>
                  <a:gd name="connsiteY11" fmla="*/ 6581 h 46932"/>
                  <a:gd name="connsiteX12" fmla="*/ 11256 w 15591"/>
                  <a:gd name="connsiteY12" fmla="*/ 7757 h 46932"/>
                  <a:gd name="connsiteX13" fmla="*/ 8592 w 15591"/>
                  <a:gd name="connsiteY13" fmla="*/ 6712 h 46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591" h="46932">
                    <a:moveTo>
                      <a:pt x="6503" y="14051"/>
                    </a:moveTo>
                    <a:lnTo>
                      <a:pt x="12458" y="14051"/>
                    </a:lnTo>
                    <a:lnTo>
                      <a:pt x="5955" y="46932"/>
                    </a:lnTo>
                    <a:lnTo>
                      <a:pt x="0" y="46932"/>
                    </a:lnTo>
                    <a:lnTo>
                      <a:pt x="6503" y="14051"/>
                    </a:lnTo>
                    <a:close/>
                    <a:moveTo>
                      <a:pt x="8566" y="6686"/>
                    </a:moveTo>
                    <a:cubicBezTo>
                      <a:pt x="7861" y="5981"/>
                      <a:pt x="7522" y="5145"/>
                      <a:pt x="7522" y="4153"/>
                    </a:cubicBezTo>
                    <a:cubicBezTo>
                      <a:pt x="7522" y="3003"/>
                      <a:pt x="7913" y="2011"/>
                      <a:pt x="8723" y="1201"/>
                    </a:cubicBezTo>
                    <a:cubicBezTo>
                      <a:pt x="9533" y="392"/>
                      <a:pt x="10551" y="0"/>
                      <a:pt x="11805" y="0"/>
                    </a:cubicBezTo>
                    <a:cubicBezTo>
                      <a:pt x="12876" y="0"/>
                      <a:pt x="13790" y="340"/>
                      <a:pt x="14495" y="1019"/>
                    </a:cubicBezTo>
                    <a:cubicBezTo>
                      <a:pt x="15200" y="1698"/>
                      <a:pt x="15592" y="2507"/>
                      <a:pt x="15592" y="3474"/>
                    </a:cubicBezTo>
                    <a:cubicBezTo>
                      <a:pt x="15592" y="4753"/>
                      <a:pt x="15200" y="5798"/>
                      <a:pt x="14390" y="6581"/>
                    </a:cubicBezTo>
                    <a:cubicBezTo>
                      <a:pt x="13581" y="7365"/>
                      <a:pt x="12536" y="7757"/>
                      <a:pt x="11256" y="7757"/>
                    </a:cubicBezTo>
                    <a:cubicBezTo>
                      <a:pt x="10186" y="7757"/>
                      <a:pt x="9298" y="7417"/>
                      <a:pt x="8592" y="6712"/>
                    </a:cubicBezTo>
                    <a:close/>
                  </a:path>
                </a:pathLst>
              </a:custGeom>
              <a:solidFill>
                <a:srgbClr val="3EA9C1"/>
              </a:solidFill>
              <a:ln w="2606" cap="flat">
                <a:noFill/>
                <a:prstDash val="solid"/>
                <a:miter/>
              </a:ln>
            </p:spPr>
            <p:txBody>
              <a:bodyPr rtlCol="0" anchor="ctr"/>
              <a:lstStyle/>
              <a:p>
                <a:endParaRPr lang="en-US"/>
              </a:p>
            </p:txBody>
          </p:sp>
          <p:sp>
            <p:nvSpPr>
              <p:cNvPr id="65" name="Freeform: Shape 64">
                <a:extLst>
                  <a:ext uri="{FF2B5EF4-FFF2-40B4-BE49-F238E27FC236}">
                    <a16:creationId xmlns:a16="http://schemas.microsoft.com/office/drawing/2014/main" id="{E98E8717-EDF0-AAD4-E212-8F447E8D8F2A}"/>
                  </a:ext>
                </a:extLst>
              </p:cNvPr>
              <p:cNvSpPr/>
              <p:nvPr/>
            </p:nvSpPr>
            <p:spPr>
              <a:xfrm>
                <a:off x="9421285" y="1248250"/>
                <a:ext cx="24314" cy="33220"/>
              </a:xfrm>
              <a:custGeom>
                <a:avLst/>
                <a:gdLst>
                  <a:gd name="connsiteX0" fmla="*/ 16610 w 24314"/>
                  <a:gd name="connsiteY0" fmla="*/ 1227 h 33220"/>
                  <a:gd name="connsiteX1" fmla="*/ 24315 w 24314"/>
                  <a:gd name="connsiteY1" fmla="*/ 0 h 33220"/>
                  <a:gd name="connsiteX2" fmla="*/ 23192 w 24314"/>
                  <a:gd name="connsiteY2" fmla="*/ 5772 h 33220"/>
                  <a:gd name="connsiteX3" fmla="*/ 21651 w 24314"/>
                  <a:gd name="connsiteY3" fmla="*/ 5720 h 33220"/>
                  <a:gd name="connsiteX4" fmla="*/ 9245 w 24314"/>
                  <a:gd name="connsiteY4" fmla="*/ 16767 h 33220"/>
                  <a:gd name="connsiteX5" fmla="*/ 5955 w 24314"/>
                  <a:gd name="connsiteY5" fmla="*/ 33221 h 33220"/>
                  <a:gd name="connsiteX6" fmla="*/ 0 w 24314"/>
                  <a:gd name="connsiteY6" fmla="*/ 33221 h 33220"/>
                  <a:gd name="connsiteX7" fmla="*/ 6503 w 24314"/>
                  <a:gd name="connsiteY7" fmla="*/ 340 h 33220"/>
                  <a:gd name="connsiteX8" fmla="*/ 12223 w 24314"/>
                  <a:gd name="connsiteY8" fmla="*/ 340 h 33220"/>
                  <a:gd name="connsiteX9" fmla="*/ 11282 w 24314"/>
                  <a:gd name="connsiteY9" fmla="*/ 5250 h 33220"/>
                  <a:gd name="connsiteX10" fmla="*/ 16610 w 24314"/>
                  <a:gd name="connsiteY10" fmla="*/ 1280 h 3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314" h="33220">
                    <a:moveTo>
                      <a:pt x="16610" y="1227"/>
                    </a:moveTo>
                    <a:cubicBezTo>
                      <a:pt x="18726" y="392"/>
                      <a:pt x="21285" y="0"/>
                      <a:pt x="24315" y="0"/>
                    </a:cubicBezTo>
                    <a:lnTo>
                      <a:pt x="23192" y="5772"/>
                    </a:lnTo>
                    <a:cubicBezTo>
                      <a:pt x="22826" y="5720"/>
                      <a:pt x="22304" y="5720"/>
                      <a:pt x="21651" y="5720"/>
                    </a:cubicBezTo>
                    <a:cubicBezTo>
                      <a:pt x="14834" y="5720"/>
                      <a:pt x="10682" y="9402"/>
                      <a:pt x="9245" y="16767"/>
                    </a:cubicBezTo>
                    <a:lnTo>
                      <a:pt x="5955" y="33221"/>
                    </a:lnTo>
                    <a:lnTo>
                      <a:pt x="0" y="33221"/>
                    </a:lnTo>
                    <a:lnTo>
                      <a:pt x="6503" y="340"/>
                    </a:lnTo>
                    <a:lnTo>
                      <a:pt x="12223" y="340"/>
                    </a:lnTo>
                    <a:lnTo>
                      <a:pt x="11282" y="5250"/>
                    </a:lnTo>
                    <a:cubicBezTo>
                      <a:pt x="12719" y="3421"/>
                      <a:pt x="14521" y="2115"/>
                      <a:pt x="16610" y="1280"/>
                    </a:cubicBezTo>
                    <a:close/>
                  </a:path>
                </a:pathLst>
              </a:custGeom>
              <a:solidFill>
                <a:srgbClr val="3EA9C1"/>
              </a:solidFill>
              <a:ln w="2606" cap="flat">
                <a:noFill/>
                <a:prstDash val="solid"/>
                <a:miter/>
              </a:ln>
            </p:spPr>
            <p:txBody>
              <a:bodyPr rtlCol="0" anchor="ctr"/>
              <a:lstStyle/>
              <a:p>
                <a:endParaRPr lang="en-US"/>
              </a:p>
            </p:txBody>
          </p:sp>
          <p:sp>
            <p:nvSpPr>
              <p:cNvPr id="66" name="Freeform: Shape 65">
                <a:extLst>
                  <a:ext uri="{FF2B5EF4-FFF2-40B4-BE49-F238E27FC236}">
                    <a16:creationId xmlns:a16="http://schemas.microsoft.com/office/drawing/2014/main" id="{1AFC8CBD-53DE-1D96-ABDA-06923A89AEC0}"/>
                  </a:ext>
                </a:extLst>
              </p:cNvPr>
              <p:cNvSpPr/>
              <p:nvPr/>
            </p:nvSpPr>
            <p:spPr>
              <a:xfrm>
                <a:off x="9443354" y="1248171"/>
                <a:ext cx="30844" cy="33560"/>
              </a:xfrm>
              <a:custGeom>
                <a:avLst/>
                <a:gdLst>
                  <a:gd name="connsiteX0" fmla="*/ 5746 w 30844"/>
                  <a:gd name="connsiteY0" fmla="*/ 32568 h 33560"/>
                  <a:gd name="connsiteX1" fmla="*/ 0 w 30844"/>
                  <a:gd name="connsiteY1" fmla="*/ 29826 h 33560"/>
                  <a:gd name="connsiteX2" fmla="*/ 2664 w 30844"/>
                  <a:gd name="connsiteY2" fmla="*/ 25098 h 33560"/>
                  <a:gd name="connsiteX3" fmla="*/ 7652 w 30844"/>
                  <a:gd name="connsiteY3" fmla="*/ 27553 h 33560"/>
                  <a:gd name="connsiteX4" fmla="*/ 14077 w 30844"/>
                  <a:gd name="connsiteY4" fmla="*/ 28441 h 33560"/>
                  <a:gd name="connsiteX5" fmla="*/ 20502 w 30844"/>
                  <a:gd name="connsiteY5" fmla="*/ 27162 h 33560"/>
                  <a:gd name="connsiteX6" fmla="*/ 22696 w 30844"/>
                  <a:gd name="connsiteY6" fmla="*/ 23584 h 33560"/>
                  <a:gd name="connsiteX7" fmla="*/ 20920 w 30844"/>
                  <a:gd name="connsiteY7" fmla="*/ 20920 h 33560"/>
                  <a:gd name="connsiteX8" fmla="*/ 15435 w 30844"/>
                  <a:gd name="connsiteY8" fmla="*/ 19300 h 33560"/>
                  <a:gd name="connsiteX9" fmla="*/ 9768 w 30844"/>
                  <a:gd name="connsiteY9" fmla="*/ 17786 h 33560"/>
                  <a:gd name="connsiteX10" fmla="*/ 6007 w 30844"/>
                  <a:gd name="connsiteY10" fmla="*/ 15305 h 33560"/>
                  <a:gd name="connsiteX11" fmla="*/ 4466 w 30844"/>
                  <a:gd name="connsiteY11" fmla="*/ 10682 h 33560"/>
                  <a:gd name="connsiteX12" fmla="*/ 6294 w 30844"/>
                  <a:gd name="connsiteY12" fmla="*/ 5041 h 33560"/>
                  <a:gd name="connsiteX13" fmla="*/ 11518 w 30844"/>
                  <a:gd name="connsiteY13" fmla="*/ 1306 h 33560"/>
                  <a:gd name="connsiteX14" fmla="*/ 19353 w 30844"/>
                  <a:gd name="connsiteY14" fmla="*/ 0 h 33560"/>
                  <a:gd name="connsiteX15" fmla="*/ 25751 w 30844"/>
                  <a:gd name="connsiteY15" fmla="*/ 810 h 33560"/>
                  <a:gd name="connsiteX16" fmla="*/ 30844 w 30844"/>
                  <a:gd name="connsiteY16" fmla="*/ 2977 h 33560"/>
                  <a:gd name="connsiteX17" fmla="*/ 28494 w 30844"/>
                  <a:gd name="connsiteY17" fmla="*/ 7705 h 33560"/>
                  <a:gd name="connsiteX18" fmla="*/ 24028 w 30844"/>
                  <a:gd name="connsiteY18" fmla="*/ 5746 h 33560"/>
                  <a:gd name="connsiteX19" fmla="*/ 18804 w 30844"/>
                  <a:gd name="connsiteY19" fmla="*/ 5093 h 33560"/>
                  <a:gd name="connsiteX20" fmla="*/ 12588 w 30844"/>
                  <a:gd name="connsiteY20" fmla="*/ 6425 h 33560"/>
                  <a:gd name="connsiteX21" fmla="*/ 10421 w 30844"/>
                  <a:gd name="connsiteY21" fmla="*/ 10003 h 33560"/>
                  <a:gd name="connsiteX22" fmla="*/ 12223 w 30844"/>
                  <a:gd name="connsiteY22" fmla="*/ 12823 h 33560"/>
                  <a:gd name="connsiteX23" fmla="*/ 17812 w 30844"/>
                  <a:gd name="connsiteY23" fmla="*/ 14469 h 33560"/>
                  <a:gd name="connsiteX24" fmla="*/ 23401 w 30844"/>
                  <a:gd name="connsiteY24" fmla="*/ 15957 h 33560"/>
                  <a:gd name="connsiteX25" fmla="*/ 27083 w 30844"/>
                  <a:gd name="connsiteY25" fmla="*/ 18386 h 33560"/>
                  <a:gd name="connsiteX26" fmla="*/ 28598 w 30844"/>
                  <a:gd name="connsiteY26" fmla="*/ 22905 h 33560"/>
                  <a:gd name="connsiteX27" fmla="*/ 24472 w 30844"/>
                  <a:gd name="connsiteY27" fmla="*/ 30740 h 33560"/>
                  <a:gd name="connsiteX28" fmla="*/ 13529 w 30844"/>
                  <a:gd name="connsiteY28" fmla="*/ 33560 h 33560"/>
                  <a:gd name="connsiteX29" fmla="*/ 5746 w 30844"/>
                  <a:gd name="connsiteY29" fmla="*/ 32516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844" h="33560">
                    <a:moveTo>
                      <a:pt x="5746" y="32568"/>
                    </a:moveTo>
                    <a:cubicBezTo>
                      <a:pt x="3291" y="31863"/>
                      <a:pt x="1384" y="30949"/>
                      <a:pt x="0" y="29826"/>
                    </a:cubicBezTo>
                    <a:lnTo>
                      <a:pt x="2664" y="25098"/>
                    </a:lnTo>
                    <a:cubicBezTo>
                      <a:pt x="3944" y="26143"/>
                      <a:pt x="5615" y="26953"/>
                      <a:pt x="7652" y="27553"/>
                    </a:cubicBezTo>
                    <a:cubicBezTo>
                      <a:pt x="9689" y="28154"/>
                      <a:pt x="11831" y="28441"/>
                      <a:pt x="14077" y="28441"/>
                    </a:cubicBezTo>
                    <a:cubicBezTo>
                      <a:pt x="16898" y="28441"/>
                      <a:pt x="19039" y="28024"/>
                      <a:pt x="20502" y="27162"/>
                    </a:cubicBezTo>
                    <a:cubicBezTo>
                      <a:pt x="21964" y="26326"/>
                      <a:pt x="22696" y="25124"/>
                      <a:pt x="22696" y="23584"/>
                    </a:cubicBezTo>
                    <a:cubicBezTo>
                      <a:pt x="22696" y="22356"/>
                      <a:pt x="22095" y="21442"/>
                      <a:pt x="20920" y="20920"/>
                    </a:cubicBezTo>
                    <a:cubicBezTo>
                      <a:pt x="19744" y="20397"/>
                      <a:pt x="17916" y="19849"/>
                      <a:pt x="15435" y="19300"/>
                    </a:cubicBezTo>
                    <a:cubicBezTo>
                      <a:pt x="13111" y="18804"/>
                      <a:pt x="11230" y="18308"/>
                      <a:pt x="9768" y="17786"/>
                    </a:cubicBezTo>
                    <a:cubicBezTo>
                      <a:pt x="8305" y="17263"/>
                      <a:pt x="7052" y="16454"/>
                      <a:pt x="6007" y="15305"/>
                    </a:cubicBezTo>
                    <a:cubicBezTo>
                      <a:pt x="4962" y="14155"/>
                      <a:pt x="4466" y="12615"/>
                      <a:pt x="4466" y="10682"/>
                    </a:cubicBezTo>
                    <a:cubicBezTo>
                      <a:pt x="4466" y="8540"/>
                      <a:pt x="5067" y="6660"/>
                      <a:pt x="6294" y="5041"/>
                    </a:cubicBezTo>
                    <a:cubicBezTo>
                      <a:pt x="7522" y="3421"/>
                      <a:pt x="9245" y="2194"/>
                      <a:pt x="11518" y="1306"/>
                    </a:cubicBezTo>
                    <a:cubicBezTo>
                      <a:pt x="13764" y="444"/>
                      <a:pt x="16375" y="0"/>
                      <a:pt x="19353" y="0"/>
                    </a:cubicBezTo>
                    <a:cubicBezTo>
                      <a:pt x="21546" y="0"/>
                      <a:pt x="23688" y="261"/>
                      <a:pt x="25751" y="810"/>
                    </a:cubicBezTo>
                    <a:cubicBezTo>
                      <a:pt x="27815" y="1358"/>
                      <a:pt x="29512" y="2063"/>
                      <a:pt x="30844" y="2977"/>
                    </a:cubicBezTo>
                    <a:lnTo>
                      <a:pt x="28494" y="7705"/>
                    </a:lnTo>
                    <a:cubicBezTo>
                      <a:pt x="27214" y="6843"/>
                      <a:pt x="25725" y="6190"/>
                      <a:pt x="24028" y="5746"/>
                    </a:cubicBezTo>
                    <a:cubicBezTo>
                      <a:pt x="22330" y="5302"/>
                      <a:pt x="20606" y="5093"/>
                      <a:pt x="18804" y="5093"/>
                    </a:cubicBezTo>
                    <a:cubicBezTo>
                      <a:pt x="16114" y="5093"/>
                      <a:pt x="14051" y="5537"/>
                      <a:pt x="12588" y="6425"/>
                    </a:cubicBezTo>
                    <a:cubicBezTo>
                      <a:pt x="11126" y="7313"/>
                      <a:pt x="10421" y="8514"/>
                      <a:pt x="10421" y="10003"/>
                    </a:cubicBezTo>
                    <a:cubicBezTo>
                      <a:pt x="10421" y="11335"/>
                      <a:pt x="11021" y="12275"/>
                      <a:pt x="12223" y="12823"/>
                    </a:cubicBezTo>
                    <a:cubicBezTo>
                      <a:pt x="13424" y="13372"/>
                      <a:pt x="15278" y="13920"/>
                      <a:pt x="17812" y="14469"/>
                    </a:cubicBezTo>
                    <a:cubicBezTo>
                      <a:pt x="20084" y="14965"/>
                      <a:pt x="21938" y="15461"/>
                      <a:pt x="23401" y="15957"/>
                    </a:cubicBezTo>
                    <a:cubicBezTo>
                      <a:pt x="24863" y="16454"/>
                      <a:pt x="26091" y="17263"/>
                      <a:pt x="27083" y="18386"/>
                    </a:cubicBezTo>
                    <a:cubicBezTo>
                      <a:pt x="28102" y="19509"/>
                      <a:pt x="28598" y="21024"/>
                      <a:pt x="28598" y="22905"/>
                    </a:cubicBezTo>
                    <a:cubicBezTo>
                      <a:pt x="28598" y="26248"/>
                      <a:pt x="27214" y="28859"/>
                      <a:pt x="24472" y="30740"/>
                    </a:cubicBezTo>
                    <a:cubicBezTo>
                      <a:pt x="21729" y="32620"/>
                      <a:pt x="18073" y="33560"/>
                      <a:pt x="13529" y="33560"/>
                    </a:cubicBezTo>
                    <a:cubicBezTo>
                      <a:pt x="10786" y="33560"/>
                      <a:pt x="8201" y="33221"/>
                      <a:pt x="5746" y="32516"/>
                    </a:cubicBezTo>
                    <a:close/>
                  </a:path>
                </a:pathLst>
              </a:custGeom>
              <a:solidFill>
                <a:srgbClr val="3EA9C1"/>
              </a:solidFill>
              <a:ln w="2606" cap="flat">
                <a:noFill/>
                <a:prstDash val="solid"/>
                <a:miter/>
              </a:ln>
            </p:spPr>
            <p:txBody>
              <a:bodyPr rtlCol="0" anchor="ctr"/>
              <a:lstStyle/>
              <a:p>
                <a:endParaRPr lang="en-US"/>
              </a:p>
            </p:txBody>
          </p:sp>
          <p:sp>
            <p:nvSpPr>
              <p:cNvPr id="67" name="Freeform: Shape 66">
                <a:extLst>
                  <a:ext uri="{FF2B5EF4-FFF2-40B4-BE49-F238E27FC236}">
                    <a16:creationId xmlns:a16="http://schemas.microsoft.com/office/drawing/2014/main" id="{65AE75EE-C2AA-4D0B-88F9-41D4681B9020}"/>
                  </a:ext>
                </a:extLst>
              </p:cNvPr>
              <p:cNvSpPr/>
              <p:nvPr/>
            </p:nvSpPr>
            <p:spPr>
              <a:xfrm>
                <a:off x="9495066" y="1237986"/>
                <a:ext cx="40794" cy="43432"/>
              </a:xfrm>
              <a:custGeom>
                <a:avLst/>
                <a:gdLst>
                  <a:gd name="connsiteX0" fmla="*/ 36616 w 40794"/>
                  <a:gd name="connsiteY0" fmla="*/ 3317 h 43432"/>
                  <a:gd name="connsiteX1" fmla="*/ 40795 w 40794"/>
                  <a:gd name="connsiteY1" fmla="*/ 12719 h 43432"/>
                  <a:gd name="connsiteX2" fmla="*/ 38340 w 40794"/>
                  <a:gd name="connsiteY2" fmla="*/ 22173 h 43432"/>
                  <a:gd name="connsiteX3" fmla="*/ 31288 w 40794"/>
                  <a:gd name="connsiteY3" fmla="*/ 28180 h 43432"/>
                  <a:gd name="connsiteX4" fmla="*/ 20423 w 40794"/>
                  <a:gd name="connsiteY4" fmla="*/ 30270 h 43432"/>
                  <a:gd name="connsiteX5" fmla="*/ 8828 w 40794"/>
                  <a:gd name="connsiteY5" fmla="*/ 30270 h 43432"/>
                  <a:gd name="connsiteX6" fmla="*/ 6216 w 40794"/>
                  <a:gd name="connsiteY6" fmla="*/ 43432 h 43432"/>
                  <a:gd name="connsiteX7" fmla="*/ 0 w 40794"/>
                  <a:gd name="connsiteY7" fmla="*/ 43432 h 43432"/>
                  <a:gd name="connsiteX8" fmla="*/ 8697 w 40794"/>
                  <a:gd name="connsiteY8" fmla="*/ 0 h 43432"/>
                  <a:gd name="connsiteX9" fmla="*/ 24837 w 40794"/>
                  <a:gd name="connsiteY9" fmla="*/ 0 h 43432"/>
                  <a:gd name="connsiteX10" fmla="*/ 36590 w 40794"/>
                  <a:gd name="connsiteY10" fmla="*/ 3317 h 43432"/>
                  <a:gd name="connsiteX11" fmla="*/ 30922 w 40794"/>
                  <a:gd name="connsiteY11" fmla="*/ 21912 h 43432"/>
                  <a:gd name="connsiteX12" fmla="*/ 34579 w 40794"/>
                  <a:gd name="connsiteY12" fmla="*/ 13294 h 43432"/>
                  <a:gd name="connsiteX13" fmla="*/ 31915 w 40794"/>
                  <a:gd name="connsiteY13" fmla="*/ 7417 h 43432"/>
                  <a:gd name="connsiteX14" fmla="*/ 24289 w 40794"/>
                  <a:gd name="connsiteY14" fmla="*/ 5406 h 43432"/>
                  <a:gd name="connsiteX15" fmla="*/ 13868 w 40794"/>
                  <a:gd name="connsiteY15" fmla="*/ 5406 h 43432"/>
                  <a:gd name="connsiteX16" fmla="*/ 9951 w 40794"/>
                  <a:gd name="connsiteY16" fmla="*/ 24889 h 43432"/>
                  <a:gd name="connsiteX17" fmla="*/ 20554 w 40794"/>
                  <a:gd name="connsiteY17" fmla="*/ 24889 h 43432"/>
                  <a:gd name="connsiteX18" fmla="*/ 30922 w 40794"/>
                  <a:gd name="connsiteY18" fmla="*/ 21912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0794" h="43432">
                    <a:moveTo>
                      <a:pt x="36616" y="3317"/>
                    </a:moveTo>
                    <a:cubicBezTo>
                      <a:pt x="39410" y="5537"/>
                      <a:pt x="40795" y="8671"/>
                      <a:pt x="40795" y="12719"/>
                    </a:cubicBezTo>
                    <a:cubicBezTo>
                      <a:pt x="40795" y="16401"/>
                      <a:pt x="39985" y="19562"/>
                      <a:pt x="38340" y="22173"/>
                    </a:cubicBezTo>
                    <a:cubicBezTo>
                      <a:pt x="36694" y="24811"/>
                      <a:pt x="34370" y="26796"/>
                      <a:pt x="31288" y="28180"/>
                    </a:cubicBezTo>
                    <a:cubicBezTo>
                      <a:pt x="28232" y="29564"/>
                      <a:pt x="24602" y="30270"/>
                      <a:pt x="20423" y="30270"/>
                    </a:cubicBezTo>
                    <a:lnTo>
                      <a:pt x="8828" y="30270"/>
                    </a:lnTo>
                    <a:lnTo>
                      <a:pt x="6216" y="43432"/>
                    </a:lnTo>
                    <a:lnTo>
                      <a:pt x="0" y="43432"/>
                    </a:lnTo>
                    <a:lnTo>
                      <a:pt x="8697" y="0"/>
                    </a:lnTo>
                    <a:lnTo>
                      <a:pt x="24837" y="0"/>
                    </a:lnTo>
                    <a:cubicBezTo>
                      <a:pt x="29878" y="0"/>
                      <a:pt x="33795" y="1097"/>
                      <a:pt x="36590" y="3317"/>
                    </a:cubicBezTo>
                    <a:close/>
                    <a:moveTo>
                      <a:pt x="30922" y="21912"/>
                    </a:moveTo>
                    <a:cubicBezTo>
                      <a:pt x="33351" y="19927"/>
                      <a:pt x="34579" y="17054"/>
                      <a:pt x="34579" y="13294"/>
                    </a:cubicBezTo>
                    <a:cubicBezTo>
                      <a:pt x="34579" y="10734"/>
                      <a:pt x="33691" y="8775"/>
                      <a:pt x="31915" y="7417"/>
                    </a:cubicBezTo>
                    <a:cubicBezTo>
                      <a:pt x="30139" y="6085"/>
                      <a:pt x="27579" y="5406"/>
                      <a:pt x="24289" y="5406"/>
                    </a:cubicBezTo>
                    <a:lnTo>
                      <a:pt x="13868" y="5406"/>
                    </a:lnTo>
                    <a:lnTo>
                      <a:pt x="9951" y="24889"/>
                    </a:lnTo>
                    <a:lnTo>
                      <a:pt x="20554" y="24889"/>
                    </a:lnTo>
                    <a:cubicBezTo>
                      <a:pt x="25020" y="24889"/>
                      <a:pt x="28467" y="23897"/>
                      <a:pt x="30922" y="21912"/>
                    </a:cubicBezTo>
                    <a:close/>
                  </a:path>
                </a:pathLst>
              </a:custGeom>
              <a:solidFill>
                <a:srgbClr val="3EA9C1"/>
              </a:solidFill>
              <a:ln w="2606" cap="flat">
                <a:noFill/>
                <a:prstDash val="solid"/>
                <a:miter/>
              </a:ln>
            </p:spPr>
            <p:txBody>
              <a:bodyPr rtlCol="0" anchor="ctr"/>
              <a:lstStyle/>
              <a:p>
                <a:endParaRPr lang="en-US"/>
              </a:p>
            </p:txBody>
          </p:sp>
          <p:sp>
            <p:nvSpPr>
              <p:cNvPr id="68" name="Freeform: Shape 67">
                <a:extLst>
                  <a:ext uri="{FF2B5EF4-FFF2-40B4-BE49-F238E27FC236}">
                    <a16:creationId xmlns:a16="http://schemas.microsoft.com/office/drawing/2014/main" id="{2A79B683-67EA-9DA3-2D37-891C94DC6CB7}"/>
                  </a:ext>
                </a:extLst>
              </p:cNvPr>
              <p:cNvSpPr/>
              <p:nvPr/>
            </p:nvSpPr>
            <p:spPr>
              <a:xfrm>
                <a:off x="9537923" y="1248250"/>
                <a:ext cx="24314" cy="33220"/>
              </a:xfrm>
              <a:custGeom>
                <a:avLst/>
                <a:gdLst>
                  <a:gd name="connsiteX0" fmla="*/ 16610 w 24314"/>
                  <a:gd name="connsiteY0" fmla="*/ 1227 h 33220"/>
                  <a:gd name="connsiteX1" fmla="*/ 24315 w 24314"/>
                  <a:gd name="connsiteY1" fmla="*/ 0 h 33220"/>
                  <a:gd name="connsiteX2" fmla="*/ 23192 w 24314"/>
                  <a:gd name="connsiteY2" fmla="*/ 5772 h 33220"/>
                  <a:gd name="connsiteX3" fmla="*/ 21651 w 24314"/>
                  <a:gd name="connsiteY3" fmla="*/ 5720 h 33220"/>
                  <a:gd name="connsiteX4" fmla="*/ 9245 w 24314"/>
                  <a:gd name="connsiteY4" fmla="*/ 16767 h 33220"/>
                  <a:gd name="connsiteX5" fmla="*/ 5955 w 24314"/>
                  <a:gd name="connsiteY5" fmla="*/ 33221 h 33220"/>
                  <a:gd name="connsiteX6" fmla="*/ 0 w 24314"/>
                  <a:gd name="connsiteY6" fmla="*/ 33221 h 33220"/>
                  <a:gd name="connsiteX7" fmla="*/ 6503 w 24314"/>
                  <a:gd name="connsiteY7" fmla="*/ 340 h 33220"/>
                  <a:gd name="connsiteX8" fmla="*/ 12223 w 24314"/>
                  <a:gd name="connsiteY8" fmla="*/ 340 h 33220"/>
                  <a:gd name="connsiteX9" fmla="*/ 11282 w 24314"/>
                  <a:gd name="connsiteY9" fmla="*/ 5250 h 33220"/>
                  <a:gd name="connsiteX10" fmla="*/ 16610 w 24314"/>
                  <a:gd name="connsiteY10" fmla="*/ 1280 h 3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314" h="33220">
                    <a:moveTo>
                      <a:pt x="16610" y="1227"/>
                    </a:moveTo>
                    <a:cubicBezTo>
                      <a:pt x="18726" y="392"/>
                      <a:pt x="21285" y="0"/>
                      <a:pt x="24315" y="0"/>
                    </a:cubicBezTo>
                    <a:lnTo>
                      <a:pt x="23192" y="5772"/>
                    </a:lnTo>
                    <a:cubicBezTo>
                      <a:pt x="22826" y="5720"/>
                      <a:pt x="22304" y="5720"/>
                      <a:pt x="21651" y="5720"/>
                    </a:cubicBezTo>
                    <a:cubicBezTo>
                      <a:pt x="14834" y="5720"/>
                      <a:pt x="10682" y="9402"/>
                      <a:pt x="9245" y="16767"/>
                    </a:cubicBezTo>
                    <a:lnTo>
                      <a:pt x="5955" y="33221"/>
                    </a:lnTo>
                    <a:lnTo>
                      <a:pt x="0" y="33221"/>
                    </a:lnTo>
                    <a:lnTo>
                      <a:pt x="6503" y="340"/>
                    </a:lnTo>
                    <a:lnTo>
                      <a:pt x="12223" y="340"/>
                    </a:lnTo>
                    <a:lnTo>
                      <a:pt x="11282" y="5250"/>
                    </a:lnTo>
                    <a:cubicBezTo>
                      <a:pt x="12719" y="3421"/>
                      <a:pt x="14521" y="2115"/>
                      <a:pt x="16610" y="1280"/>
                    </a:cubicBezTo>
                    <a:close/>
                  </a:path>
                </a:pathLst>
              </a:custGeom>
              <a:solidFill>
                <a:srgbClr val="3EA9C1"/>
              </a:solidFill>
              <a:ln w="2606" cap="flat">
                <a:noFill/>
                <a:prstDash val="solid"/>
                <a:miter/>
              </a:ln>
            </p:spPr>
            <p:txBody>
              <a:bodyPr rtlCol="0" anchor="ctr"/>
              <a:lstStyle/>
              <a:p>
                <a:endParaRPr lang="en-US"/>
              </a:p>
            </p:txBody>
          </p:sp>
          <p:sp>
            <p:nvSpPr>
              <p:cNvPr id="69" name="Freeform: Shape 68">
                <a:extLst>
                  <a:ext uri="{FF2B5EF4-FFF2-40B4-BE49-F238E27FC236}">
                    <a16:creationId xmlns:a16="http://schemas.microsoft.com/office/drawing/2014/main" id="{A6E30142-6CAD-CC81-7B9B-36E4C3AB0ABE}"/>
                  </a:ext>
                </a:extLst>
              </p:cNvPr>
              <p:cNvSpPr/>
              <p:nvPr/>
            </p:nvSpPr>
            <p:spPr>
              <a:xfrm>
                <a:off x="9562526" y="1248250"/>
                <a:ext cx="34657" cy="33560"/>
              </a:xfrm>
              <a:custGeom>
                <a:avLst/>
                <a:gdLst>
                  <a:gd name="connsiteX0" fmla="*/ 7339 w 34657"/>
                  <a:gd name="connsiteY0" fmla="*/ 31784 h 33560"/>
                  <a:gd name="connsiteX1" fmla="*/ 1933 w 34657"/>
                  <a:gd name="connsiteY1" fmla="*/ 26796 h 33560"/>
                  <a:gd name="connsiteX2" fmla="*/ 0 w 34657"/>
                  <a:gd name="connsiteY2" fmla="*/ 19353 h 33560"/>
                  <a:gd name="connsiteX3" fmla="*/ 2481 w 34657"/>
                  <a:gd name="connsiteY3" fmla="*/ 9428 h 33560"/>
                  <a:gd name="connsiteX4" fmla="*/ 9376 w 34657"/>
                  <a:gd name="connsiteY4" fmla="*/ 2507 h 33560"/>
                  <a:gd name="connsiteX5" fmla="*/ 19300 w 34657"/>
                  <a:gd name="connsiteY5" fmla="*/ 0 h 33560"/>
                  <a:gd name="connsiteX6" fmla="*/ 27423 w 34657"/>
                  <a:gd name="connsiteY6" fmla="*/ 1750 h 33560"/>
                  <a:gd name="connsiteX7" fmla="*/ 32777 w 34657"/>
                  <a:gd name="connsiteY7" fmla="*/ 6686 h 33560"/>
                  <a:gd name="connsiteX8" fmla="*/ 34657 w 34657"/>
                  <a:gd name="connsiteY8" fmla="*/ 14155 h 33560"/>
                  <a:gd name="connsiteX9" fmla="*/ 32176 w 34657"/>
                  <a:gd name="connsiteY9" fmla="*/ 24106 h 33560"/>
                  <a:gd name="connsiteX10" fmla="*/ 25307 w 34657"/>
                  <a:gd name="connsiteY10" fmla="*/ 31053 h 33560"/>
                  <a:gd name="connsiteX11" fmla="*/ 15409 w 34657"/>
                  <a:gd name="connsiteY11" fmla="*/ 33560 h 33560"/>
                  <a:gd name="connsiteX12" fmla="*/ 7287 w 34657"/>
                  <a:gd name="connsiteY12" fmla="*/ 31784 h 33560"/>
                  <a:gd name="connsiteX13" fmla="*/ 22434 w 34657"/>
                  <a:gd name="connsiteY13" fmla="*/ 26561 h 33560"/>
                  <a:gd name="connsiteX14" fmla="*/ 27031 w 34657"/>
                  <a:gd name="connsiteY14" fmla="*/ 21625 h 33560"/>
                  <a:gd name="connsiteX15" fmla="*/ 28676 w 34657"/>
                  <a:gd name="connsiteY15" fmla="*/ 14417 h 33560"/>
                  <a:gd name="connsiteX16" fmla="*/ 26143 w 34657"/>
                  <a:gd name="connsiteY16" fmla="*/ 7600 h 33560"/>
                  <a:gd name="connsiteX17" fmla="*/ 18883 w 34657"/>
                  <a:gd name="connsiteY17" fmla="*/ 5171 h 33560"/>
                  <a:gd name="connsiteX18" fmla="*/ 12301 w 34657"/>
                  <a:gd name="connsiteY18" fmla="*/ 6947 h 33560"/>
                  <a:gd name="connsiteX19" fmla="*/ 7705 w 34657"/>
                  <a:gd name="connsiteY19" fmla="*/ 11883 h 33560"/>
                  <a:gd name="connsiteX20" fmla="*/ 6033 w 34657"/>
                  <a:gd name="connsiteY20" fmla="*/ 19091 h 33560"/>
                  <a:gd name="connsiteX21" fmla="*/ 8619 w 34657"/>
                  <a:gd name="connsiteY21" fmla="*/ 25882 h 33560"/>
                  <a:gd name="connsiteX22" fmla="*/ 15853 w 34657"/>
                  <a:gd name="connsiteY22" fmla="*/ 28337 h 33560"/>
                  <a:gd name="connsiteX23" fmla="*/ 22461 w 34657"/>
                  <a:gd name="connsiteY23"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4657" h="33560">
                    <a:moveTo>
                      <a:pt x="7339" y="31784"/>
                    </a:moveTo>
                    <a:cubicBezTo>
                      <a:pt x="5014" y="30609"/>
                      <a:pt x="3212" y="28938"/>
                      <a:pt x="1933" y="26796"/>
                    </a:cubicBezTo>
                    <a:cubicBezTo>
                      <a:pt x="653" y="24654"/>
                      <a:pt x="0" y="22173"/>
                      <a:pt x="0" y="19353"/>
                    </a:cubicBezTo>
                    <a:cubicBezTo>
                      <a:pt x="0" y="15670"/>
                      <a:pt x="836" y="12353"/>
                      <a:pt x="2481" y="9428"/>
                    </a:cubicBezTo>
                    <a:cubicBezTo>
                      <a:pt x="4127" y="6503"/>
                      <a:pt x="6425" y="4179"/>
                      <a:pt x="9376" y="2507"/>
                    </a:cubicBezTo>
                    <a:cubicBezTo>
                      <a:pt x="12301" y="836"/>
                      <a:pt x="15618" y="0"/>
                      <a:pt x="19300" y="0"/>
                    </a:cubicBezTo>
                    <a:cubicBezTo>
                      <a:pt x="22408" y="0"/>
                      <a:pt x="25098" y="575"/>
                      <a:pt x="27423" y="1750"/>
                    </a:cubicBezTo>
                    <a:cubicBezTo>
                      <a:pt x="29747" y="2899"/>
                      <a:pt x="31523" y="4544"/>
                      <a:pt x="32777" y="6686"/>
                    </a:cubicBezTo>
                    <a:cubicBezTo>
                      <a:pt x="34030" y="8828"/>
                      <a:pt x="34657" y="11309"/>
                      <a:pt x="34657" y="14155"/>
                    </a:cubicBezTo>
                    <a:cubicBezTo>
                      <a:pt x="34657" y="17838"/>
                      <a:pt x="33821" y="21155"/>
                      <a:pt x="32176" y="24106"/>
                    </a:cubicBezTo>
                    <a:cubicBezTo>
                      <a:pt x="30531" y="27057"/>
                      <a:pt x="28232" y="29382"/>
                      <a:pt x="25307" y="31053"/>
                    </a:cubicBezTo>
                    <a:cubicBezTo>
                      <a:pt x="22382" y="32725"/>
                      <a:pt x="19091" y="33560"/>
                      <a:pt x="15409" y="33560"/>
                    </a:cubicBezTo>
                    <a:cubicBezTo>
                      <a:pt x="12301" y="33560"/>
                      <a:pt x="9611" y="32960"/>
                      <a:pt x="7287" y="31784"/>
                    </a:cubicBezTo>
                    <a:close/>
                    <a:moveTo>
                      <a:pt x="22434" y="26561"/>
                    </a:moveTo>
                    <a:cubicBezTo>
                      <a:pt x="24393" y="25386"/>
                      <a:pt x="25934" y="23740"/>
                      <a:pt x="27031" y="21625"/>
                    </a:cubicBezTo>
                    <a:cubicBezTo>
                      <a:pt x="28128" y="19509"/>
                      <a:pt x="28676" y="17107"/>
                      <a:pt x="28676" y="14417"/>
                    </a:cubicBezTo>
                    <a:cubicBezTo>
                      <a:pt x="28676" y="11492"/>
                      <a:pt x="27841" y="9193"/>
                      <a:pt x="26143" y="7600"/>
                    </a:cubicBezTo>
                    <a:cubicBezTo>
                      <a:pt x="24445" y="6007"/>
                      <a:pt x="22017" y="5171"/>
                      <a:pt x="18883" y="5171"/>
                    </a:cubicBezTo>
                    <a:cubicBezTo>
                      <a:pt x="16454" y="5171"/>
                      <a:pt x="14260" y="5772"/>
                      <a:pt x="12301" y="6947"/>
                    </a:cubicBezTo>
                    <a:cubicBezTo>
                      <a:pt x="10342" y="8122"/>
                      <a:pt x="8828" y="9768"/>
                      <a:pt x="7705" y="11883"/>
                    </a:cubicBezTo>
                    <a:cubicBezTo>
                      <a:pt x="6582" y="13999"/>
                      <a:pt x="6033" y="16401"/>
                      <a:pt x="6033" y="19091"/>
                    </a:cubicBezTo>
                    <a:cubicBezTo>
                      <a:pt x="6033" y="21990"/>
                      <a:pt x="6895" y="24263"/>
                      <a:pt x="8619" y="25882"/>
                    </a:cubicBezTo>
                    <a:cubicBezTo>
                      <a:pt x="10342" y="27527"/>
                      <a:pt x="12745" y="28337"/>
                      <a:pt x="15853" y="28337"/>
                    </a:cubicBezTo>
                    <a:cubicBezTo>
                      <a:pt x="18282" y="28337"/>
                      <a:pt x="20502" y="27736"/>
                      <a:pt x="22461" y="26561"/>
                    </a:cubicBezTo>
                    <a:close/>
                  </a:path>
                </a:pathLst>
              </a:custGeom>
              <a:solidFill>
                <a:srgbClr val="3EA9C1"/>
              </a:solidFill>
              <a:ln w="2606" cap="flat">
                <a:noFill/>
                <a:prstDash val="solid"/>
                <a:miter/>
              </a:ln>
            </p:spPr>
            <p:txBody>
              <a:bodyPr rtlCol="0" anchor="ctr"/>
              <a:lstStyle/>
              <a:p>
                <a:endParaRPr lang="en-US"/>
              </a:p>
            </p:txBody>
          </p:sp>
          <p:sp>
            <p:nvSpPr>
              <p:cNvPr id="70" name="Freeform: Shape 69">
                <a:extLst>
                  <a:ext uri="{FF2B5EF4-FFF2-40B4-BE49-F238E27FC236}">
                    <a16:creationId xmlns:a16="http://schemas.microsoft.com/office/drawing/2014/main" id="{27D71933-96C0-3012-156E-FC98FD45246C}"/>
                  </a:ext>
                </a:extLst>
              </p:cNvPr>
              <p:cNvSpPr/>
              <p:nvPr/>
            </p:nvSpPr>
            <p:spPr>
              <a:xfrm>
                <a:off x="9602798" y="1235035"/>
                <a:ext cx="26325" cy="46409"/>
              </a:xfrm>
              <a:custGeom>
                <a:avLst/>
                <a:gdLst>
                  <a:gd name="connsiteX0" fmla="*/ 15200 w 26325"/>
                  <a:gd name="connsiteY0" fmla="*/ 6346 h 46409"/>
                  <a:gd name="connsiteX1" fmla="*/ 12954 w 26325"/>
                  <a:gd name="connsiteY1" fmla="*/ 10917 h 46409"/>
                  <a:gd name="connsiteX2" fmla="*/ 12406 w 26325"/>
                  <a:gd name="connsiteY2" fmla="*/ 13529 h 46409"/>
                  <a:gd name="connsiteX3" fmla="*/ 21964 w 26325"/>
                  <a:gd name="connsiteY3" fmla="*/ 13529 h 46409"/>
                  <a:gd name="connsiteX4" fmla="*/ 20972 w 26325"/>
                  <a:gd name="connsiteY4" fmla="*/ 18439 h 46409"/>
                  <a:gd name="connsiteX5" fmla="*/ 11596 w 26325"/>
                  <a:gd name="connsiteY5" fmla="*/ 18439 h 46409"/>
                  <a:gd name="connsiteX6" fmla="*/ 5955 w 26325"/>
                  <a:gd name="connsiteY6" fmla="*/ 46410 h 46409"/>
                  <a:gd name="connsiteX7" fmla="*/ 0 w 26325"/>
                  <a:gd name="connsiteY7" fmla="*/ 46410 h 46409"/>
                  <a:gd name="connsiteX8" fmla="*/ 5641 w 26325"/>
                  <a:gd name="connsiteY8" fmla="*/ 18439 h 46409"/>
                  <a:gd name="connsiteX9" fmla="*/ 0 w 26325"/>
                  <a:gd name="connsiteY9" fmla="*/ 18439 h 46409"/>
                  <a:gd name="connsiteX10" fmla="*/ 940 w 26325"/>
                  <a:gd name="connsiteY10" fmla="*/ 13529 h 46409"/>
                  <a:gd name="connsiteX11" fmla="*/ 6660 w 26325"/>
                  <a:gd name="connsiteY11" fmla="*/ 13529 h 46409"/>
                  <a:gd name="connsiteX12" fmla="*/ 7287 w 26325"/>
                  <a:gd name="connsiteY12" fmla="*/ 10421 h 46409"/>
                  <a:gd name="connsiteX13" fmla="*/ 11361 w 26325"/>
                  <a:gd name="connsiteY13" fmla="*/ 2690 h 46409"/>
                  <a:gd name="connsiteX14" fmla="*/ 19457 w 26325"/>
                  <a:gd name="connsiteY14" fmla="*/ 0 h 46409"/>
                  <a:gd name="connsiteX15" fmla="*/ 23322 w 26325"/>
                  <a:gd name="connsiteY15" fmla="*/ 522 h 46409"/>
                  <a:gd name="connsiteX16" fmla="*/ 26326 w 26325"/>
                  <a:gd name="connsiteY16" fmla="*/ 2037 h 46409"/>
                  <a:gd name="connsiteX17" fmla="*/ 23845 w 26325"/>
                  <a:gd name="connsiteY17" fmla="*/ 6451 h 46409"/>
                  <a:gd name="connsiteX18" fmla="*/ 19431 w 26325"/>
                  <a:gd name="connsiteY18" fmla="*/ 4910 h 46409"/>
                  <a:gd name="connsiteX19" fmla="*/ 15200 w 26325"/>
                  <a:gd name="connsiteY19" fmla="*/ 6373 h 46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325" h="46409">
                    <a:moveTo>
                      <a:pt x="15200" y="6346"/>
                    </a:moveTo>
                    <a:cubicBezTo>
                      <a:pt x="14155" y="7313"/>
                      <a:pt x="13424" y="8828"/>
                      <a:pt x="12954" y="10917"/>
                    </a:cubicBezTo>
                    <a:lnTo>
                      <a:pt x="12406" y="13529"/>
                    </a:lnTo>
                    <a:lnTo>
                      <a:pt x="21964" y="13529"/>
                    </a:lnTo>
                    <a:lnTo>
                      <a:pt x="20972" y="18439"/>
                    </a:lnTo>
                    <a:lnTo>
                      <a:pt x="11596" y="18439"/>
                    </a:lnTo>
                    <a:lnTo>
                      <a:pt x="5955" y="46410"/>
                    </a:lnTo>
                    <a:lnTo>
                      <a:pt x="0" y="46410"/>
                    </a:lnTo>
                    <a:lnTo>
                      <a:pt x="5641" y="18439"/>
                    </a:lnTo>
                    <a:lnTo>
                      <a:pt x="0" y="18439"/>
                    </a:lnTo>
                    <a:lnTo>
                      <a:pt x="940" y="13529"/>
                    </a:lnTo>
                    <a:lnTo>
                      <a:pt x="6660" y="13529"/>
                    </a:lnTo>
                    <a:lnTo>
                      <a:pt x="7287" y="10421"/>
                    </a:lnTo>
                    <a:cubicBezTo>
                      <a:pt x="7940" y="7078"/>
                      <a:pt x="9298" y="4492"/>
                      <a:pt x="11361" y="2690"/>
                    </a:cubicBezTo>
                    <a:cubicBezTo>
                      <a:pt x="13398" y="888"/>
                      <a:pt x="16114" y="0"/>
                      <a:pt x="19457" y="0"/>
                    </a:cubicBezTo>
                    <a:cubicBezTo>
                      <a:pt x="20815" y="0"/>
                      <a:pt x="22121" y="183"/>
                      <a:pt x="23322" y="522"/>
                    </a:cubicBezTo>
                    <a:cubicBezTo>
                      <a:pt x="24550" y="862"/>
                      <a:pt x="25542" y="1384"/>
                      <a:pt x="26326" y="2037"/>
                    </a:cubicBezTo>
                    <a:lnTo>
                      <a:pt x="23845" y="6451"/>
                    </a:lnTo>
                    <a:cubicBezTo>
                      <a:pt x="22696" y="5406"/>
                      <a:pt x="21207" y="4910"/>
                      <a:pt x="19431" y="4910"/>
                    </a:cubicBezTo>
                    <a:cubicBezTo>
                      <a:pt x="17655" y="4910"/>
                      <a:pt x="16245" y="5406"/>
                      <a:pt x="15200" y="6373"/>
                    </a:cubicBezTo>
                    <a:close/>
                  </a:path>
                </a:pathLst>
              </a:custGeom>
              <a:solidFill>
                <a:srgbClr val="3EA9C1"/>
              </a:solidFill>
              <a:ln w="2606" cap="flat">
                <a:noFill/>
                <a:prstDash val="solid"/>
                <a:miter/>
              </a:ln>
            </p:spPr>
            <p:txBody>
              <a:bodyPr rtlCol="0" anchor="ctr"/>
              <a:lstStyle/>
              <a:p>
                <a:endParaRPr lang="en-US"/>
              </a:p>
            </p:txBody>
          </p:sp>
          <p:sp>
            <p:nvSpPr>
              <p:cNvPr id="71" name="Freeform: Shape 70">
                <a:extLst>
                  <a:ext uri="{FF2B5EF4-FFF2-40B4-BE49-F238E27FC236}">
                    <a16:creationId xmlns:a16="http://schemas.microsoft.com/office/drawing/2014/main" id="{04C6C3D0-B5AD-138A-F51D-50EB540CBA64}"/>
                  </a:ext>
                </a:extLst>
              </p:cNvPr>
              <p:cNvSpPr/>
              <p:nvPr/>
            </p:nvSpPr>
            <p:spPr>
              <a:xfrm>
                <a:off x="9623326" y="1248198"/>
                <a:ext cx="33246" cy="33586"/>
              </a:xfrm>
              <a:custGeom>
                <a:avLst/>
                <a:gdLst>
                  <a:gd name="connsiteX0" fmla="*/ 5850 w 33246"/>
                  <a:gd name="connsiteY0" fmla="*/ 18648 h 33586"/>
                  <a:gd name="connsiteX1" fmla="*/ 5850 w 33246"/>
                  <a:gd name="connsiteY1" fmla="*/ 19013 h 33586"/>
                  <a:gd name="connsiteX2" fmla="*/ 8462 w 33246"/>
                  <a:gd name="connsiteY2" fmla="*/ 25986 h 33586"/>
                  <a:gd name="connsiteX3" fmla="*/ 16271 w 33246"/>
                  <a:gd name="connsiteY3" fmla="*/ 28363 h 33586"/>
                  <a:gd name="connsiteX4" fmla="*/ 21991 w 33246"/>
                  <a:gd name="connsiteY4" fmla="*/ 27344 h 33586"/>
                  <a:gd name="connsiteX5" fmla="*/ 26456 w 33246"/>
                  <a:gd name="connsiteY5" fmla="*/ 24576 h 33586"/>
                  <a:gd name="connsiteX6" fmla="*/ 28990 w 33246"/>
                  <a:gd name="connsiteY6" fmla="*/ 28859 h 33586"/>
                  <a:gd name="connsiteX7" fmla="*/ 23087 w 33246"/>
                  <a:gd name="connsiteY7" fmla="*/ 32333 h 33586"/>
                  <a:gd name="connsiteX8" fmla="*/ 15775 w 33246"/>
                  <a:gd name="connsiteY8" fmla="*/ 33586 h 33586"/>
                  <a:gd name="connsiteX9" fmla="*/ 7391 w 33246"/>
                  <a:gd name="connsiteY9" fmla="*/ 31837 h 33586"/>
                  <a:gd name="connsiteX10" fmla="*/ 1933 w 33246"/>
                  <a:gd name="connsiteY10" fmla="*/ 26874 h 33586"/>
                  <a:gd name="connsiteX11" fmla="*/ 0 w 33246"/>
                  <a:gd name="connsiteY11" fmla="*/ 19300 h 33586"/>
                  <a:gd name="connsiteX12" fmla="*/ 2377 w 33246"/>
                  <a:gd name="connsiteY12" fmla="*/ 9376 h 33586"/>
                  <a:gd name="connsiteX13" fmla="*/ 9010 w 33246"/>
                  <a:gd name="connsiteY13" fmla="*/ 2481 h 33586"/>
                  <a:gd name="connsiteX14" fmla="*/ 18543 w 33246"/>
                  <a:gd name="connsiteY14" fmla="*/ 0 h 33586"/>
                  <a:gd name="connsiteX15" fmla="*/ 29251 w 33246"/>
                  <a:gd name="connsiteY15" fmla="*/ 3813 h 33586"/>
                  <a:gd name="connsiteX16" fmla="*/ 33247 w 33246"/>
                  <a:gd name="connsiteY16" fmla="*/ 14208 h 33586"/>
                  <a:gd name="connsiteX17" fmla="*/ 32803 w 33246"/>
                  <a:gd name="connsiteY17" fmla="*/ 18621 h 33586"/>
                  <a:gd name="connsiteX18" fmla="*/ 5824 w 33246"/>
                  <a:gd name="connsiteY18" fmla="*/ 18621 h 33586"/>
                  <a:gd name="connsiteX19" fmla="*/ 10760 w 33246"/>
                  <a:gd name="connsiteY19" fmla="*/ 7469 h 33586"/>
                  <a:gd name="connsiteX20" fmla="*/ 6477 w 33246"/>
                  <a:gd name="connsiteY20" fmla="*/ 14286 h 33586"/>
                  <a:gd name="connsiteX21" fmla="*/ 27684 w 33246"/>
                  <a:gd name="connsiteY21" fmla="*/ 14286 h 33586"/>
                  <a:gd name="connsiteX22" fmla="*/ 25360 w 33246"/>
                  <a:gd name="connsiteY22" fmla="*/ 7443 h 33586"/>
                  <a:gd name="connsiteX23" fmla="*/ 18308 w 33246"/>
                  <a:gd name="connsiteY23" fmla="*/ 4988 h 33586"/>
                  <a:gd name="connsiteX24" fmla="*/ 10734 w 33246"/>
                  <a:gd name="connsiteY24" fmla="*/ 7469 h 33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3246" h="33586">
                    <a:moveTo>
                      <a:pt x="5850" y="18648"/>
                    </a:moveTo>
                    <a:lnTo>
                      <a:pt x="5850" y="19013"/>
                    </a:lnTo>
                    <a:cubicBezTo>
                      <a:pt x="5850" y="22069"/>
                      <a:pt x="6712" y="24393"/>
                      <a:pt x="8462" y="25986"/>
                    </a:cubicBezTo>
                    <a:cubicBezTo>
                      <a:pt x="10212" y="27579"/>
                      <a:pt x="12797" y="28363"/>
                      <a:pt x="16271" y="28363"/>
                    </a:cubicBezTo>
                    <a:cubicBezTo>
                      <a:pt x="18308" y="28363"/>
                      <a:pt x="20188" y="28024"/>
                      <a:pt x="21991" y="27344"/>
                    </a:cubicBezTo>
                    <a:cubicBezTo>
                      <a:pt x="23766" y="26665"/>
                      <a:pt x="25255" y="25751"/>
                      <a:pt x="26456" y="24576"/>
                    </a:cubicBezTo>
                    <a:lnTo>
                      <a:pt x="28990" y="28859"/>
                    </a:lnTo>
                    <a:cubicBezTo>
                      <a:pt x="27371" y="30348"/>
                      <a:pt x="25412" y="31497"/>
                      <a:pt x="23087" y="32333"/>
                    </a:cubicBezTo>
                    <a:cubicBezTo>
                      <a:pt x="20763" y="33169"/>
                      <a:pt x="18334" y="33586"/>
                      <a:pt x="15775" y="33586"/>
                    </a:cubicBezTo>
                    <a:cubicBezTo>
                      <a:pt x="12536" y="33586"/>
                      <a:pt x="9768" y="33012"/>
                      <a:pt x="7391" y="31837"/>
                    </a:cubicBezTo>
                    <a:cubicBezTo>
                      <a:pt x="5014" y="30661"/>
                      <a:pt x="3212" y="29016"/>
                      <a:pt x="1933" y="26874"/>
                    </a:cubicBezTo>
                    <a:cubicBezTo>
                      <a:pt x="653" y="24733"/>
                      <a:pt x="0" y="22199"/>
                      <a:pt x="0" y="19300"/>
                    </a:cubicBezTo>
                    <a:cubicBezTo>
                      <a:pt x="0" y="15618"/>
                      <a:pt x="784" y="12301"/>
                      <a:pt x="2377" y="9376"/>
                    </a:cubicBezTo>
                    <a:cubicBezTo>
                      <a:pt x="3970" y="6451"/>
                      <a:pt x="6190" y="4153"/>
                      <a:pt x="9010" y="2481"/>
                    </a:cubicBezTo>
                    <a:cubicBezTo>
                      <a:pt x="11857" y="836"/>
                      <a:pt x="15017" y="0"/>
                      <a:pt x="18543" y="0"/>
                    </a:cubicBezTo>
                    <a:cubicBezTo>
                      <a:pt x="23009" y="0"/>
                      <a:pt x="26587" y="1280"/>
                      <a:pt x="29251" y="3813"/>
                    </a:cubicBezTo>
                    <a:cubicBezTo>
                      <a:pt x="31915" y="6346"/>
                      <a:pt x="33247" y="9820"/>
                      <a:pt x="33247" y="14208"/>
                    </a:cubicBezTo>
                    <a:cubicBezTo>
                      <a:pt x="33247" y="15540"/>
                      <a:pt x="33090" y="17002"/>
                      <a:pt x="32803" y="18621"/>
                    </a:cubicBezTo>
                    <a:lnTo>
                      <a:pt x="5824" y="18621"/>
                    </a:lnTo>
                    <a:close/>
                    <a:moveTo>
                      <a:pt x="10760" y="7469"/>
                    </a:moveTo>
                    <a:cubicBezTo>
                      <a:pt x="8645" y="9115"/>
                      <a:pt x="7234" y="11413"/>
                      <a:pt x="6477" y="14286"/>
                    </a:cubicBezTo>
                    <a:lnTo>
                      <a:pt x="27684" y="14286"/>
                    </a:lnTo>
                    <a:cubicBezTo>
                      <a:pt x="27841" y="11361"/>
                      <a:pt x="27083" y="9063"/>
                      <a:pt x="25360" y="7443"/>
                    </a:cubicBezTo>
                    <a:cubicBezTo>
                      <a:pt x="23636" y="5798"/>
                      <a:pt x="21285" y="4988"/>
                      <a:pt x="18308" y="4988"/>
                    </a:cubicBezTo>
                    <a:cubicBezTo>
                      <a:pt x="15331" y="4988"/>
                      <a:pt x="12850" y="5824"/>
                      <a:pt x="10734" y="7469"/>
                    </a:cubicBezTo>
                    <a:close/>
                  </a:path>
                </a:pathLst>
              </a:custGeom>
              <a:solidFill>
                <a:srgbClr val="3EA9C1"/>
              </a:solidFill>
              <a:ln w="2606" cap="flat">
                <a:noFill/>
                <a:prstDash val="solid"/>
                <a:miter/>
              </a:ln>
            </p:spPr>
            <p:txBody>
              <a:bodyPr rtlCol="0" anchor="ctr"/>
              <a:lstStyle/>
              <a:p>
                <a:endParaRPr lang="en-US"/>
              </a:p>
            </p:txBody>
          </p:sp>
          <p:sp>
            <p:nvSpPr>
              <p:cNvPr id="72" name="Freeform: Shape 71">
                <a:extLst>
                  <a:ext uri="{FF2B5EF4-FFF2-40B4-BE49-F238E27FC236}">
                    <a16:creationId xmlns:a16="http://schemas.microsoft.com/office/drawing/2014/main" id="{755FF63B-E9CD-CF42-0865-FDF14ACF2A5B}"/>
                  </a:ext>
                </a:extLst>
              </p:cNvPr>
              <p:cNvSpPr/>
              <p:nvPr/>
            </p:nvSpPr>
            <p:spPr>
              <a:xfrm>
                <a:off x="9658140" y="1248171"/>
                <a:ext cx="30844" cy="33560"/>
              </a:xfrm>
              <a:custGeom>
                <a:avLst/>
                <a:gdLst>
                  <a:gd name="connsiteX0" fmla="*/ 5746 w 30844"/>
                  <a:gd name="connsiteY0" fmla="*/ 32568 h 33560"/>
                  <a:gd name="connsiteX1" fmla="*/ 0 w 30844"/>
                  <a:gd name="connsiteY1" fmla="*/ 29826 h 33560"/>
                  <a:gd name="connsiteX2" fmla="*/ 2664 w 30844"/>
                  <a:gd name="connsiteY2" fmla="*/ 25098 h 33560"/>
                  <a:gd name="connsiteX3" fmla="*/ 7652 w 30844"/>
                  <a:gd name="connsiteY3" fmla="*/ 27553 h 33560"/>
                  <a:gd name="connsiteX4" fmla="*/ 14077 w 30844"/>
                  <a:gd name="connsiteY4" fmla="*/ 28441 h 33560"/>
                  <a:gd name="connsiteX5" fmla="*/ 20502 w 30844"/>
                  <a:gd name="connsiteY5" fmla="*/ 27162 h 33560"/>
                  <a:gd name="connsiteX6" fmla="*/ 22696 w 30844"/>
                  <a:gd name="connsiteY6" fmla="*/ 23584 h 33560"/>
                  <a:gd name="connsiteX7" fmla="*/ 20920 w 30844"/>
                  <a:gd name="connsiteY7" fmla="*/ 20920 h 33560"/>
                  <a:gd name="connsiteX8" fmla="*/ 15435 w 30844"/>
                  <a:gd name="connsiteY8" fmla="*/ 19300 h 33560"/>
                  <a:gd name="connsiteX9" fmla="*/ 9768 w 30844"/>
                  <a:gd name="connsiteY9" fmla="*/ 17786 h 33560"/>
                  <a:gd name="connsiteX10" fmla="*/ 6007 w 30844"/>
                  <a:gd name="connsiteY10" fmla="*/ 15305 h 33560"/>
                  <a:gd name="connsiteX11" fmla="*/ 4466 w 30844"/>
                  <a:gd name="connsiteY11" fmla="*/ 10682 h 33560"/>
                  <a:gd name="connsiteX12" fmla="*/ 6294 w 30844"/>
                  <a:gd name="connsiteY12" fmla="*/ 5041 h 33560"/>
                  <a:gd name="connsiteX13" fmla="*/ 11518 w 30844"/>
                  <a:gd name="connsiteY13" fmla="*/ 1306 h 33560"/>
                  <a:gd name="connsiteX14" fmla="*/ 19353 w 30844"/>
                  <a:gd name="connsiteY14" fmla="*/ 0 h 33560"/>
                  <a:gd name="connsiteX15" fmla="*/ 25751 w 30844"/>
                  <a:gd name="connsiteY15" fmla="*/ 810 h 33560"/>
                  <a:gd name="connsiteX16" fmla="*/ 30844 w 30844"/>
                  <a:gd name="connsiteY16" fmla="*/ 2977 h 33560"/>
                  <a:gd name="connsiteX17" fmla="*/ 28494 w 30844"/>
                  <a:gd name="connsiteY17" fmla="*/ 7705 h 33560"/>
                  <a:gd name="connsiteX18" fmla="*/ 24028 w 30844"/>
                  <a:gd name="connsiteY18" fmla="*/ 5746 h 33560"/>
                  <a:gd name="connsiteX19" fmla="*/ 18804 w 30844"/>
                  <a:gd name="connsiteY19" fmla="*/ 5093 h 33560"/>
                  <a:gd name="connsiteX20" fmla="*/ 12588 w 30844"/>
                  <a:gd name="connsiteY20" fmla="*/ 6425 h 33560"/>
                  <a:gd name="connsiteX21" fmla="*/ 10421 w 30844"/>
                  <a:gd name="connsiteY21" fmla="*/ 10003 h 33560"/>
                  <a:gd name="connsiteX22" fmla="*/ 12223 w 30844"/>
                  <a:gd name="connsiteY22" fmla="*/ 12823 h 33560"/>
                  <a:gd name="connsiteX23" fmla="*/ 17812 w 30844"/>
                  <a:gd name="connsiteY23" fmla="*/ 14469 h 33560"/>
                  <a:gd name="connsiteX24" fmla="*/ 23401 w 30844"/>
                  <a:gd name="connsiteY24" fmla="*/ 15957 h 33560"/>
                  <a:gd name="connsiteX25" fmla="*/ 27083 w 30844"/>
                  <a:gd name="connsiteY25" fmla="*/ 18386 h 33560"/>
                  <a:gd name="connsiteX26" fmla="*/ 28598 w 30844"/>
                  <a:gd name="connsiteY26" fmla="*/ 22905 h 33560"/>
                  <a:gd name="connsiteX27" fmla="*/ 24472 w 30844"/>
                  <a:gd name="connsiteY27" fmla="*/ 30740 h 33560"/>
                  <a:gd name="connsiteX28" fmla="*/ 13529 w 30844"/>
                  <a:gd name="connsiteY28" fmla="*/ 33560 h 33560"/>
                  <a:gd name="connsiteX29" fmla="*/ 5746 w 30844"/>
                  <a:gd name="connsiteY29" fmla="*/ 32516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844" h="33560">
                    <a:moveTo>
                      <a:pt x="5746" y="32568"/>
                    </a:moveTo>
                    <a:cubicBezTo>
                      <a:pt x="3291" y="31863"/>
                      <a:pt x="1384" y="30949"/>
                      <a:pt x="0" y="29826"/>
                    </a:cubicBezTo>
                    <a:lnTo>
                      <a:pt x="2664" y="25098"/>
                    </a:lnTo>
                    <a:cubicBezTo>
                      <a:pt x="3944" y="26143"/>
                      <a:pt x="5615" y="26953"/>
                      <a:pt x="7652" y="27553"/>
                    </a:cubicBezTo>
                    <a:cubicBezTo>
                      <a:pt x="9689" y="28154"/>
                      <a:pt x="11831" y="28441"/>
                      <a:pt x="14077" y="28441"/>
                    </a:cubicBezTo>
                    <a:cubicBezTo>
                      <a:pt x="16898" y="28441"/>
                      <a:pt x="19039" y="28024"/>
                      <a:pt x="20502" y="27162"/>
                    </a:cubicBezTo>
                    <a:cubicBezTo>
                      <a:pt x="21964" y="26326"/>
                      <a:pt x="22696" y="25124"/>
                      <a:pt x="22696" y="23584"/>
                    </a:cubicBezTo>
                    <a:cubicBezTo>
                      <a:pt x="22696" y="22356"/>
                      <a:pt x="22095" y="21442"/>
                      <a:pt x="20920" y="20920"/>
                    </a:cubicBezTo>
                    <a:cubicBezTo>
                      <a:pt x="19744" y="20397"/>
                      <a:pt x="17916" y="19849"/>
                      <a:pt x="15435" y="19300"/>
                    </a:cubicBezTo>
                    <a:cubicBezTo>
                      <a:pt x="13111" y="18804"/>
                      <a:pt x="11230" y="18308"/>
                      <a:pt x="9768" y="17786"/>
                    </a:cubicBezTo>
                    <a:cubicBezTo>
                      <a:pt x="8305" y="17263"/>
                      <a:pt x="7052" y="16454"/>
                      <a:pt x="6007" y="15305"/>
                    </a:cubicBezTo>
                    <a:cubicBezTo>
                      <a:pt x="4962" y="14155"/>
                      <a:pt x="4466" y="12615"/>
                      <a:pt x="4466" y="10682"/>
                    </a:cubicBezTo>
                    <a:cubicBezTo>
                      <a:pt x="4466" y="8540"/>
                      <a:pt x="5067" y="6660"/>
                      <a:pt x="6294" y="5041"/>
                    </a:cubicBezTo>
                    <a:cubicBezTo>
                      <a:pt x="7522" y="3421"/>
                      <a:pt x="9245" y="2194"/>
                      <a:pt x="11518" y="1306"/>
                    </a:cubicBezTo>
                    <a:cubicBezTo>
                      <a:pt x="13764" y="444"/>
                      <a:pt x="16375" y="0"/>
                      <a:pt x="19353" y="0"/>
                    </a:cubicBezTo>
                    <a:cubicBezTo>
                      <a:pt x="21546" y="0"/>
                      <a:pt x="23688" y="261"/>
                      <a:pt x="25751" y="810"/>
                    </a:cubicBezTo>
                    <a:cubicBezTo>
                      <a:pt x="27815" y="1358"/>
                      <a:pt x="29512" y="2063"/>
                      <a:pt x="30844" y="2977"/>
                    </a:cubicBezTo>
                    <a:lnTo>
                      <a:pt x="28494" y="7705"/>
                    </a:lnTo>
                    <a:cubicBezTo>
                      <a:pt x="27214" y="6843"/>
                      <a:pt x="25725" y="6190"/>
                      <a:pt x="24028" y="5746"/>
                    </a:cubicBezTo>
                    <a:cubicBezTo>
                      <a:pt x="22330" y="5302"/>
                      <a:pt x="20606" y="5093"/>
                      <a:pt x="18804" y="5093"/>
                    </a:cubicBezTo>
                    <a:cubicBezTo>
                      <a:pt x="16114" y="5093"/>
                      <a:pt x="14051" y="5537"/>
                      <a:pt x="12588" y="6425"/>
                    </a:cubicBezTo>
                    <a:cubicBezTo>
                      <a:pt x="11126" y="7313"/>
                      <a:pt x="10421" y="8514"/>
                      <a:pt x="10421" y="10003"/>
                    </a:cubicBezTo>
                    <a:cubicBezTo>
                      <a:pt x="10421" y="11335"/>
                      <a:pt x="11021" y="12275"/>
                      <a:pt x="12223" y="12823"/>
                    </a:cubicBezTo>
                    <a:cubicBezTo>
                      <a:pt x="13424" y="13372"/>
                      <a:pt x="15278" y="13920"/>
                      <a:pt x="17812" y="14469"/>
                    </a:cubicBezTo>
                    <a:cubicBezTo>
                      <a:pt x="20084" y="14965"/>
                      <a:pt x="21938" y="15461"/>
                      <a:pt x="23401" y="15957"/>
                    </a:cubicBezTo>
                    <a:cubicBezTo>
                      <a:pt x="24863" y="16454"/>
                      <a:pt x="26091" y="17263"/>
                      <a:pt x="27083" y="18386"/>
                    </a:cubicBezTo>
                    <a:cubicBezTo>
                      <a:pt x="28102" y="19509"/>
                      <a:pt x="28598" y="21024"/>
                      <a:pt x="28598" y="22905"/>
                    </a:cubicBezTo>
                    <a:cubicBezTo>
                      <a:pt x="28598" y="26248"/>
                      <a:pt x="27214" y="28859"/>
                      <a:pt x="24472" y="30740"/>
                    </a:cubicBezTo>
                    <a:cubicBezTo>
                      <a:pt x="21729" y="32620"/>
                      <a:pt x="18073" y="33560"/>
                      <a:pt x="13529" y="33560"/>
                    </a:cubicBezTo>
                    <a:cubicBezTo>
                      <a:pt x="10786" y="33560"/>
                      <a:pt x="8201" y="33221"/>
                      <a:pt x="5746" y="32516"/>
                    </a:cubicBezTo>
                    <a:close/>
                  </a:path>
                </a:pathLst>
              </a:custGeom>
              <a:solidFill>
                <a:srgbClr val="3EA9C1"/>
              </a:solidFill>
              <a:ln w="2606" cap="flat">
                <a:noFill/>
                <a:prstDash val="solid"/>
                <a:miter/>
              </a:ln>
            </p:spPr>
            <p:txBody>
              <a:bodyPr rtlCol="0" anchor="ctr"/>
              <a:lstStyle/>
              <a:p>
                <a:endParaRPr lang="en-US"/>
              </a:p>
            </p:txBody>
          </p:sp>
          <p:sp>
            <p:nvSpPr>
              <p:cNvPr id="73" name="Freeform: Shape 72">
                <a:extLst>
                  <a:ext uri="{FF2B5EF4-FFF2-40B4-BE49-F238E27FC236}">
                    <a16:creationId xmlns:a16="http://schemas.microsoft.com/office/drawing/2014/main" id="{707F82D3-6770-DD84-068E-AED5E0FA1DD2}"/>
                  </a:ext>
                </a:extLst>
              </p:cNvPr>
              <p:cNvSpPr/>
              <p:nvPr/>
            </p:nvSpPr>
            <p:spPr>
              <a:xfrm>
                <a:off x="9689219" y="1248171"/>
                <a:ext cx="30844" cy="33560"/>
              </a:xfrm>
              <a:custGeom>
                <a:avLst/>
                <a:gdLst>
                  <a:gd name="connsiteX0" fmla="*/ 5746 w 30844"/>
                  <a:gd name="connsiteY0" fmla="*/ 32568 h 33560"/>
                  <a:gd name="connsiteX1" fmla="*/ 0 w 30844"/>
                  <a:gd name="connsiteY1" fmla="*/ 29826 h 33560"/>
                  <a:gd name="connsiteX2" fmla="*/ 2664 w 30844"/>
                  <a:gd name="connsiteY2" fmla="*/ 25098 h 33560"/>
                  <a:gd name="connsiteX3" fmla="*/ 7652 w 30844"/>
                  <a:gd name="connsiteY3" fmla="*/ 27553 h 33560"/>
                  <a:gd name="connsiteX4" fmla="*/ 14077 w 30844"/>
                  <a:gd name="connsiteY4" fmla="*/ 28441 h 33560"/>
                  <a:gd name="connsiteX5" fmla="*/ 20502 w 30844"/>
                  <a:gd name="connsiteY5" fmla="*/ 27162 h 33560"/>
                  <a:gd name="connsiteX6" fmla="*/ 22696 w 30844"/>
                  <a:gd name="connsiteY6" fmla="*/ 23584 h 33560"/>
                  <a:gd name="connsiteX7" fmla="*/ 20920 w 30844"/>
                  <a:gd name="connsiteY7" fmla="*/ 20920 h 33560"/>
                  <a:gd name="connsiteX8" fmla="*/ 15435 w 30844"/>
                  <a:gd name="connsiteY8" fmla="*/ 19300 h 33560"/>
                  <a:gd name="connsiteX9" fmla="*/ 9768 w 30844"/>
                  <a:gd name="connsiteY9" fmla="*/ 17786 h 33560"/>
                  <a:gd name="connsiteX10" fmla="*/ 6007 w 30844"/>
                  <a:gd name="connsiteY10" fmla="*/ 15305 h 33560"/>
                  <a:gd name="connsiteX11" fmla="*/ 4466 w 30844"/>
                  <a:gd name="connsiteY11" fmla="*/ 10682 h 33560"/>
                  <a:gd name="connsiteX12" fmla="*/ 6294 w 30844"/>
                  <a:gd name="connsiteY12" fmla="*/ 5041 h 33560"/>
                  <a:gd name="connsiteX13" fmla="*/ 11518 w 30844"/>
                  <a:gd name="connsiteY13" fmla="*/ 1306 h 33560"/>
                  <a:gd name="connsiteX14" fmla="*/ 19353 w 30844"/>
                  <a:gd name="connsiteY14" fmla="*/ 0 h 33560"/>
                  <a:gd name="connsiteX15" fmla="*/ 25751 w 30844"/>
                  <a:gd name="connsiteY15" fmla="*/ 810 h 33560"/>
                  <a:gd name="connsiteX16" fmla="*/ 30844 w 30844"/>
                  <a:gd name="connsiteY16" fmla="*/ 2977 h 33560"/>
                  <a:gd name="connsiteX17" fmla="*/ 28494 w 30844"/>
                  <a:gd name="connsiteY17" fmla="*/ 7705 h 33560"/>
                  <a:gd name="connsiteX18" fmla="*/ 24028 w 30844"/>
                  <a:gd name="connsiteY18" fmla="*/ 5746 h 33560"/>
                  <a:gd name="connsiteX19" fmla="*/ 18804 w 30844"/>
                  <a:gd name="connsiteY19" fmla="*/ 5093 h 33560"/>
                  <a:gd name="connsiteX20" fmla="*/ 12588 w 30844"/>
                  <a:gd name="connsiteY20" fmla="*/ 6425 h 33560"/>
                  <a:gd name="connsiteX21" fmla="*/ 10421 w 30844"/>
                  <a:gd name="connsiteY21" fmla="*/ 10003 h 33560"/>
                  <a:gd name="connsiteX22" fmla="*/ 12223 w 30844"/>
                  <a:gd name="connsiteY22" fmla="*/ 12823 h 33560"/>
                  <a:gd name="connsiteX23" fmla="*/ 17812 w 30844"/>
                  <a:gd name="connsiteY23" fmla="*/ 14469 h 33560"/>
                  <a:gd name="connsiteX24" fmla="*/ 23401 w 30844"/>
                  <a:gd name="connsiteY24" fmla="*/ 15957 h 33560"/>
                  <a:gd name="connsiteX25" fmla="*/ 27083 w 30844"/>
                  <a:gd name="connsiteY25" fmla="*/ 18386 h 33560"/>
                  <a:gd name="connsiteX26" fmla="*/ 28598 w 30844"/>
                  <a:gd name="connsiteY26" fmla="*/ 22905 h 33560"/>
                  <a:gd name="connsiteX27" fmla="*/ 24472 w 30844"/>
                  <a:gd name="connsiteY27" fmla="*/ 30740 h 33560"/>
                  <a:gd name="connsiteX28" fmla="*/ 13529 w 30844"/>
                  <a:gd name="connsiteY28" fmla="*/ 33560 h 33560"/>
                  <a:gd name="connsiteX29" fmla="*/ 5746 w 30844"/>
                  <a:gd name="connsiteY29" fmla="*/ 32516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844" h="33560">
                    <a:moveTo>
                      <a:pt x="5746" y="32568"/>
                    </a:moveTo>
                    <a:cubicBezTo>
                      <a:pt x="3291" y="31863"/>
                      <a:pt x="1384" y="30949"/>
                      <a:pt x="0" y="29826"/>
                    </a:cubicBezTo>
                    <a:lnTo>
                      <a:pt x="2664" y="25098"/>
                    </a:lnTo>
                    <a:cubicBezTo>
                      <a:pt x="3944" y="26143"/>
                      <a:pt x="5615" y="26953"/>
                      <a:pt x="7652" y="27553"/>
                    </a:cubicBezTo>
                    <a:cubicBezTo>
                      <a:pt x="9689" y="28154"/>
                      <a:pt x="11831" y="28441"/>
                      <a:pt x="14077" y="28441"/>
                    </a:cubicBezTo>
                    <a:cubicBezTo>
                      <a:pt x="16898" y="28441"/>
                      <a:pt x="19039" y="28024"/>
                      <a:pt x="20502" y="27162"/>
                    </a:cubicBezTo>
                    <a:cubicBezTo>
                      <a:pt x="21964" y="26326"/>
                      <a:pt x="22696" y="25124"/>
                      <a:pt x="22696" y="23584"/>
                    </a:cubicBezTo>
                    <a:cubicBezTo>
                      <a:pt x="22696" y="22356"/>
                      <a:pt x="22095" y="21442"/>
                      <a:pt x="20920" y="20920"/>
                    </a:cubicBezTo>
                    <a:cubicBezTo>
                      <a:pt x="19744" y="20397"/>
                      <a:pt x="17916" y="19849"/>
                      <a:pt x="15435" y="19300"/>
                    </a:cubicBezTo>
                    <a:cubicBezTo>
                      <a:pt x="13111" y="18804"/>
                      <a:pt x="11230" y="18308"/>
                      <a:pt x="9768" y="17786"/>
                    </a:cubicBezTo>
                    <a:cubicBezTo>
                      <a:pt x="8305" y="17263"/>
                      <a:pt x="7052" y="16454"/>
                      <a:pt x="6007" y="15305"/>
                    </a:cubicBezTo>
                    <a:cubicBezTo>
                      <a:pt x="4962" y="14155"/>
                      <a:pt x="4466" y="12615"/>
                      <a:pt x="4466" y="10682"/>
                    </a:cubicBezTo>
                    <a:cubicBezTo>
                      <a:pt x="4466" y="8540"/>
                      <a:pt x="5067" y="6660"/>
                      <a:pt x="6294" y="5041"/>
                    </a:cubicBezTo>
                    <a:cubicBezTo>
                      <a:pt x="7522" y="3421"/>
                      <a:pt x="9245" y="2194"/>
                      <a:pt x="11518" y="1306"/>
                    </a:cubicBezTo>
                    <a:cubicBezTo>
                      <a:pt x="13764" y="444"/>
                      <a:pt x="16375" y="0"/>
                      <a:pt x="19353" y="0"/>
                    </a:cubicBezTo>
                    <a:cubicBezTo>
                      <a:pt x="21546" y="0"/>
                      <a:pt x="23688" y="261"/>
                      <a:pt x="25751" y="810"/>
                    </a:cubicBezTo>
                    <a:cubicBezTo>
                      <a:pt x="27815" y="1358"/>
                      <a:pt x="29512" y="2063"/>
                      <a:pt x="30844" y="2977"/>
                    </a:cubicBezTo>
                    <a:lnTo>
                      <a:pt x="28494" y="7705"/>
                    </a:lnTo>
                    <a:cubicBezTo>
                      <a:pt x="27214" y="6843"/>
                      <a:pt x="25725" y="6190"/>
                      <a:pt x="24028" y="5746"/>
                    </a:cubicBezTo>
                    <a:cubicBezTo>
                      <a:pt x="22330" y="5302"/>
                      <a:pt x="20606" y="5093"/>
                      <a:pt x="18804" y="5093"/>
                    </a:cubicBezTo>
                    <a:cubicBezTo>
                      <a:pt x="16114" y="5093"/>
                      <a:pt x="14051" y="5537"/>
                      <a:pt x="12588" y="6425"/>
                    </a:cubicBezTo>
                    <a:cubicBezTo>
                      <a:pt x="11126" y="7313"/>
                      <a:pt x="10421" y="8514"/>
                      <a:pt x="10421" y="10003"/>
                    </a:cubicBezTo>
                    <a:cubicBezTo>
                      <a:pt x="10421" y="11335"/>
                      <a:pt x="11021" y="12275"/>
                      <a:pt x="12223" y="12823"/>
                    </a:cubicBezTo>
                    <a:cubicBezTo>
                      <a:pt x="13424" y="13372"/>
                      <a:pt x="15278" y="13920"/>
                      <a:pt x="17812" y="14469"/>
                    </a:cubicBezTo>
                    <a:cubicBezTo>
                      <a:pt x="20084" y="14965"/>
                      <a:pt x="21938" y="15461"/>
                      <a:pt x="23401" y="15957"/>
                    </a:cubicBezTo>
                    <a:cubicBezTo>
                      <a:pt x="24863" y="16454"/>
                      <a:pt x="26091" y="17263"/>
                      <a:pt x="27083" y="18386"/>
                    </a:cubicBezTo>
                    <a:cubicBezTo>
                      <a:pt x="28102" y="19509"/>
                      <a:pt x="28598" y="21024"/>
                      <a:pt x="28598" y="22905"/>
                    </a:cubicBezTo>
                    <a:cubicBezTo>
                      <a:pt x="28598" y="26248"/>
                      <a:pt x="27214" y="28859"/>
                      <a:pt x="24472" y="30740"/>
                    </a:cubicBezTo>
                    <a:cubicBezTo>
                      <a:pt x="21729" y="32620"/>
                      <a:pt x="18073" y="33560"/>
                      <a:pt x="13529" y="33560"/>
                    </a:cubicBezTo>
                    <a:cubicBezTo>
                      <a:pt x="10786" y="33560"/>
                      <a:pt x="8201" y="33221"/>
                      <a:pt x="5746" y="32516"/>
                    </a:cubicBezTo>
                    <a:close/>
                  </a:path>
                </a:pathLst>
              </a:custGeom>
              <a:solidFill>
                <a:srgbClr val="3EA9C1"/>
              </a:solidFill>
              <a:ln w="2606" cap="flat">
                <a:noFill/>
                <a:prstDash val="solid"/>
                <a:miter/>
              </a:ln>
            </p:spPr>
            <p:txBody>
              <a:bodyPr rtlCol="0" anchor="ctr"/>
              <a:lstStyle/>
              <a:p>
                <a:endParaRPr lang="en-US"/>
              </a:p>
            </p:txBody>
          </p:sp>
          <p:sp>
            <p:nvSpPr>
              <p:cNvPr id="74" name="Freeform: Shape 73">
                <a:extLst>
                  <a:ext uri="{FF2B5EF4-FFF2-40B4-BE49-F238E27FC236}">
                    <a16:creationId xmlns:a16="http://schemas.microsoft.com/office/drawing/2014/main" id="{6A1ACAC6-A8AE-71E5-8FB0-C9491D0828CA}"/>
                  </a:ext>
                </a:extLst>
              </p:cNvPr>
              <p:cNvSpPr/>
              <p:nvPr/>
            </p:nvSpPr>
            <p:spPr>
              <a:xfrm>
                <a:off x="9723484" y="1234486"/>
                <a:ext cx="15565" cy="46932"/>
              </a:xfrm>
              <a:custGeom>
                <a:avLst/>
                <a:gdLst>
                  <a:gd name="connsiteX0" fmla="*/ 6503 w 15565"/>
                  <a:gd name="connsiteY0" fmla="*/ 14051 h 46932"/>
                  <a:gd name="connsiteX1" fmla="*/ 12458 w 15565"/>
                  <a:gd name="connsiteY1" fmla="*/ 14051 h 46932"/>
                  <a:gd name="connsiteX2" fmla="*/ 5955 w 15565"/>
                  <a:gd name="connsiteY2" fmla="*/ 46932 h 46932"/>
                  <a:gd name="connsiteX3" fmla="*/ 0 w 15565"/>
                  <a:gd name="connsiteY3" fmla="*/ 46932 h 46932"/>
                  <a:gd name="connsiteX4" fmla="*/ 6503 w 15565"/>
                  <a:gd name="connsiteY4" fmla="*/ 14051 h 46932"/>
                  <a:gd name="connsiteX5" fmla="*/ 8540 w 15565"/>
                  <a:gd name="connsiteY5" fmla="*/ 6686 h 46932"/>
                  <a:gd name="connsiteX6" fmla="*/ 7496 w 15565"/>
                  <a:gd name="connsiteY6" fmla="*/ 4153 h 46932"/>
                  <a:gd name="connsiteX7" fmla="*/ 8697 w 15565"/>
                  <a:gd name="connsiteY7" fmla="*/ 1201 h 46932"/>
                  <a:gd name="connsiteX8" fmla="*/ 11779 w 15565"/>
                  <a:gd name="connsiteY8" fmla="*/ 0 h 46932"/>
                  <a:gd name="connsiteX9" fmla="*/ 14469 w 15565"/>
                  <a:gd name="connsiteY9" fmla="*/ 1019 h 46932"/>
                  <a:gd name="connsiteX10" fmla="*/ 15566 w 15565"/>
                  <a:gd name="connsiteY10" fmla="*/ 3474 h 46932"/>
                  <a:gd name="connsiteX11" fmla="*/ 14364 w 15565"/>
                  <a:gd name="connsiteY11" fmla="*/ 6581 h 46932"/>
                  <a:gd name="connsiteX12" fmla="*/ 11230 w 15565"/>
                  <a:gd name="connsiteY12" fmla="*/ 7757 h 46932"/>
                  <a:gd name="connsiteX13" fmla="*/ 8566 w 15565"/>
                  <a:gd name="connsiteY13" fmla="*/ 6712 h 46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565" h="46932">
                    <a:moveTo>
                      <a:pt x="6503" y="14051"/>
                    </a:moveTo>
                    <a:lnTo>
                      <a:pt x="12458" y="14051"/>
                    </a:lnTo>
                    <a:lnTo>
                      <a:pt x="5955" y="46932"/>
                    </a:lnTo>
                    <a:lnTo>
                      <a:pt x="0" y="46932"/>
                    </a:lnTo>
                    <a:lnTo>
                      <a:pt x="6503" y="14051"/>
                    </a:lnTo>
                    <a:close/>
                    <a:moveTo>
                      <a:pt x="8540" y="6686"/>
                    </a:moveTo>
                    <a:cubicBezTo>
                      <a:pt x="7835" y="5981"/>
                      <a:pt x="7496" y="5145"/>
                      <a:pt x="7496" y="4153"/>
                    </a:cubicBezTo>
                    <a:cubicBezTo>
                      <a:pt x="7496" y="3003"/>
                      <a:pt x="7887" y="2011"/>
                      <a:pt x="8697" y="1201"/>
                    </a:cubicBezTo>
                    <a:cubicBezTo>
                      <a:pt x="9507" y="392"/>
                      <a:pt x="10525" y="0"/>
                      <a:pt x="11779" y="0"/>
                    </a:cubicBezTo>
                    <a:cubicBezTo>
                      <a:pt x="12850" y="0"/>
                      <a:pt x="13764" y="340"/>
                      <a:pt x="14469" y="1019"/>
                    </a:cubicBezTo>
                    <a:cubicBezTo>
                      <a:pt x="15174" y="1698"/>
                      <a:pt x="15566" y="2507"/>
                      <a:pt x="15566" y="3474"/>
                    </a:cubicBezTo>
                    <a:cubicBezTo>
                      <a:pt x="15566" y="4753"/>
                      <a:pt x="15174" y="5798"/>
                      <a:pt x="14364" y="6581"/>
                    </a:cubicBezTo>
                    <a:cubicBezTo>
                      <a:pt x="13555" y="7365"/>
                      <a:pt x="12510" y="7757"/>
                      <a:pt x="11230" y="7757"/>
                    </a:cubicBezTo>
                    <a:cubicBezTo>
                      <a:pt x="10160" y="7757"/>
                      <a:pt x="9271" y="7417"/>
                      <a:pt x="8566" y="6712"/>
                    </a:cubicBezTo>
                    <a:close/>
                  </a:path>
                </a:pathLst>
              </a:custGeom>
              <a:solidFill>
                <a:srgbClr val="3EA9C1"/>
              </a:solidFill>
              <a:ln w="2606"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F696B80B-9051-3696-5CCF-F3509D0A6F8B}"/>
                  </a:ext>
                </a:extLst>
              </p:cNvPr>
              <p:cNvSpPr/>
              <p:nvPr/>
            </p:nvSpPr>
            <p:spPr>
              <a:xfrm>
                <a:off x="9740695" y="1248250"/>
                <a:ext cx="34657" cy="33560"/>
              </a:xfrm>
              <a:custGeom>
                <a:avLst/>
                <a:gdLst>
                  <a:gd name="connsiteX0" fmla="*/ 7339 w 34657"/>
                  <a:gd name="connsiteY0" fmla="*/ 31784 h 33560"/>
                  <a:gd name="connsiteX1" fmla="*/ 1933 w 34657"/>
                  <a:gd name="connsiteY1" fmla="*/ 26796 h 33560"/>
                  <a:gd name="connsiteX2" fmla="*/ 0 w 34657"/>
                  <a:gd name="connsiteY2" fmla="*/ 19353 h 33560"/>
                  <a:gd name="connsiteX3" fmla="*/ 2481 w 34657"/>
                  <a:gd name="connsiteY3" fmla="*/ 9428 h 33560"/>
                  <a:gd name="connsiteX4" fmla="*/ 9376 w 34657"/>
                  <a:gd name="connsiteY4" fmla="*/ 2507 h 33560"/>
                  <a:gd name="connsiteX5" fmla="*/ 19300 w 34657"/>
                  <a:gd name="connsiteY5" fmla="*/ 0 h 33560"/>
                  <a:gd name="connsiteX6" fmla="*/ 27423 w 34657"/>
                  <a:gd name="connsiteY6" fmla="*/ 1750 h 33560"/>
                  <a:gd name="connsiteX7" fmla="*/ 32777 w 34657"/>
                  <a:gd name="connsiteY7" fmla="*/ 6686 h 33560"/>
                  <a:gd name="connsiteX8" fmla="*/ 34657 w 34657"/>
                  <a:gd name="connsiteY8" fmla="*/ 14155 h 33560"/>
                  <a:gd name="connsiteX9" fmla="*/ 32176 w 34657"/>
                  <a:gd name="connsiteY9" fmla="*/ 24106 h 33560"/>
                  <a:gd name="connsiteX10" fmla="*/ 25307 w 34657"/>
                  <a:gd name="connsiteY10" fmla="*/ 31053 h 33560"/>
                  <a:gd name="connsiteX11" fmla="*/ 15409 w 34657"/>
                  <a:gd name="connsiteY11" fmla="*/ 33560 h 33560"/>
                  <a:gd name="connsiteX12" fmla="*/ 7287 w 34657"/>
                  <a:gd name="connsiteY12" fmla="*/ 31784 h 33560"/>
                  <a:gd name="connsiteX13" fmla="*/ 22461 w 34657"/>
                  <a:gd name="connsiteY13" fmla="*/ 26561 h 33560"/>
                  <a:gd name="connsiteX14" fmla="*/ 27057 w 34657"/>
                  <a:gd name="connsiteY14" fmla="*/ 21625 h 33560"/>
                  <a:gd name="connsiteX15" fmla="*/ 28703 w 34657"/>
                  <a:gd name="connsiteY15" fmla="*/ 14417 h 33560"/>
                  <a:gd name="connsiteX16" fmla="*/ 26169 w 34657"/>
                  <a:gd name="connsiteY16" fmla="*/ 7600 h 33560"/>
                  <a:gd name="connsiteX17" fmla="*/ 18909 w 34657"/>
                  <a:gd name="connsiteY17" fmla="*/ 5171 h 33560"/>
                  <a:gd name="connsiteX18" fmla="*/ 12327 w 34657"/>
                  <a:gd name="connsiteY18" fmla="*/ 6947 h 33560"/>
                  <a:gd name="connsiteX19" fmla="*/ 7731 w 34657"/>
                  <a:gd name="connsiteY19" fmla="*/ 11883 h 33560"/>
                  <a:gd name="connsiteX20" fmla="*/ 6059 w 34657"/>
                  <a:gd name="connsiteY20" fmla="*/ 19091 h 33560"/>
                  <a:gd name="connsiteX21" fmla="*/ 8645 w 34657"/>
                  <a:gd name="connsiteY21" fmla="*/ 25882 h 33560"/>
                  <a:gd name="connsiteX22" fmla="*/ 15879 w 34657"/>
                  <a:gd name="connsiteY22" fmla="*/ 28337 h 33560"/>
                  <a:gd name="connsiteX23" fmla="*/ 22487 w 34657"/>
                  <a:gd name="connsiteY23"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4657" h="33560">
                    <a:moveTo>
                      <a:pt x="7339" y="31784"/>
                    </a:moveTo>
                    <a:cubicBezTo>
                      <a:pt x="5014" y="30609"/>
                      <a:pt x="3212" y="28938"/>
                      <a:pt x="1933" y="26796"/>
                    </a:cubicBezTo>
                    <a:cubicBezTo>
                      <a:pt x="653" y="24654"/>
                      <a:pt x="0" y="22173"/>
                      <a:pt x="0" y="19353"/>
                    </a:cubicBezTo>
                    <a:cubicBezTo>
                      <a:pt x="0" y="15670"/>
                      <a:pt x="836" y="12353"/>
                      <a:pt x="2481" y="9428"/>
                    </a:cubicBezTo>
                    <a:cubicBezTo>
                      <a:pt x="4127" y="6503"/>
                      <a:pt x="6425" y="4179"/>
                      <a:pt x="9376" y="2507"/>
                    </a:cubicBezTo>
                    <a:cubicBezTo>
                      <a:pt x="12301" y="836"/>
                      <a:pt x="15618" y="0"/>
                      <a:pt x="19300" y="0"/>
                    </a:cubicBezTo>
                    <a:cubicBezTo>
                      <a:pt x="22408" y="0"/>
                      <a:pt x="25098" y="575"/>
                      <a:pt x="27423" y="1750"/>
                    </a:cubicBezTo>
                    <a:cubicBezTo>
                      <a:pt x="29747" y="2899"/>
                      <a:pt x="31523" y="4544"/>
                      <a:pt x="32777" y="6686"/>
                    </a:cubicBezTo>
                    <a:cubicBezTo>
                      <a:pt x="34030" y="8828"/>
                      <a:pt x="34657" y="11309"/>
                      <a:pt x="34657" y="14155"/>
                    </a:cubicBezTo>
                    <a:cubicBezTo>
                      <a:pt x="34657" y="17838"/>
                      <a:pt x="33821" y="21155"/>
                      <a:pt x="32176" y="24106"/>
                    </a:cubicBezTo>
                    <a:cubicBezTo>
                      <a:pt x="30531" y="27057"/>
                      <a:pt x="28232" y="29382"/>
                      <a:pt x="25307" y="31053"/>
                    </a:cubicBezTo>
                    <a:cubicBezTo>
                      <a:pt x="22382" y="32725"/>
                      <a:pt x="19091" y="33560"/>
                      <a:pt x="15409" y="33560"/>
                    </a:cubicBezTo>
                    <a:cubicBezTo>
                      <a:pt x="12301" y="33560"/>
                      <a:pt x="9611" y="32960"/>
                      <a:pt x="7287" y="31784"/>
                    </a:cubicBezTo>
                    <a:close/>
                    <a:moveTo>
                      <a:pt x="22461" y="26561"/>
                    </a:moveTo>
                    <a:cubicBezTo>
                      <a:pt x="24419" y="25386"/>
                      <a:pt x="25960" y="23740"/>
                      <a:pt x="27057" y="21625"/>
                    </a:cubicBezTo>
                    <a:cubicBezTo>
                      <a:pt x="28154" y="19509"/>
                      <a:pt x="28703" y="17107"/>
                      <a:pt x="28703" y="14417"/>
                    </a:cubicBezTo>
                    <a:cubicBezTo>
                      <a:pt x="28703" y="11492"/>
                      <a:pt x="27867" y="9193"/>
                      <a:pt x="26169" y="7600"/>
                    </a:cubicBezTo>
                    <a:cubicBezTo>
                      <a:pt x="24472" y="6007"/>
                      <a:pt x="22043" y="5171"/>
                      <a:pt x="18909" y="5171"/>
                    </a:cubicBezTo>
                    <a:cubicBezTo>
                      <a:pt x="16480" y="5171"/>
                      <a:pt x="14286" y="5772"/>
                      <a:pt x="12327" y="6947"/>
                    </a:cubicBezTo>
                    <a:cubicBezTo>
                      <a:pt x="10368" y="8122"/>
                      <a:pt x="8854" y="9768"/>
                      <a:pt x="7731" y="11883"/>
                    </a:cubicBezTo>
                    <a:cubicBezTo>
                      <a:pt x="6608" y="13999"/>
                      <a:pt x="6059" y="16401"/>
                      <a:pt x="6059" y="19091"/>
                    </a:cubicBezTo>
                    <a:cubicBezTo>
                      <a:pt x="6059" y="21990"/>
                      <a:pt x="6921" y="24263"/>
                      <a:pt x="8645" y="25882"/>
                    </a:cubicBezTo>
                    <a:cubicBezTo>
                      <a:pt x="10368" y="27527"/>
                      <a:pt x="12771" y="28337"/>
                      <a:pt x="15879" y="28337"/>
                    </a:cubicBezTo>
                    <a:cubicBezTo>
                      <a:pt x="18308" y="28337"/>
                      <a:pt x="20528" y="27736"/>
                      <a:pt x="22487" y="26561"/>
                    </a:cubicBezTo>
                    <a:close/>
                  </a:path>
                </a:pathLst>
              </a:custGeom>
              <a:solidFill>
                <a:srgbClr val="3EA9C1"/>
              </a:solidFill>
              <a:ln w="2606" cap="flat">
                <a:noFill/>
                <a:prstDash val="solid"/>
                <a:miter/>
              </a:ln>
            </p:spPr>
            <p:txBody>
              <a:bodyPr rtlCol="0" anchor="ctr"/>
              <a:lstStyle/>
              <a:p>
                <a:endParaRPr lang="en-US"/>
              </a:p>
            </p:txBody>
          </p:sp>
          <p:sp>
            <p:nvSpPr>
              <p:cNvPr id="76" name="Freeform: Shape 75">
                <a:extLst>
                  <a:ext uri="{FF2B5EF4-FFF2-40B4-BE49-F238E27FC236}">
                    <a16:creationId xmlns:a16="http://schemas.microsoft.com/office/drawing/2014/main" id="{212A6AFC-F566-13D8-C297-2711336C1972}"/>
                  </a:ext>
                </a:extLst>
              </p:cNvPr>
              <p:cNvSpPr/>
              <p:nvPr/>
            </p:nvSpPr>
            <p:spPr>
              <a:xfrm>
                <a:off x="9780184" y="1248250"/>
                <a:ext cx="35231" cy="33194"/>
              </a:xfrm>
              <a:custGeom>
                <a:avLst/>
                <a:gdLst>
                  <a:gd name="connsiteX0" fmla="*/ 32098 w 35231"/>
                  <a:gd name="connsiteY0" fmla="*/ 2847 h 33194"/>
                  <a:gd name="connsiteX1" fmla="*/ 35232 w 35231"/>
                  <a:gd name="connsiteY1" fmla="*/ 10917 h 33194"/>
                  <a:gd name="connsiteX2" fmla="*/ 34866 w 35231"/>
                  <a:gd name="connsiteY2" fmla="*/ 14756 h 33194"/>
                  <a:gd name="connsiteX3" fmla="*/ 31210 w 35231"/>
                  <a:gd name="connsiteY3" fmla="*/ 33195 h 33194"/>
                  <a:gd name="connsiteX4" fmla="*/ 25255 w 35231"/>
                  <a:gd name="connsiteY4" fmla="*/ 33195 h 33194"/>
                  <a:gd name="connsiteX5" fmla="*/ 28911 w 35231"/>
                  <a:gd name="connsiteY5" fmla="*/ 14756 h 33194"/>
                  <a:gd name="connsiteX6" fmla="*/ 29225 w 35231"/>
                  <a:gd name="connsiteY6" fmla="*/ 12014 h 33194"/>
                  <a:gd name="connsiteX7" fmla="*/ 27292 w 35231"/>
                  <a:gd name="connsiteY7" fmla="*/ 7052 h 33194"/>
                  <a:gd name="connsiteX8" fmla="*/ 21573 w 35231"/>
                  <a:gd name="connsiteY8" fmla="*/ 5302 h 33194"/>
                  <a:gd name="connsiteX9" fmla="*/ 13607 w 35231"/>
                  <a:gd name="connsiteY9" fmla="*/ 7940 h 33194"/>
                  <a:gd name="connsiteX10" fmla="*/ 9428 w 35231"/>
                  <a:gd name="connsiteY10" fmla="*/ 15801 h 33194"/>
                  <a:gd name="connsiteX11" fmla="*/ 5955 w 35231"/>
                  <a:gd name="connsiteY11" fmla="*/ 33169 h 33194"/>
                  <a:gd name="connsiteX12" fmla="*/ 0 w 35231"/>
                  <a:gd name="connsiteY12" fmla="*/ 33169 h 33194"/>
                  <a:gd name="connsiteX13" fmla="*/ 6503 w 35231"/>
                  <a:gd name="connsiteY13" fmla="*/ 287 h 33194"/>
                  <a:gd name="connsiteX14" fmla="*/ 12223 w 35231"/>
                  <a:gd name="connsiteY14" fmla="*/ 287 h 33194"/>
                  <a:gd name="connsiteX15" fmla="*/ 11413 w 35231"/>
                  <a:gd name="connsiteY15" fmla="*/ 4518 h 33194"/>
                  <a:gd name="connsiteX16" fmla="*/ 23322 w 35231"/>
                  <a:gd name="connsiteY16" fmla="*/ 0 h 33194"/>
                  <a:gd name="connsiteX17" fmla="*/ 32098 w 35231"/>
                  <a:gd name="connsiteY17" fmla="*/ 2847 h 33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5231" h="33194">
                    <a:moveTo>
                      <a:pt x="32098" y="2847"/>
                    </a:moveTo>
                    <a:cubicBezTo>
                      <a:pt x="34187" y="4753"/>
                      <a:pt x="35232" y="7443"/>
                      <a:pt x="35232" y="10917"/>
                    </a:cubicBezTo>
                    <a:cubicBezTo>
                      <a:pt x="35232" y="12118"/>
                      <a:pt x="35101" y="13398"/>
                      <a:pt x="34866" y="14756"/>
                    </a:cubicBezTo>
                    <a:lnTo>
                      <a:pt x="31210" y="33195"/>
                    </a:lnTo>
                    <a:lnTo>
                      <a:pt x="25255" y="33195"/>
                    </a:lnTo>
                    <a:lnTo>
                      <a:pt x="28911" y="14756"/>
                    </a:lnTo>
                    <a:cubicBezTo>
                      <a:pt x="29120" y="13633"/>
                      <a:pt x="29225" y="12719"/>
                      <a:pt x="29225" y="12014"/>
                    </a:cubicBezTo>
                    <a:cubicBezTo>
                      <a:pt x="29225" y="9872"/>
                      <a:pt x="28572" y="8201"/>
                      <a:pt x="27292" y="7052"/>
                    </a:cubicBezTo>
                    <a:cubicBezTo>
                      <a:pt x="26013" y="5902"/>
                      <a:pt x="24106" y="5302"/>
                      <a:pt x="21573" y="5302"/>
                    </a:cubicBezTo>
                    <a:cubicBezTo>
                      <a:pt x="18360" y="5302"/>
                      <a:pt x="15696" y="6190"/>
                      <a:pt x="13607" y="7940"/>
                    </a:cubicBezTo>
                    <a:cubicBezTo>
                      <a:pt x="11518" y="9689"/>
                      <a:pt x="10133" y="12327"/>
                      <a:pt x="9428" y="15801"/>
                    </a:cubicBezTo>
                    <a:lnTo>
                      <a:pt x="5955" y="33169"/>
                    </a:lnTo>
                    <a:lnTo>
                      <a:pt x="0" y="33169"/>
                    </a:lnTo>
                    <a:lnTo>
                      <a:pt x="6503" y="287"/>
                    </a:lnTo>
                    <a:lnTo>
                      <a:pt x="12223" y="287"/>
                    </a:lnTo>
                    <a:lnTo>
                      <a:pt x="11413" y="4518"/>
                    </a:lnTo>
                    <a:cubicBezTo>
                      <a:pt x="14390" y="1489"/>
                      <a:pt x="18360" y="0"/>
                      <a:pt x="23322" y="0"/>
                    </a:cubicBezTo>
                    <a:cubicBezTo>
                      <a:pt x="27083" y="0"/>
                      <a:pt x="30008" y="940"/>
                      <a:pt x="32098" y="2847"/>
                    </a:cubicBezTo>
                    <a:close/>
                  </a:path>
                </a:pathLst>
              </a:custGeom>
              <a:solidFill>
                <a:srgbClr val="3EA9C1"/>
              </a:solidFill>
              <a:ln w="2606" cap="flat">
                <a:noFill/>
                <a:prstDash val="solid"/>
                <a:miter/>
              </a:ln>
            </p:spPr>
            <p:txBody>
              <a:bodyPr rtlCol="0" anchor="ctr"/>
              <a:lstStyle/>
              <a:p>
                <a:endParaRPr lang="en-US"/>
              </a:p>
            </p:txBody>
          </p:sp>
          <p:sp>
            <p:nvSpPr>
              <p:cNvPr id="77" name="Freeform: Shape 76">
                <a:extLst>
                  <a:ext uri="{FF2B5EF4-FFF2-40B4-BE49-F238E27FC236}">
                    <a16:creationId xmlns:a16="http://schemas.microsoft.com/office/drawing/2014/main" id="{7A1FFC1E-4B2C-CCF6-2C14-5EB994C6FCD7}"/>
                  </a:ext>
                </a:extLst>
              </p:cNvPr>
              <p:cNvSpPr/>
              <p:nvPr/>
            </p:nvSpPr>
            <p:spPr>
              <a:xfrm>
                <a:off x="9822572" y="1248250"/>
                <a:ext cx="37556" cy="33560"/>
              </a:xfrm>
              <a:custGeom>
                <a:avLst/>
                <a:gdLst>
                  <a:gd name="connsiteX0" fmla="*/ 37504 w 37556"/>
                  <a:gd name="connsiteY0" fmla="*/ 287 h 33560"/>
                  <a:gd name="connsiteX1" fmla="*/ 31001 w 37556"/>
                  <a:gd name="connsiteY1" fmla="*/ 33169 h 33560"/>
                  <a:gd name="connsiteX2" fmla="*/ 25281 w 37556"/>
                  <a:gd name="connsiteY2" fmla="*/ 33169 h 33560"/>
                  <a:gd name="connsiteX3" fmla="*/ 26091 w 37556"/>
                  <a:gd name="connsiteY3" fmla="*/ 29147 h 33560"/>
                  <a:gd name="connsiteX4" fmla="*/ 20920 w 37556"/>
                  <a:gd name="connsiteY4" fmla="*/ 32411 h 33560"/>
                  <a:gd name="connsiteX5" fmla="*/ 14495 w 37556"/>
                  <a:gd name="connsiteY5" fmla="*/ 33560 h 33560"/>
                  <a:gd name="connsiteX6" fmla="*/ 6999 w 37556"/>
                  <a:gd name="connsiteY6" fmla="*/ 31863 h 33560"/>
                  <a:gd name="connsiteX7" fmla="*/ 1854 w 37556"/>
                  <a:gd name="connsiteY7" fmla="*/ 26927 h 33560"/>
                  <a:gd name="connsiteX8" fmla="*/ 0 w 37556"/>
                  <a:gd name="connsiteY8" fmla="*/ 19353 h 33560"/>
                  <a:gd name="connsiteX9" fmla="*/ 2429 w 37556"/>
                  <a:gd name="connsiteY9" fmla="*/ 9376 h 33560"/>
                  <a:gd name="connsiteX10" fmla="*/ 9089 w 37556"/>
                  <a:gd name="connsiteY10" fmla="*/ 2481 h 33560"/>
                  <a:gd name="connsiteX11" fmla="*/ 18621 w 37556"/>
                  <a:gd name="connsiteY11" fmla="*/ 0 h 33560"/>
                  <a:gd name="connsiteX12" fmla="*/ 25856 w 37556"/>
                  <a:gd name="connsiteY12" fmla="*/ 1489 h 33560"/>
                  <a:gd name="connsiteX13" fmla="*/ 30479 w 37556"/>
                  <a:gd name="connsiteY13" fmla="*/ 5902 h 33560"/>
                  <a:gd name="connsiteX14" fmla="*/ 31602 w 37556"/>
                  <a:gd name="connsiteY14" fmla="*/ 313 h 33560"/>
                  <a:gd name="connsiteX15" fmla="*/ 37556 w 37556"/>
                  <a:gd name="connsiteY15" fmla="*/ 313 h 33560"/>
                  <a:gd name="connsiteX16" fmla="*/ 22408 w 37556"/>
                  <a:gd name="connsiteY16" fmla="*/ 26561 h 33560"/>
                  <a:gd name="connsiteX17" fmla="*/ 27005 w 37556"/>
                  <a:gd name="connsiteY17" fmla="*/ 21625 h 33560"/>
                  <a:gd name="connsiteX18" fmla="*/ 28650 w 37556"/>
                  <a:gd name="connsiteY18" fmla="*/ 14417 h 33560"/>
                  <a:gd name="connsiteX19" fmla="*/ 26117 w 37556"/>
                  <a:gd name="connsiteY19" fmla="*/ 7600 h 33560"/>
                  <a:gd name="connsiteX20" fmla="*/ 18856 w 37556"/>
                  <a:gd name="connsiteY20" fmla="*/ 5171 h 33560"/>
                  <a:gd name="connsiteX21" fmla="*/ 12275 w 37556"/>
                  <a:gd name="connsiteY21" fmla="*/ 6947 h 33560"/>
                  <a:gd name="connsiteX22" fmla="*/ 7678 w 37556"/>
                  <a:gd name="connsiteY22" fmla="*/ 11883 h 33560"/>
                  <a:gd name="connsiteX23" fmla="*/ 6007 w 37556"/>
                  <a:gd name="connsiteY23" fmla="*/ 19091 h 33560"/>
                  <a:gd name="connsiteX24" fmla="*/ 8592 w 37556"/>
                  <a:gd name="connsiteY24" fmla="*/ 25882 h 33560"/>
                  <a:gd name="connsiteX25" fmla="*/ 15827 w 37556"/>
                  <a:gd name="connsiteY25" fmla="*/ 28337 h 33560"/>
                  <a:gd name="connsiteX26" fmla="*/ 22434 w 37556"/>
                  <a:gd name="connsiteY26"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7556" h="33560">
                    <a:moveTo>
                      <a:pt x="37504" y="287"/>
                    </a:moveTo>
                    <a:lnTo>
                      <a:pt x="31001" y="33169"/>
                    </a:lnTo>
                    <a:lnTo>
                      <a:pt x="25281" y="33169"/>
                    </a:lnTo>
                    <a:lnTo>
                      <a:pt x="26091" y="29147"/>
                    </a:lnTo>
                    <a:cubicBezTo>
                      <a:pt x="24602" y="30557"/>
                      <a:pt x="22878" y="31628"/>
                      <a:pt x="20920" y="32411"/>
                    </a:cubicBezTo>
                    <a:cubicBezTo>
                      <a:pt x="18961" y="33169"/>
                      <a:pt x="16819" y="33560"/>
                      <a:pt x="14495" y="33560"/>
                    </a:cubicBezTo>
                    <a:cubicBezTo>
                      <a:pt x="11674" y="33560"/>
                      <a:pt x="9193" y="32986"/>
                      <a:pt x="6999" y="31863"/>
                    </a:cubicBezTo>
                    <a:cubicBezTo>
                      <a:pt x="4806" y="30740"/>
                      <a:pt x="3082" y="29094"/>
                      <a:pt x="1854" y="26927"/>
                    </a:cubicBezTo>
                    <a:cubicBezTo>
                      <a:pt x="627" y="24785"/>
                      <a:pt x="0" y="22252"/>
                      <a:pt x="0" y="19353"/>
                    </a:cubicBezTo>
                    <a:cubicBezTo>
                      <a:pt x="0" y="15618"/>
                      <a:pt x="810" y="12301"/>
                      <a:pt x="2429" y="9376"/>
                    </a:cubicBezTo>
                    <a:cubicBezTo>
                      <a:pt x="4048" y="6451"/>
                      <a:pt x="6268" y="4153"/>
                      <a:pt x="9089" y="2481"/>
                    </a:cubicBezTo>
                    <a:cubicBezTo>
                      <a:pt x="11909" y="836"/>
                      <a:pt x="15096" y="0"/>
                      <a:pt x="18621" y="0"/>
                    </a:cubicBezTo>
                    <a:cubicBezTo>
                      <a:pt x="21442" y="0"/>
                      <a:pt x="23845" y="496"/>
                      <a:pt x="25856" y="1489"/>
                    </a:cubicBezTo>
                    <a:cubicBezTo>
                      <a:pt x="27867" y="2481"/>
                      <a:pt x="29408" y="3944"/>
                      <a:pt x="30479" y="5902"/>
                    </a:cubicBezTo>
                    <a:lnTo>
                      <a:pt x="31602" y="313"/>
                    </a:lnTo>
                    <a:lnTo>
                      <a:pt x="37556" y="313"/>
                    </a:lnTo>
                    <a:close/>
                    <a:moveTo>
                      <a:pt x="22408" y="26561"/>
                    </a:moveTo>
                    <a:cubicBezTo>
                      <a:pt x="24367" y="25386"/>
                      <a:pt x="25908" y="23740"/>
                      <a:pt x="27005" y="21625"/>
                    </a:cubicBezTo>
                    <a:cubicBezTo>
                      <a:pt x="28102" y="19509"/>
                      <a:pt x="28650" y="17107"/>
                      <a:pt x="28650" y="14417"/>
                    </a:cubicBezTo>
                    <a:cubicBezTo>
                      <a:pt x="28650" y="11492"/>
                      <a:pt x="27815" y="9193"/>
                      <a:pt x="26117" y="7600"/>
                    </a:cubicBezTo>
                    <a:cubicBezTo>
                      <a:pt x="24419" y="6007"/>
                      <a:pt x="21991" y="5171"/>
                      <a:pt x="18856" y="5171"/>
                    </a:cubicBezTo>
                    <a:cubicBezTo>
                      <a:pt x="16428" y="5171"/>
                      <a:pt x="14234" y="5772"/>
                      <a:pt x="12275" y="6947"/>
                    </a:cubicBezTo>
                    <a:cubicBezTo>
                      <a:pt x="10316" y="8122"/>
                      <a:pt x="8801" y="9768"/>
                      <a:pt x="7678" y="11883"/>
                    </a:cubicBezTo>
                    <a:cubicBezTo>
                      <a:pt x="6555" y="13999"/>
                      <a:pt x="6007" y="16401"/>
                      <a:pt x="6007" y="19091"/>
                    </a:cubicBezTo>
                    <a:cubicBezTo>
                      <a:pt x="6007" y="21990"/>
                      <a:pt x="6869" y="24263"/>
                      <a:pt x="8592" y="25882"/>
                    </a:cubicBezTo>
                    <a:cubicBezTo>
                      <a:pt x="10316" y="27527"/>
                      <a:pt x="12719" y="28337"/>
                      <a:pt x="15827" y="28337"/>
                    </a:cubicBezTo>
                    <a:cubicBezTo>
                      <a:pt x="18256" y="28337"/>
                      <a:pt x="20476" y="27736"/>
                      <a:pt x="22434" y="26561"/>
                    </a:cubicBezTo>
                    <a:close/>
                  </a:path>
                </a:pathLst>
              </a:custGeom>
              <a:solidFill>
                <a:srgbClr val="3EA9C1"/>
              </a:solidFill>
              <a:ln w="2606" cap="flat">
                <a:noFill/>
                <a:prstDash val="solid"/>
                <a:miter/>
              </a:ln>
            </p:spPr>
            <p:txBody>
              <a:bodyPr rtlCol="0" anchor="ctr"/>
              <a:lstStyle/>
              <a:p>
                <a:endParaRPr lang="en-US"/>
              </a:p>
            </p:txBody>
          </p:sp>
          <p:sp>
            <p:nvSpPr>
              <p:cNvPr id="78" name="Freeform: Shape 77">
                <a:extLst>
                  <a:ext uri="{FF2B5EF4-FFF2-40B4-BE49-F238E27FC236}">
                    <a16:creationId xmlns:a16="http://schemas.microsoft.com/office/drawing/2014/main" id="{A755EE75-725A-9731-995A-1966EC7031C3}"/>
                  </a:ext>
                </a:extLst>
              </p:cNvPr>
              <p:cNvSpPr/>
              <p:nvPr/>
            </p:nvSpPr>
            <p:spPr>
              <a:xfrm>
                <a:off x="9864908" y="1235400"/>
                <a:ext cx="15147" cy="46044"/>
              </a:xfrm>
              <a:custGeom>
                <a:avLst/>
                <a:gdLst>
                  <a:gd name="connsiteX0" fmla="*/ 9193 w 15147"/>
                  <a:gd name="connsiteY0" fmla="*/ 0 h 46044"/>
                  <a:gd name="connsiteX1" fmla="*/ 15148 w 15147"/>
                  <a:gd name="connsiteY1" fmla="*/ 0 h 46044"/>
                  <a:gd name="connsiteX2" fmla="*/ 5955 w 15147"/>
                  <a:gd name="connsiteY2" fmla="*/ 46044 h 46044"/>
                  <a:gd name="connsiteX3" fmla="*/ 0 w 15147"/>
                  <a:gd name="connsiteY3" fmla="*/ 46044 h 46044"/>
                  <a:gd name="connsiteX4" fmla="*/ 9193 w 15147"/>
                  <a:gd name="connsiteY4" fmla="*/ 0 h 460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47" h="46044">
                    <a:moveTo>
                      <a:pt x="9193" y="0"/>
                    </a:moveTo>
                    <a:lnTo>
                      <a:pt x="15148" y="0"/>
                    </a:lnTo>
                    <a:lnTo>
                      <a:pt x="5955" y="46044"/>
                    </a:lnTo>
                    <a:lnTo>
                      <a:pt x="0" y="46044"/>
                    </a:lnTo>
                    <a:lnTo>
                      <a:pt x="9193" y="0"/>
                    </a:lnTo>
                    <a:close/>
                  </a:path>
                </a:pathLst>
              </a:custGeom>
              <a:solidFill>
                <a:srgbClr val="3EA9C1"/>
              </a:solidFill>
              <a:ln w="2606" cap="flat">
                <a:noFill/>
                <a:prstDash val="solid"/>
                <a:miter/>
              </a:ln>
            </p:spPr>
            <p:txBody>
              <a:bodyPr rtlCol="0" anchor="ctr"/>
              <a:lstStyle/>
              <a:p>
                <a:endParaRPr lang="en-US"/>
              </a:p>
            </p:txBody>
          </p:sp>
          <p:sp>
            <p:nvSpPr>
              <p:cNvPr id="79" name="Freeform: Shape 78">
                <a:extLst>
                  <a:ext uri="{FF2B5EF4-FFF2-40B4-BE49-F238E27FC236}">
                    <a16:creationId xmlns:a16="http://schemas.microsoft.com/office/drawing/2014/main" id="{3304FD4E-1442-A18C-E61B-EDF221317CE7}"/>
                  </a:ext>
                </a:extLst>
              </p:cNvPr>
              <p:cNvSpPr/>
              <p:nvPr/>
            </p:nvSpPr>
            <p:spPr>
              <a:xfrm>
                <a:off x="9879063" y="1248171"/>
                <a:ext cx="30844" cy="33560"/>
              </a:xfrm>
              <a:custGeom>
                <a:avLst/>
                <a:gdLst>
                  <a:gd name="connsiteX0" fmla="*/ 5746 w 30844"/>
                  <a:gd name="connsiteY0" fmla="*/ 32568 h 33560"/>
                  <a:gd name="connsiteX1" fmla="*/ 0 w 30844"/>
                  <a:gd name="connsiteY1" fmla="*/ 29826 h 33560"/>
                  <a:gd name="connsiteX2" fmla="*/ 2664 w 30844"/>
                  <a:gd name="connsiteY2" fmla="*/ 25098 h 33560"/>
                  <a:gd name="connsiteX3" fmla="*/ 7652 w 30844"/>
                  <a:gd name="connsiteY3" fmla="*/ 27553 h 33560"/>
                  <a:gd name="connsiteX4" fmla="*/ 14077 w 30844"/>
                  <a:gd name="connsiteY4" fmla="*/ 28441 h 33560"/>
                  <a:gd name="connsiteX5" fmla="*/ 20502 w 30844"/>
                  <a:gd name="connsiteY5" fmla="*/ 27162 h 33560"/>
                  <a:gd name="connsiteX6" fmla="*/ 22696 w 30844"/>
                  <a:gd name="connsiteY6" fmla="*/ 23584 h 33560"/>
                  <a:gd name="connsiteX7" fmla="*/ 20920 w 30844"/>
                  <a:gd name="connsiteY7" fmla="*/ 20920 h 33560"/>
                  <a:gd name="connsiteX8" fmla="*/ 15435 w 30844"/>
                  <a:gd name="connsiteY8" fmla="*/ 19300 h 33560"/>
                  <a:gd name="connsiteX9" fmla="*/ 9768 w 30844"/>
                  <a:gd name="connsiteY9" fmla="*/ 17786 h 33560"/>
                  <a:gd name="connsiteX10" fmla="*/ 6007 w 30844"/>
                  <a:gd name="connsiteY10" fmla="*/ 15305 h 33560"/>
                  <a:gd name="connsiteX11" fmla="*/ 4466 w 30844"/>
                  <a:gd name="connsiteY11" fmla="*/ 10682 h 33560"/>
                  <a:gd name="connsiteX12" fmla="*/ 6294 w 30844"/>
                  <a:gd name="connsiteY12" fmla="*/ 5041 h 33560"/>
                  <a:gd name="connsiteX13" fmla="*/ 11518 w 30844"/>
                  <a:gd name="connsiteY13" fmla="*/ 1306 h 33560"/>
                  <a:gd name="connsiteX14" fmla="*/ 19353 w 30844"/>
                  <a:gd name="connsiteY14" fmla="*/ 0 h 33560"/>
                  <a:gd name="connsiteX15" fmla="*/ 25751 w 30844"/>
                  <a:gd name="connsiteY15" fmla="*/ 810 h 33560"/>
                  <a:gd name="connsiteX16" fmla="*/ 30844 w 30844"/>
                  <a:gd name="connsiteY16" fmla="*/ 2977 h 33560"/>
                  <a:gd name="connsiteX17" fmla="*/ 28494 w 30844"/>
                  <a:gd name="connsiteY17" fmla="*/ 7705 h 33560"/>
                  <a:gd name="connsiteX18" fmla="*/ 24028 w 30844"/>
                  <a:gd name="connsiteY18" fmla="*/ 5746 h 33560"/>
                  <a:gd name="connsiteX19" fmla="*/ 18804 w 30844"/>
                  <a:gd name="connsiteY19" fmla="*/ 5093 h 33560"/>
                  <a:gd name="connsiteX20" fmla="*/ 12588 w 30844"/>
                  <a:gd name="connsiteY20" fmla="*/ 6425 h 33560"/>
                  <a:gd name="connsiteX21" fmla="*/ 10421 w 30844"/>
                  <a:gd name="connsiteY21" fmla="*/ 10003 h 33560"/>
                  <a:gd name="connsiteX22" fmla="*/ 12223 w 30844"/>
                  <a:gd name="connsiteY22" fmla="*/ 12823 h 33560"/>
                  <a:gd name="connsiteX23" fmla="*/ 17812 w 30844"/>
                  <a:gd name="connsiteY23" fmla="*/ 14469 h 33560"/>
                  <a:gd name="connsiteX24" fmla="*/ 23401 w 30844"/>
                  <a:gd name="connsiteY24" fmla="*/ 15957 h 33560"/>
                  <a:gd name="connsiteX25" fmla="*/ 27083 w 30844"/>
                  <a:gd name="connsiteY25" fmla="*/ 18386 h 33560"/>
                  <a:gd name="connsiteX26" fmla="*/ 28598 w 30844"/>
                  <a:gd name="connsiteY26" fmla="*/ 22905 h 33560"/>
                  <a:gd name="connsiteX27" fmla="*/ 24472 w 30844"/>
                  <a:gd name="connsiteY27" fmla="*/ 30740 h 33560"/>
                  <a:gd name="connsiteX28" fmla="*/ 13529 w 30844"/>
                  <a:gd name="connsiteY28" fmla="*/ 33560 h 33560"/>
                  <a:gd name="connsiteX29" fmla="*/ 5746 w 30844"/>
                  <a:gd name="connsiteY29" fmla="*/ 32516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844" h="33560">
                    <a:moveTo>
                      <a:pt x="5746" y="32568"/>
                    </a:moveTo>
                    <a:cubicBezTo>
                      <a:pt x="3291" y="31863"/>
                      <a:pt x="1384" y="30949"/>
                      <a:pt x="0" y="29826"/>
                    </a:cubicBezTo>
                    <a:lnTo>
                      <a:pt x="2664" y="25098"/>
                    </a:lnTo>
                    <a:cubicBezTo>
                      <a:pt x="3944" y="26143"/>
                      <a:pt x="5615" y="26953"/>
                      <a:pt x="7652" y="27553"/>
                    </a:cubicBezTo>
                    <a:cubicBezTo>
                      <a:pt x="9689" y="28154"/>
                      <a:pt x="11831" y="28441"/>
                      <a:pt x="14077" y="28441"/>
                    </a:cubicBezTo>
                    <a:cubicBezTo>
                      <a:pt x="16898" y="28441"/>
                      <a:pt x="19039" y="28024"/>
                      <a:pt x="20502" y="27162"/>
                    </a:cubicBezTo>
                    <a:cubicBezTo>
                      <a:pt x="21964" y="26326"/>
                      <a:pt x="22696" y="25124"/>
                      <a:pt x="22696" y="23584"/>
                    </a:cubicBezTo>
                    <a:cubicBezTo>
                      <a:pt x="22696" y="22356"/>
                      <a:pt x="22095" y="21442"/>
                      <a:pt x="20920" y="20920"/>
                    </a:cubicBezTo>
                    <a:cubicBezTo>
                      <a:pt x="19744" y="20397"/>
                      <a:pt x="17916" y="19849"/>
                      <a:pt x="15435" y="19300"/>
                    </a:cubicBezTo>
                    <a:cubicBezTo>
                      <a:pt x="13111" y="18804"/>
                      <a:pt x="11230" y="18308"/>
                      <a:pt x="9768" y="17786"/>
                    </a:cubicBezTo>
                    <a:cubicBezTo>
                      <a:pt x="8305" y="17263"/>
                      <a:pt x="7052" y="16454"/>
                      <a:pt x="6007" y="15305"/>
                    </a:cubicBezTo>
                    <a:cubicBezTo>
                      <a:pt x="4962" y="14155"/>
                      <a:pt x="4466" y="12615"/>
                      <a:pt x="4466" y="10682"/>
                    </a:cubicBezTo>
                    <a:cubicBezTo>
                      <a:pt x="4466" y="8540"/>
                      <a:pt x="5067" y="6660"/>
                      <a:pt x="6294" y="5041"/>
                    </a:cubicBezTo>
                    <a:cubicBezTo>
                      <a:pt x="7522" y="3421"/>
                      <a:pt x="9245" y="2194"/>
                      <a:pt x="11518" y="1306"/>
                    </a:cubicBezTo>
                    <a:cubicBezTo>
                      <a:pt x="13764" y="444"/>
                      <a:pt x="16375" y="0"/>
                      <a:pt x="19353" y="0"/>
                    </a:cubicBezTo>
                    <a:cubicBezTo>
                      <a:pt x="21546" y="0"/>
                      <a:pt x="23688" y="261"/>
                      <a:pt x="25751" y="810"/>
                    </a:cubicBezTo>
                    <a:cubicBezTo>
                      <a:pt x="27815" y="1358"/>
                      <a:pt x="29512" y="2063"/>
                      <a:pt x="30844" y="2977"/>
                    </a:cubicBezTo>
                    <a:lnTo>
                      <a:pt x="28494" y="7705"/>
                    </a:lnTo>
                    <a:cubicBezTo>
                      <a:pt x="27214" y="6843"/>
                      <a:pt x="25725" y="6190"/>
                      <a:pt x="24028" y="5746"/>
                    </a:cubicBezTo>
                    <a:cubicBezTo>
                      <a:pt x="22330" y="5302"/>
                      <a:pt x="20606" y="5093"/>
                      <a:pt x="18804" y="5093"/>
                    </a:cubicBezTo>
                    <a:cubicBezTo>
                      <a:pt x="16114" y="5093"/>
                      <a:pt x="14051" y="5537"/>
                      <a:pt x="12588" y="6425"/>
                    </a:cubicBezTo>
                    <a:cubicBezTo>
                      <a:pt x="11126" y="7313"/>
                      <a:pt x="10421" y="8514"/>
                      <a:pt x="10421" y="10003"/>
                    </a:cubicBezTo>
                    <a:cubicBezTo>
                      <a:pt x="10421" y="11335"/>
                      <a:pt x="11021" y="12275"/>
                      <a:pt x="12223" y="12823"/>
                    </a:cubicBezTo>
                    <a:cubicBezTo>
                      <a:pt x="13424" y="13372"/>
                      <a:pt x="15278" y="13920"/>
                      <a:pt x="17812" y="14469"/>
                    </a:cubicBezTo>
                    <a:cubicBezTo>
                      <a:pt x="20084" y="14965"/>
                      <a:pt x="21938" y="15461"/>
                      <a:pt x="23401" y="15957"/>
                    </a:cubicBezTo>
                    <a:cubicBezTo>
                      <a:pt x="24863" y="16454"/>
                      <a:pt x="26091" y="17263"/>
                      <a:pt x="27083" y="18386"/>
                    </a:cubicBezTo>
                    <a:cubicBezTo>
                      <a:pt x="28102" y="19509"/>
                      <a:pt x="28598" y="21024"/>
                      <a:pt x="28598" y="22905"/>
                    </a:cubicBezTo>
                    <a:cubicBezTo>
                      <a:pt x="28598" y="26248"/>
                      <a:pt x="27214" y="28859"/>
                      <a:pt x="24472" y="30740"/>
                    </a:cubicBezTo>
                    <a:cubicBezTo>
                      <a:pt x="21729" y="32620"/>
                      <a:pt x="18073" y="33560"/>
                      <a:pt x="13529" y="33560"/>
                    </a:cubicBezTo>
                    <a:cubicBezTo>
                      <a:pt x="10786" y="33560"/>
                      <a:pt x="8201" y="33221"/>
                      <a:pt x="5746" y="32516"/>
                    </a:cubicBezTo>
                    <a:close/>
                  </a:path>
                </a:pathLst>
              </a:custGeom>
              <a:solidFill>
                <a:srgbClr val="3EA9C1"/>
              </a:solidFill>
              <a:ln w="2606" cap="flat">
                <a:noFill/>
                <a:prstDash val="solid"/>
                <a:miter/>
              </a:ln>
            </p:spPr>
            <p:txBody>
              <a:bodyPr rtlCol="0" anchor="ctr"/>
              <a:lstStyle/>
              <a:p>
                <a:endParaRPr lang="en-US"/>
              </a:p>
            </p:txBody>
          </p:sp>
          <p:sp>
            <p:nvSpPr>
              <p:cNvPr id="80" name="Freeform: Shape 79">
                <a:extLst>
                  <a:ext uri="{FF2B5EF4-FFF2-40B4-BE49-F238E27FC236}">
                    <a16:creationId xmlns:a16="http://schemas.microsoft.com/office/drawing/2014/main" id="{EFF30436-DFA3-1F22-DBDB-B14C1715D139}"/>
                  </a:ext>
                </a:extLst>
              </p:cNvPr>
              <p:cNvSpPr/>
              <p:nvPr/>
            </p:nvSpPr>
            <p:spPr>
              <a:xfrm>
                <a:off x="9929364" y="1237986"/>
                <a:ext cx="44242" cy="43432"/>
              </a:xfrm>
              <a:custGeom>
                <a:avLst/>
                <a:gdLst>
                  <a:gd name="connsiteX0" fmla="*/ 40795 w 44242"/>
                  <a:gd name="connsiteY0" fmla="*/ 24367 h 43432"/>
                  <a:gd name="connsiteX1" fmla="*/ 42309 w 44242"/>
                  <a:gd name="connsiteY1" fmla="*/ 29721 h 43432"/>
                  <a:gd name="connsiteX2" fmla="*/ 36982 w 44242"/>
                  <a:gd name="connsiteY2" fmla="*/ 39959 h 43432"/>
                  <a:gd name="connsiteX3" fmla="*/ 22774 w 44242"/>
                  <a:gd name="connsiteY3" fmla="*/ 43432 h 43432"/>
                  <a:gd name="connsiteX4" fmla="*/ 0 w 44242"/>
                  <a:gd name="connsiteY4" fmla="*/ 43432 h 43432"/>
                  <a:gd name="connsiteX5" fmla="*/ 8697 w 44242"/>
                  <a:gd name="connsiteY5" fmla="*/ 0 h 43432"/>
                  <a:gd name="connsiteX6" fmla="*/ 29669 w 44242"/>
                  <a:gd name="connsiteY6" fmla="*/ 0 h 43432"/>
                  <a:gd name="connsiteX7" fmla="*/ 40455 w 44242"/>
                  <a:gd name="connsiteY7" fmla="*/ 2586 h 43432"/>
                  <a:gd name="connsiteX8" fmla="*/ 44242 w 44242"/>
                  <a:gd name="connsiteY8" fmla="*/ 9924 h 43432"/>
                  <a:gd name="connsiteX9" fmla="*/ 42153 w 44242"/>
                  <a:gd name="connsiteY9" fmla="*/ 16715 h 43432"/>
                  <a:gd name="connsiteX10" fmla="*/ 36485 w 44242"/>
                  <a:gd name="connsiteY10" fmla="*/ 21024 h 43432"/>
                  <a:gd name="connsiteX11" fmla="*/ 40795 w 44242"/>
                  <a:gd name="connsiteY11" fmla="*/ 24341 h 43432"/>
                  <a:gd name="connsiteX12" fmla="*/ 29982 w 44242"/>
                  <a:gd name="connsiteY12" fmla="*/ 34265 h 43432"/>
                  <a:gd name="connsiteX13" fmla="*/ 32333 w 44242"/>
                  <a:gd name="connsiteY13" fmla="*/ 29617 h 43432"/>
                  <a:gd name="connsiteX14" fmla="*/ 25830 w 44242"/>
                  <a:gd name="connsiteY14" fmla="*/ 25151 h 43432"/>
                  <a:gd name="connsiteX15" fmla="*/ 13659 w 44242"/>
                  <a:gd name="connsiteY15" fmla="*/ 25151 h 43432"/>
                  <a:gd name="connsiteX16" fmla="*/ 11544 w 44242"/>
                  <a:gd name="connsiteY16" fmla="*/ 35885 h 43432"/>
                  <a:gd name="connsiteX17" fmla="*/ 23401 w 44242"/>
                  <a:gd name="connsiteY17" fmla="*/ 35885 h 43432"/>
                  <a:gd name="connsiteX18" fmla="*/ 29982 w 44242"/>
                  <a:gd name="connsiteY18" fmla="*/ 34265 h 43432"/>
                  <a:gd name="connsiteX19" fmla="*/ 17133 w 44242"/>
                  <a:gd name="connsiteY19" fmla="*/ 7574 h 43432"/>
                  <a:gd name="connsiteX20" fmla="*/ 15096 w 44242"/>
                  <a:gd name="connsiteY20" fmla="*/ 17812 h 43432"/>
                  <a:gd name="connsiteX21" fmla="*/ 25333 w 44242"/>
                  <a:gd name="connsiteY21" fmla="*/ 17812 h 43432"/>
                  <a:gd name="connsiteX22" fmla="*/ 31497 w 44242"/>
                  <a:gd name="connsiteY22" fmla="*/ 16219 h 43432"/>
                  <a:gd name="connsiteX23" fmla="*/ 33691 w 44242"/>
                  <a:gd name="connsiteY23" fmla="*/ 11648 h 43432"/>
                  <a:gd name="connsiteX24" fmla="*/ 27292 w 44242"/>
                  <a:gd name="connsiteY24" fmla="*/ 7548 h 43432"/>
                  <a:gd name="connsiteX25" fmla="*/ 17107 w 44242"/>
                  <a:gd name="connsiteY25" fmla="*/ 7548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4242" h="43432">
                    <a:moveTo>
                      <a:pt x="40795" y="24367"/>
                    </a:moveTo>
                    <a:cubicBezTo>
                      <a:pt x="41813" y="25830"/>
                      <a:pt x="42309" y="27632"/>
                      <a:pt x="42309" y="29721"/>
                    </a:cubicBezTo>
                    <a:cubicBezTo>
                      <a:pt x="42309" y="34239"/>
                      <a:pt x="40533" y="37635"/>
                      <a:pt x="36982" y="39959"/>
                    </a:cubicBezTo>
                    <a:cubicBezTo>
                      <a:pt x="33430" y="42283"/>
                      <a:pt x="28676" y="43432"/>
                      <a:pt x="22774" y="43432"/>
                    </a:cubicBezTo>
                    <a:lnTo>
                      <a:pt x="0" y="43432"/>
                    </a:lnTo>
                    <a:lnTo>
                      <a:pt x="8697" y="0"/>
                    </a:lnTo>
                    <a:lnTo>
                      <a:pt x="29669" y="0"/>
                    </a:lnTo>
                    <a:cubicBezTo>
                      <a:pt x="34344" y="0"/>
                      <a:pt x="37948" y="862"/>
                      <a:pt x="40455" y="2586"/>
                    </a:cubicBezTo>
                    <a:cubicBezTo>
                      <a:pt x="42962" y="4309"/>
                      <a:pt x="44242" y="6764"/>
                      <a:pt x="44242" y="9924"/>
                    </a:cubicBezTo>
                    <a:cubicBezTo>
                      <a:pt x="44242" y="12562"/>
                      <a:pt x="43537" y="14834"/>
                      <a:pt x="42153" y="16715"/>
                    </a:cubicBezTo>
                    <a:cubicBezTo>
                      <a:pt x="40769" y="18595"/>
                      <a:pt x="38862" y="20032"/>
                      <a:pt x="36485" y="21024"/>
                    </a:cubicBezTo>
                    <a:cubicBezTo>
                      <a:pt x="38340" y="21782"/>
                      <a:pt x="39776" y="22878"/>
                      <a:pt x="40795" y="24341"/>
                    </a:cubicBezTo>
                    <a:close/>
                    <a:moveTo>
                      <a:pt x="29982" y="34265"/>
                    </a:moveTo>
                    <a:cubicBezTo>
                      <a:pt x="31549" y="33195"/>
                      <a:pt x="32333" y="31628"/>
                      <a:pt x="32333" y="29617"/>
                    </a:cubicBezTo>
                    <a:cubicBezTo>
                      <a:pt x="32333" y="26639"/>
                      <a:pt x="30165" y="25151"/>
                      <a:pt x="25830" y="25151"/>
                    </a:cubicBezTo>
                    <a:lnTo>
                      <a:pt x="13659" y="25151"/>
                    </a:lnTo>
                    <a:lnTo>
                      <a:pt x="11544" y="35885"/>
                    </a:lnTo>
                    <a:lnTo>
                      <a:pt x="23401" y="35885"/>
                    </a:lnTo>
                    <a:cubicBezTo>
                      <a:pt x="26221" y="35885"/>
                      <a:pt x="28415" y="35336"/>
                      <a:pt x="29982" y="34265"/>
                    </a:cubicBezTo>
                    <a:close/>
                    <a:moveTo>
                      <a:pt x="17133" y="7574"/>
                    </a:moveTo>
                    <a:lnTo>
                      <a:pt x="15096" y="17812"/>
                    </a:lnTo>
                    <a:lnTo>
                      <a:pt x="25333" y="17812"/>
                    </a:lnTo>
                    <a:cubicBezTo>
                      <a:pt x="27971" y="17812"/>
                      <a:pt x="30034" y="17289"/>
                      <a:pt x="31497" y="16219"/>
                    </a:cubicBezTo>
                    <a:cubicBezTo>
                      <a:pt x="32960" y="15174"/>
                      <a:pt x="33691" y="13633"/>
                      <a:pt x="33691" y="11648"/>
                    </a:cubicBezTo>
                    <a:cubicBezTo>
                      <a:pt x="33691" y="8906"/>
                      <a:pt x="31549" y="7548"/>
                      <a:pt x="27292" y="7548"/>
                    </a:cubicBezTo>
                    <a:lnTo>
                      <a:pt x="17107" y="7548"/>
                    </a:lnTo>
                    <a:close/>
                  </a:path>
                </a:pathLst>
              </a:custGeom>
              <a:solidFill>
                <a:srgbClr val="55BC8F"/>
              </a:solidFill>
              <a:ln w="2606" cap="flat">
                <a:noFill/>
                <a:prstDash val="solid"/>
                <a:miter/>
              </a:ln>
            </p:spPr>
            <p:txBody>
              <a:bodyPr rtlCol="0" anchor="ctr"/>
              <a:lstStyle/>
              <a:p>
                <a:endParaRPr lang="en-US"/>
              </a:p>
            </p:txBody>
          </p:sp>
          <p:sp>
            <p:nvSpPr>
              <p:cNvPr id="81" name="Freeform: Shape 80">
                <a:extLst>
                  <a:ext uri="{FF2B5EF4-FFF2-40B4-BE49-F238E27FC236}">
                    <a16:creationId xmlns:a16="http://schemas.microsoft.com/office/drawing/2014/main" id="{B9ECB760-903B-B92D-FFB0-ACBCA76C82A2}"/>
                  </a:ext>
                </a:extLst>
              </p:cNvPr>
              <p:cNvSpPr/>
              <p:nvPr/>
            </p:nvSpPr>
            <p:spPr>
              <a:xfrm>
                <a:off x="9978542" y="1237986"/>
                <a:ext cx="43745" cy="43432"/>
              </a:xfrm>
              <a:custGeom>
                <a:avLst/>
                <a:gdLst>
                  <a:gd name="connsiteX0" fmla="*/ 21181 w 43745"/>
                  <a:gd name="connsiteY0" fmla="*/ 28363 h 43432"/>
                  <a:gd name="connsiteX1" fmla="*/ 18204 w 43745"/>
                  <a:gd name="connsiteY1" fmla="*/ 43432 h 43432"/>
                  <a:gd name="connsiteX2" fmla="*/ 8148 w 43745"/>
                  <a:gd name="connsiteY2" fmla="*/ 43432 h 43432"/>
                  <a:gd name="connsiteX3" fmla="*/ 11178 w 43745"/>
                  <a:gd name="connsiteY3" fmla="*/ 27919 h 43432"/>
                  <a:gd name="connsiteX4" fmla="*/ 0 w 43745"/>
                  <a:gd name="connsiteY4" fmla="*/ 0 h 43432"/>
                  <a:gd name="connsiteX5" fmla="*/ 10055 w 43745"/>
                  <a:gd name="connsiteY5" fmla="*/ 0 h 43432"/>
                  <a:gd name="connsiteX6" fmla="*/ 17812 w 43745"/>
                  <a:gd name="connsiteY6" fmla="*/ 19353 h 43432"/>
                  <a:gd name="connsiteX7" fmla="*/ 33377 w 43745"/>
                  <a:gd name="connsiteY7" fmla="*/ 0 h 43432"/>
                  <a:gd name="connsiteX8" fmla="*/ 43746 w 43745"/>
                  <a:gd name="connsiteY8" fmla="*/ 0 h 43432"/>
                  <a:gd name="connsiteX9" fmla="*/ 21155 w 43745"/>
                  <a:gd name="connsiteY9" fmla="*/ 28363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745" h="43432">
                    <a:moveTo>
                      <a:pt x="21181" y="28363"/>
                    </a:moveTo>
                    <a:lnTo>
                      <a:pt x="18204" y="43432"/>
                    </a:lnTo>
                    <a:lnTo>
                      <a:pt x="8148" y="43432"/>
                    </a:lnTo>
                    <a:lnTo>
                      <a:pt x="11178" y="27919"/>
                    </a:lnTo>
                    <a:lnTo>
                      <a:pt x="0" y="0"/>
                    </a:lnTo>
                    <a:lnTo>
                      <a:pt x="10055" y="0"/>
                    </a:lnTo>
                    <a:lnTo>
                      <a:pt x="17812" y="19353"/>
                    </a:lnTo>
                    <a:lnTo>
                      <a:pt x="33377" y="0"/>
                    </a:lnTo>
                    <a:lnTo>
                      <a:pt x="43746" y="0"/>
                    </a:lnTo>
                    <a:lnTo>
                      <a:pt x="21155" y="28363"/>
                    </a:lnTo>
                    <a:close/>
                  </a:path>
                </a:pathLst>
              </a:custGeom>
              <a:solidFill>
                <a:srgbClr val="55BC8F"/>
              </a:solidFill>
              <a:ln w="2606" cap="flat">
                <a:noFill/>
                <a:prstDash val="solid"/>
                <a:miter/>
              </a:ln>
            </p:spPr>
            <p:txBody>
              <a:bodyPr rtlCol="0" anchor="ctr"/>
              <a:lstStyle/>
              <a:p>
                <a:endParaRPr lang="en-US"/>
              </a:p>
            </p:txBody>
          </p:sp>
          <p:sp>
            <p:nvSpPr>
              <p:cNvPr id="82" name="Freeform: Shape 81">
                <a:extLst>
                  <a:ext uri="{FF2B5EF4-FFF2-40B4-BE49-F238E27FC236}">
                    <a16:creationId xmlns:a16="http://schemas.microsoft.com/office/drawing/2014/main" id="{E22E0F1E-CBE9-5EEA-A6EA-33291A3C1AA0}"/>
                  </a:ext>
                </a:extLst>
              </p:cNvPr>
              <p:cNvSpPr/>
              <p:nvPr/>
            </p:nvSpPr>
            <p:spPr>
              <a:xfrm>
                <a:off x="10035947" y="1237986"/>
                <a:ext cx="54923" cy="43432"/>
              </a:xfrm>
              <a:custGeom>
                <a:avLst/>
                <a:gdLst>
                  <a:gd name="connsiteX0" fmla="*/ 54924 w 54923"/>
                  <a:gd name="connsiteY0" fmla="*/ 0 h 43432"/>
                  <a:gd name="connsiteX1" fmla="*/ 46227 w 54923"/>
                  <a:gd name="connsiteY1" fmla="*/ 43432 h 43432"/>
                  <a:gd name="connsiteX2" fmla="*/ 40272 w 54923"/>
                  <a:gd name="connsiteY2" fmla="*/ 43432 h 43432"/>
                  <a:gd name="connsiteX3" fmla="*/ 46593 w 54923"/>
                  <a:gd name="connsiteY3" fmla="*/ 12040 h 43432"/>
                  <a:gd name="connsiteX4" fmla="*/ 26065 w 54923"/>
                  <a:gd name="connsiteY4" fmla="*/ 38157 h 43432"/>
                  <a:gd name="connsiteX5" fmla="*/ 23218 w 54923"/>
                  <a:gd name="connsiteY5" fmla="*/ 38157 h 43432"/>
                  <a:gd name="connsiteX6" fmla="*/ 12353 w 54923"/>
                  <a:gd name="connsiteY6" fmla="*/ 11413 h 43432"/>
                  <a:gd name="connsiteX7" fmla="*/ 5955 w 54923"/>
                  <a:gd name="connsiteY7" fmla="*/ 43432 h 43432"/>
                  <a:gd name="connsiteX8" fmla="*/ 0 w 54923"/>
                  <a:gd name="connsiteY8" fmla="*/ 43432 h 43432"/>
                  <a:gd name="connsiteX9" fmla="*/ 8697 w 54923"/>
                  <a:gd name="connsiteY9" fmla="*/ 0 h 43432"/>
                  <a:gd name="connsiteX10" fmla="*/ 13711 w 54923"/>
                  <a:gd name="connsiteY10" fmla="*/ 0 h 43432"/>
                  <a:gd name="connsiteX11" fmla="*/ 25803 w 54923"/>
                  <a:gd name="connsiteY11" fmla="*/ 30583 h 43432"/>
                  <a:gd name="connsiteX12" fmla="*/ 49570 w 54923"/>
                  <a:gd name="connsiteY12" fmla="*/ 0 h 43432"/>
                  <a:gd name="connsiteX13" fmla="*/ 54898 w 54923"/>
                  <a:gd name="connsiteY13" fmla="*/ 0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4923" h="43432">
                    <a:moveTo>
                      <a:pt x="54924" y="0"/>
                    </a:moveTo>
                    <a:lnTo>
                      <a:pt x="46227" y="43432"/>
                    </a:lnTo>
                    <a:lnTo>
                      <a:pt x="40272" y="43432"/>
                    </a:lnTo>
                    <a:lnTo>
                      <a:pt x="46593" y="12040"/>
                    </a:lnTo>
                    <a:lnTo>
                      <a:pt x="26065" y="38157"/>
                    </a:lnTo>
                    <a:lnTo>
                      <a:pt x="23218" y="38157"/>
                    </a:lnTo>
                    <a:lnTo>
                      <a:pt x="12353" y="11413"/>
                    </a:lnTo>
                    <a:lnTo>
                      <a:pt x="5955" y="43432"/>
                    </a:lnTo>
                    <a:lnTo>
                      <a:pt x="0" y="43432"/>
                    </a:lnTo>
                    <a:lnTo>
                      <a:pt x="8697" y="0"/>
                    </a:lnTo>
                    <a:lnTo>
                      <a:pt x="13711" y="0"/>
                    </a:lnTo>
                    <a:lnTo>
                      <a:pt x="25803" y="30583"/>
                    </a:lnTo>
                    <a:lnTo>
                      <a:pt x="49570" y="0"/>
                    </a:lnTo>
                    <a:lnTo>
                      <a:pt x="54898" y="0"/>
                    </a:lnTo>
                    <a:close/>
                  </a:path>
                </a:pathLst>
              </a:custGeom>
              <a:solidFill>
                <a:srgbClr val="55BC8F"/>
              </a:solidFill>
              <a:ln w="2606" cap="flat">
                <a:noFill/>
                <a:prstDash val="solid"/>
                <a:miter/>
              </a:ln>
            </p:spPr>
            <p:txBody>
              <a:bodyPr rtlCol="0" anchor="ctr"/>
              <a:lstStyle/>
              <a:p>
                <a:endParaRPr lang="en-US"/>
              </a:p>
            </p:txBody>
          </p:sp>
          <p:sp>
            <p:nvSpPr>
              <p:cNvPr id="83" name="Freeform: Shape 82">
                <a:extLst>
                  <a:ext uri="{FF2B5EF4-FFF2-40B4-BE49-F238E27FC236}">
                    <a16:creationId xmlns:a16="http://schemas.microsoft.com/office/drawing/2014/main" id="{C60B7D4C-7690-D0D7-D22A-908459025946}"/>
                  </a:ext>
                </a:extLst>
              </p:cNvPr>
              <p:cNvSpPr/>
              <p:nvPr/>
            </p:nvSpPr>
            <p:spPr>
              <a:xfrm>
                <a:off x="10094319" y="1248198"/>
                <a:ext cx="33246" cy="33586"/>
              </a:xfrm>
              <a:custGeom>
                <a:avLst/>
                <a:gdLst>
                  <a:gd name="connsiteX0" fmla="*/ 5850 w 33246"/>
                  <a:gd name="connsiteY0" fmla="*/ 18648 h 33586"/>
                  <a:gd name="connsiteX1" fmla="*/ 5850 w 33246"/>
                  <a:gd name="connsiteY1" fmla="*/ 19013 h 33586"/>
                  <a:gd name="connsiteX2" fmla="*/ 8462 w 33246"/>
                  <a:gd name="connsiteY2" fmla="*/ 25986 h 33586"/>
                  <a:gd name="connsiteX3" fmla="*/ 16271 w 33246"/>
                  <a:gd name="connsiteY3" fmla="*/ 28363 h 33586"/>
                  <a:gd name="connsiteX4" fmla="*/ 21991 w 33246"/>
                  <a:gd name="connsiteY4" fmla="*/ 27344 h 33586"/>
                  <a:gd name="connsiteX5" fmla="*/ 26456 w 33246"/>
                  <a:gd name="connsiteY5" fmla="*/ 24576 h 33586"/>
                  <a:gd name="connsiteX6" fmla="*/ 28990 w 33246"/>
                  <a:gd name="connsiteY6" fmla="*/ 28859 h 33586"/>
                  <a:gd name="connsiteX7" fmla="*/ 23087 w 33246"/>
                  <a:gd name="connsiteY7" fmla="*/ 32333 h 33586"/>
                  <a:gd name="connsiteX8" fmla="*/ 15775 w 33246"/>
                  <a:gd name="connsiteY8" fmla="*/ 33586 h 33586"/>
                  <a:gd name="connsiteX9" fmla="*/ 7391 w 33246"/>
                  <a:gd name="connsiteY9" fmla="*/ 31837 h 33586"/>
                  <a:gd name="connsiteX10" fmla="*/ 1933 w 33246"/>
                  <a:gd name="connsiteY10" fmla="*/ 26874 h 33586"/>
                  <a:gd name="connsiteX11" fmla="*/ 0 w 33246"/>
                  <a:gd name="connsiteY11" fmla="*/ 19300 h 33586"/>
                  <a:gd name="connsiteX12" fmla="*/ 2377 w 33246"/>
                  <a:gd name="connsiteY12" fmla="*/ 9376 h 33586"/>
                  <a:gd name="connsiteX13" fmla="*/ 9010 w 33246"/>
                  <a:gd name="connsiteY13" fmla="*/ 2481 h 33586"/>
                  <a:gd name="connsiteX14" fmla="*/ 18543 w 33246"/>
                  <a:gd name="connsiteY14" fmla="*/ 0 h 33586"/>
                  <a:gd name="connsiteX15" fmla="*/ 29251 w 33246"/>
                  <a:gd name="connsiteY15" fmla="*/ 3813 h 33586"/>
                  <a:gd name="connsiteX16" fmla="*/ 33247 w 33246"/>
                  <a:gd name="connsiteY16" fmla="*/ 14208 h 33586"/>
                  <a:gd name="connsiteX17" fmla="*/ 32803 w 33246"/>
                  <a:gd name="connsiteY17" fmla="*/ 18621 h 33586"/>
                  <a:gd name="connsiteX18" fmla="*/ 5824 w 33246"/>
                  <a:gd name="connsiteY18" fmla="*/ 18621 h 33586"/>
                  <a:gd name="connsiteX19" fmla="*/ 10760 w 33246"/>
                  <a:gd name="connsiteY19" fmla="*/ 7469 h 33586"/>
                  <a:gd name="connsiteX20" fmla="*/ 6477 w 33246"/>
                  <a:gd name="connsiteY20" fmla="*/ 14286 h 33586"/>
                  <a:gd name="connsiteX21" fmla="*/ 27684 w 33246"/>
                  <a:gd name="connsiteY21" fmla="*/ 14286 h 33586"/>
                  <a:gd name="connsiteX22" fmla="*/ 25360 w 33246"/>
                  <a:gd name="connsiteY22" fmla="*/ 7443 h 33586"/>
                  <a:gd name="connsiteX23" fmla="*/ 18308 w 33246"/>
                  <a:gd name="connsiteY23" fmla="*/ 4988 h 33586"/>
                  <a:gd name="connsiteX24" fmla="*/ 10734 w 33246"/>
                  <a:gd name="connsiteY24" fmla="*/ 7469 h 33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3246" h="33586">
                    <a:moveTo>
                      <a:pt x="5850" y="18648"/>
                    </a:moveTo>
                    <a:lnTo>
                      <a:pt x="5850" y="19013"/>
                    </a:lnTo>
                    <a:cubicBezTo>
                      <a:pt x="5850" y="22069"/>
                      <a:pt x="6712" y="24393"/>
                      <a:pt x="8462" y="25986"/>
                    </a:cubicBezTo>
                    <a:cubicBezTo>
                      <a:pt x="10212" y="27579"/>
                      <a:pt x="12797" y="28363"/>
                      <a:pt x="16271" y="28363"/>
                    </a:cubicBezTo>
                    <a:cubicBezTo>
                      <a:pt x="18308" y="28363"/>
                      <a:pt x="20188" y="28024"/>
                      <a:pt x="21991" y="27344"/>
                    </a:cubicBezTo>
                    <a:cubicBezTo>
                      <a:pt x="23766" y="26665"/>
                      <a:pt x="25255" y="25751"/>
                      <a:pt x="26456" y="24576"/>
                    </a:cubicBezTo>
                    <a:lnTo>
                      <a:pt x="28990" y="28859"/>
                    </a:lnTo>
                    <a:cubicBezTo>
                      <a:pt x="27371" y="30348"/>
                      <a:pt x="25412" y="31497"/>
                      <a:pt x="23087" y="32333"/>
                    </a:cubicBezTo>
                    <a:cubicBezTo>
                      <a:pt x="20763" y="33169"/>
                      <a:pt x="18334" y="33586"/>
                      <a:pt x="15775" y="33586"/>
                    </a:cubicBezTo>
                    <a:cubicBezTo>
                      <a:pt x="12536" y="33586"/>
                      <a:pt x="9768" y="33012"/>
                      <a:pt x="7391" y="31837"/>
                    </a:cubicBezTo>
                    <a:cubicBezTo>
                      <a:pt x="5014" y="30661"/>
                      <a:pt x="3212" y="29016"/>
                      <a:pt x="1933" y="26874"/>
                    </a:cubicBezTo>
                    <a:cubicBezTo>
                      <a:pt x="653" y="24733"/>
                      <a:pt x="0" y="22199"/>
                      <a:pt x="0" y="19300"/>
                    </a:cubicBezTo>
                    <a:cubicBezTo>
                      <a:pt x="0" y="15618"/>
                      <a:pt x="784" y="12301"/>
                      <a:pt x="2377" y="9376"/>
                    </a:cubicBezTo>
                    <a:cubicBezTo>
                      <a:pt x="3970" y="6451"/>
                      <a:pt x="6190" y="4153"/>
                      <a:pt x="9010" y="2481"/>
                    </a:cubicBezTo>
                    <a:cubicBezTo>
                      <a:pt x="11857" y="836"/>
                      <a:pt x="15017" y="0"/>
                      <a:pt x="18543" y="0"/>
                    </a:cubicBezTo>
                    <a:cubicBezTo>
                      <a:pt x="23009" y="0"/>
                      <a:pt x="26587" y="1280"/>
                      <a:pt x="29251" y="3813"/>
                    </a:cubicBezTo>
                    <a:cubicBezTo>
                      <a:pt x="31915" y="6346"/>
                      <a:pt x="33247" y="9820"/>
                      <a:pt x="33247" y="14208"/>
                    </a:cubicBezTo>
                    <a:cubicBezTo>
                      <a:pt x="33247" y="15540"/>
                      <a:pt x="33090" y="17002"/>
                      <a:pt x="32803" y="18621"/>
                    </a:cubicBezTo>
                    <a:lnTo>
                      <a:pt x="5824" y="18621"/>
                    </a:lnTo>
                    <a:close/>
                    <a:moveTo>
                      <a:pt x="10760" y="7469"/>
                    </a:moveTo>
                    <a:cubicBezTo>
                      <a:pt x="8645" y="9115"/>
                      <a:pt x="7234" y="11413"/>
                      <a:pt x="6477" y="14286"/>
                    </a:cubicBezTo>
                    <a:lnTo>
                      <a:pt x="27684" y="14286"/>
                    </a:lnTo>
                    <a:cubicBezTo>
                      <a:pt x="27841" y="11361"/>
                      <a:pt x="27083" y="9063"/>
                      <a:pt x="25360" y="7443"/>
                    </a:cubicBezTo>
                    <a:cubicBezTo>
                      <a:pt x="23636" y="5798"/>
                      <a:pt x="21285" y="4988"/>
                      <a:pt x="18308" y="4988"/>
                    </a:cubicBezTo>
                    <a:cubicBezTo>
                      <a:pt x="15331" y="4988"/>
                      <a:pt x="12850" y="5824"/>
                      <a:pt x="10734" y="7469"/>
                    </a:cubicBezTo>
                    <a:close/>
                  </a:path>
                </a:pathLst>
              </a:custGeom>
              <a:solidFill>
                <a:srgbClr val="55BC8F"/>
              </a:solidFill>
              <a:ln w="2606" cap="flat">
                <a:noFill/>
                <a:prstDash val="solid"/>
                <a:miter/>
              </a:ln>
            </p:spPr>
            <p:txBody>
              <a:bodyPr rtlCol="0" anchor="ctr"/>
              <a:lstStyle/>
              <a:p>
                <a:endParaRPr lang="en-US"/>
              </a:p>
            </p:txBody>
          </p:sp>
          <p:sp>
            <p:nvSpPr>
              <p:cNvPr id="84" name="Freeform: Shape 83">
                <a:extLst>
                  <a:ext uri="{FF2B5EF4-FFF2-40B4-BE49-F238E27FC236}">
                    <a16:creationId xmlns:a16="http://schemas.microsoft.com/office/drawing/2014/main" id="{D80D2F58-14BF-1C37-DC52-178B7EBFD694}"/>
                  </a:ext>
                </a:extLst>
              </p:cNvPr>
              <p:cNvSpPr/>
              <p:nvPr/>
            </p:nvSpPr>
            <p:spPr>
              <a:xfrm>
                <a:off x="10132267" y="1235400"/>
                <a:ext cx="40220" cy="46435"/>
              </a:xfrm>
              <a:custGeom>
                <a:avLst/>
                <a:gdLst>
                  <a:gd name="connsiteX0" fmla="*/ 40194 w 40220"/>
                  <a:gd name="connsiteY0" fmla="*/ 0 h 46435"/>
                  <a:gd name="connsiteX1" fmla="*/ 31001 w 40220"/>
                  <a:gd name="connsiteY1" fmla="*/ 46044 h 46435"/>
                  <a:gd name="connsiteX2" fmla="*/ 25281 w 40220"/>
                  <a:gd name="connsiteY2" fmla="*/ 46044 h 46435"/>
                  <a:gd name="connsiteX3" fmla="*/ 26091 w 40220"/>
                  <a:gd name="connsiteY3" fmla="*/ 42022 h 46435"/>
                  <a:gd name="connsiteX4" fmla="*/ 20920 w 40220"/>
                  <a:gd name="connsiteY4" fmla="*/ 45287 h 46435"/>
                  <a:gd name="connsiteX5" fmla="*/ 14495 w 40220"/>
                  <a:gd name="connsiteY5" fmla="*/ 46436 h 46435"/>
                  <a:gd name="connsiteX6" fmla="*/ 6999 w 40220"/>
                  <a:gd name="connsiteY6" fmla="*/ 44738 h 46435"/>
                  <a:gd name="connsiteX7" fmla="*/ 1854 w 40220"/>
                  <a:gd name="connsiteY7" fmla="*/ 39802 h 46435"/>
                  <a:gd name="connsiteX8" fmla="*/ 0 w 40220"/>
                  <a:gd name="connsiteY8" fmla="*/ 32228 h 46435"/>
                  <a:gd name="connsiteX9" fmla="*/ 2429 w 40220"/>
                  <a:gd name="connsiteY9" fmla="*/ 22252 h 46435"/>
                  <a:gd name="connsiteX10" fmla="*/ 9089 w 40220"/>
                  <a:gd name="connsiteY10" fmla="*/ 15357 h 46435"/>
                  <a:gd name="connsiteX11" fmla="*/ 18621 w 40220"/>
                  <a:gd name="connsiteY11" fmla="*/ 12876 h 46435"/>
                  <a:gd name="connsiteX12" fmla="*/ 25908 w 40220"/>
                  <a:gd name="connsiteY12" fmla="*/ 14390 h 46435"/>
                  <a:gd name="connsiteX13" fmla="*/ 30531 w 40220"/>
                  <a:gd name="connsiteY13" fmla="*/ 18830 h 46435"/>
                  <a:gd name="connsiteX14" fmla="*/ 34265 w 40220"/>
                  <a:gd name="connsiteY14" fmla="*/ 26 h 46435"/>
                  <a:gd name="connsiteX15" fmla="*/ 40220 w 40220"/>
                  <a:gd name="connsiteY15" fmla="*/ 26 h 46435"/>
                  <a:gd name="connsiteX16" fmla="*/ 22408 w 40220"/>
                  <a:gd name="connsiteY16" fmla="*/ 39410 h 46435"/>
                  <a:gd name="connsiteX17" fmla="*/ 27005 w 40220"/>
                  <a:gd name="connsiteY17" fmla="*/ 34474 h 46435"/>
                  <a:gd name="connsiteX18" fmla="*/ 28650 w 40220"/>
                  <a:gd name="connsiteY18" fmla="*/ 27266 h 46435"/>
                  <a:gd name="connsiteX19" fmla="*/ 26117 w 40220"/>
                  <a:gd name="connsiteY19" fmla="*/ 20450 h 46435"/>
                  <a:gd name="connsiteX20" fmla="*/ 18856 w 40220"/>
                  <a:gd name="connsiteY20" fmla="*/ 18021 h 46435"/>
                  <a:gd name="connsiteX21" fmla="*/ 12275 w 40220"/>
                  <a:gd name="connsiteY21" fmla="*/ 19797 h 46435"/>
                  <a:gd name="connsiteX22" fmla="*/ 7678 w 40220"/>
                  <a:gd name="connsiteY22" fmla="*/ 24733 h 46435"/>
                  <a:gd name="connsiteX23" fmla="*/ 6007 w 40220"/>
                  <a:gd name="connsiteY23" fmla="*/ 31941 h 46435"/>
                  <a:gd name="connsiteX24" fmla="*/ 8592 w 40220"/>
                  <a:gd name="connsiteY24" fmla="*/ 38731 h 46435"/>
                  <a:gd name="connsiteX25" fmla="*/ 15827 w 40220"/>
                  <a:gd name="connsiteY25" fmla="*/ 41186 h 46435"/>
                  <a:gd name="connsiteX26" fmla="*/ 22434 w 40220"/>
                  <a:gd name="connsiteY26" fmla="*/ 39410 h 46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0220" h="46435">
                    <a:moveTo>
                      <a:pt x="40194" y="0"/>
                    </a:moveTo>
                    <a:lnTo>
                      <a:pt x="31001" y="46044"/>
                    </a:lnTo>
                    <a:lnTo>
                      <a:pt x="25281" y="46044"/>
                    </a:lnTo>
                    <a:lnTo>
                      <a:pt x="26091" y="42022"/>
                    </a:lnTo>
                    <a:cubicBezTo>
                      <a:pt x="24602" y="43432"/>
                      <a:pt x="22879" y="44503"/>
                      <a:pt x="20920" y="45287"/>
                    </a:cubicBezTo>
                    <a:cubicBezTo>
                      <a:pt x="18961" y="46044"/>
                      <a:pt x="16819" y="46436"/>
                      <a:pt x="14495" y="46436"/>
                    </a:cubicBezTo>
                    <a:cubicBezTo>
                      <a:pt x="11674" y="46436"/>
                      <a:pt x="9193" y="45861"/>
                      <a:pt x="6999" y="44738"/>
                    </a:cubicBezTo>
                    <a:cubicBezTo>
                      <a:pt x="4806" y="43615"/>
                      <a:pt x="3082" y="41970"/>
                      <a:pt x="1854" y="39802"/>
                    </a:cubicBezTo>
                    <a:cubicBezTo>
                      <a:pt x="627" y="37661"/>
                      <a:pt x="0" y="35127"/>
                      <a:pt x="0" y="32228"/>
                    </a:cubicBezTo>
                    <a:cubicBezTo>
                      <a:pt x="0" y="28494"/>
                      <a:pt x="810" y="25177"/>
                      <a:pt x="2429" y="22252"/>
                    </a:cubicBezTo>
                    <a:cubicBezTo>
                      <a:pt x="4048" y="19327"/>
                      <a:pt x="6268" y="17028"/>
                      <a:pt x="9089" y="15357"/>
                    </a:cubicBezTo>
                    <a:cubicBezTo>
                      <a:pt x="11909" y="13711"/>
                      <a:pt x="15096" y="12876"/>
                      <a:pt x="18621" y="12876"/>
                    </a:cubicBezTo>
                    <a:cubicBezTo>
                      <a:pt x="21442" y="12876"/>
                      <a:pt x="23871" y="13372"/>
                      <a:pt x="25908" y="14390"/>
                    </a:cubicBezTo>
                    <a:cubicBezTo>
                      <a:pt x="27945" y="15409"/>
                      <a:pt x="29486" y="16872"/>
                      <a:pt x="30531" y="18830"/>
                    </a:cubicBezTo>
                    <a:lnTo>
                      <a:pt x="34265" y="26"/>
                    </a:lnTo>
                    <a:lnTo>
                      <a:pt x="40220" y="26"/>
                    </a:lnTo>
                    <a:close/>
                    <a:moveTo>
                      <a:pt x="22408" y="39410"/>
                    </a:moveTo>
                    <a:cubicBezTo>
                      <a:pt x="24367" y="38235"/>
                      <a:pt x="25908" y="36590"/>
                      <a:pt x="27005" y="34474"/>
                    </a:cubicBezTo>
                    <a:cubicBezTo>
                      <a:pt x="28102" y="32359"/>
                      <a:pt x="28650" y="29956"/>
                      <a:pt x="28650" y="27266"/>
                    </a:cubicBezTo>
                    <a:cubicBezTo>
                      <a:pt x="28650" y="24341"/>
                      <a:pt x="27815" y="22043"/>
                      <a:pt x="26117" y="20450"/>
                    </a:cubicBezTo>
                    <a:cubicBezTo>
                      <a:pt x="24419" y="18856"/>
                      <a:pt x="21991" y="18021"/>
                      <a:pt x="18856" y="18021"/>
                    </a:cubicBezTo>
                    <a:cubicBezTo>
                      <a:pt x="16428" y="18021"/>
                      <a:pt x="14234" y="18621"/>
                      <a:pt x="12275" y="19797"/>
                    </a:cubicBezTo>
                    <a:cubicBezTo>
                      <a:pt x="10316" y="20972"/>
                      <a:pt x="8801" y="22617"/>
                      <a:pt x="7678" y="24733"/>
                    </a:cubicBezTo>
                    <a:cubicBezTo>
                      <a:pt x="6555" y="26848"/>
                      <a:pt x="6007" y="29251"/>
                      <a:pt x="6007" y="31941"/>
                    </a:cubicBezTo>
                    <a:cubicBezTo>
                      <a:pt x="6007" y="34840"/>
                      <a:pt x="6869" y="37112"/>
                      <a:pt x="8592" y="38731"/>
                    </a:cubicBezTo>
                    <a:cubicBezTo>
                      <a:pt x="10316" y="40377"/>
                      <a:pt x="12719" y="41186"/>
                      <a:pt x="15827" y="41186"/>
                    </a:cubicBezTo>
                    <a:cubicBezTo>
                      <a:pt x="18256" y="41186"/>
                      <a:pt x="20476" y="40586"/>
                      <a:pt x="22434" y="39410"/>
                    </a:cubicBezTo>
                    <a:close/>
                  </a:path>
                </a:pathLst>
              </a:custGeom>
              <a:solidFill>
                <a:srgbClr val="55BC8F"/>
              </a:solidFill>
              <a:ln w="2606" cap="flat">
                <a:noFill/>
                <a:prstDash val="solid"/>
                <a:miter/>
              </a:ln>
            </p:spPr>
            <p:txBody>
              <a:bodyPr rtlCol="0" anchor="ctr"/>
              <a:lstStyle/>
              <a:p>
                <a:endParaRPr lang="en-US"/>
              </a:p>
            </p:txBody>
          </p:sp>
          <p:sp>
            <p:nvSpPr>
              <p:cNvPr id="85" name="Freeform: Shape 84">
                <a:extLst>
                  <a:ext uri="{FF2B5EF4-FFF2-40B4-BE49-F238E27FC236}">
                    <a16:creationId xmlns:a16="http://schemas.microsoft.com/office/drawing/2014/main" id="{1AE6E1E0-6658-E400-872F-8E57BE48708A}"/>
                  </a:ext>
                </a:extLst>
              </p:cNvPr>
              <p:cNvSpPr/>
              <p:nvPr/>
            </p:nvSpPr>
            <p:spPr>
              <a:xfrm>
                <a:off x="10174628" y="1234486"/>
                <a:ext cx="15591" cy="46932"/>
              </a:xfrm>
              <a:custGeom>
                <a:avLst/>
                <a:gdLst>
                  <a:gd name="connsiteX0" fmla="*/ 6503 w 15591"/>
                  <a:gd name="connsiteY0" fmla="*/ 14051 h 46932"/>
                  <a:gd name="connsiteX1" fmla="*/ 12458 w 15591"/>
                  <a:gd name="connsiteY1" fmla="*/ 14051 h 46932"/>
                  <a:gd name="connsiteX2" fmla="*/ 5955 w 15591"/>
                  <a:gd name="connsiteY2" fmla="*/ 46932 h 46932"/>
                  <a:gd name="connsiteX3" fmla="*/ 0 w 15591"/>
                  <a:gd name="connsiteY3" fmla="*/ 46932 h 46932"/>
                  <a:gd name="connsiteX4" fmla="*/ 6503 w 15591"/>
                  <a:gd name="connsiteY4" fmla="*/ 14051 h 46932"/>
                  <a:gd name="connsiteX5" fmla="*/ 8566 w 15591"/>
                  <a:gd name="connsiteY5" fmla="*/ 6686 h 46932"/>
                  <a:gd name="connsiteX6" fmla="*/ 7522 w 15591"/>
                  <a:gd name="connsiteY6" fmla="*/ 4153 h 46932"/>
                  <a:gd name="connsiteX7" fmla="*/ 8723 w 15591"/>
                  <a:gd name="connsiteY7" fmla="*/ 1201 h 46932"/>
                  <a:gd name="connsiteX8" fmla="*/ 11805 w 15591"/>
                  <a:gd name="connsiteY8" fmla="*/ 0 h 46932"/>
                  <a:gd name="connsiteX9" fmla="*/ 14495 w 15591"/>
                  <a:gd name="connsiteY9" fmla="*/ 1019 h 46932"/>
                  <a:gd name="connsiteX10" fmla="*/ 15592 w 15591"/>
                  <a:gd name="connsiteY10" fmla="*/ 3474 h 46932"/>
                  <a:gd name="connsiteX11" fmla="*/ 14390 w 15591"/>
                  <a:gd name="connsiteY11" fmla="*/ 6581 h 46932"/>
                  <a:gd name="connsiteX12" fmla="*/ 11256 w 15591"/>
                  <a:gd name="connsiteY12" fmla="*/ 7757 h 46932"/>
                  <a:gd name="connsiteX13" fmla="*/ 8593 w 15591"/>
                  <a:gd name="connsiteY13" fmla="*/ 6712 h 46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591" h="46932">
                    <a:moveTo>
                      <a:pt x="6503" y="14051"/>
                    </a:moveTo>
                    <a:lnTo>
                      <a:pt x="12458" y="14051"/>
                    </a:lnTo>
                    <a:lnTo>
                      <a:pt x="5955" y="46932"/>
                    </a:lnTo>
                    <a:lnTo>
                      <a:pt x="0" y="46932"/>
                    </a:lnTo>
                    <a:lnTo>
                      <a:pt x="6503" y="14051"/>
                    </a:lnTo>
                    <a:close/>
                    <a:moveTo>
                      <a:pt x="8566" y="6686"/>
                    </a:moveTo>
                    <a:cubicBezTo>
                      <a:pt x="7861" y="5981"/>
                      <a:pt x="7522" y="5145"/>
                      <a:pt x="7522" y="4153"/>
                    </a:cubicBezTo>
                    <a:cubicBezTo>
                      <a:pt x="7522" y="3003"/>
                      <a:pt x="7914" y="2011"/>
                      <a:pt x="8723" y="1201"/>
                    </a:cubicBezTo>
                    <a:cubicBezTo>
                      <a:pt x="9533" y="392"/>
                      <a:pt x="10551" y="0"/>
                      <a:pt x="11805" y="0"/>
                    </a:cubicBezTo>
                    <a:cubicBezTo>
                      <a:pt x="12876" y="0"/>
                      <a:pt x="13790" y="340"/>
                      <a:pt x="14495" y="1019"/>
                    </a:cubicBezTo>
                    <a:cubicBezTo>
                      <a:pt x="15200" y="1698"/>
                      <a:pt x="15592" y="2507"/>
                      <a:pt x="15592" y="3474"/>
                    </a:cubicBezTo>
                    <a:cubicBezTo>
                      <a:pt x="15592" y="4753"/>
                      <a:pt x="15200" y="5798"/>
                      <a:pt x="14390" y="6581"/>
                    </a:cubicBezTo>
                    <a:cubicBezTo>
                      <a:pt x="13581" y="7365"/>
                      <a:pt x="12536" y="7757"/>
                      <a:pt x="11256" y="7757"/>
                    </a:cubicBezTo>
                    <a:cubicBezTo>
                      <a:pt x="10186" y="7757"/>
                      <a:pt x="9298" y="7417"/>
                      <a:pt x="8593" y="6712"/>
                    </a:cubicBezTo>
                    <a:close/>
                  </a:path>
                </a:pathLst>
              </a:custGeom>
              <a:solidFill>
                <a:srgbClr val="55BC8F"/>
              </a:solidFill>
              <a:ln w="2606" cap="flat">
                <a:noFill/>
                <a:prstDash val="solid"/>
                <a:miter/>
              </a:ln>
            </p:spPr>
            <p:txBody>
              <a:bodyPr rtlCol="0" anchor="ctr"/>
              <a:lstStyle/>
              <a:p>
                <a:endParaRPr lang="en-US"/>
              </a:p>
            </p:txBody>
          </p:sp>
          <p:sp>
            <p:nvSpPr>
              <p:cNvPr id="86" name="Freeform: Shape 85">
                <a:extLst>
                  <a:ext uri="{FF2B5EF4-FFF2-40B4-BE49-F238E27FC236}">
                    <a16:creationId xmlns:a16="http://schemas.microsoft.com/office/drawing/2014/main" id="{63A51A47-8C02-AB42-13B2-C30C38F75009}"/>
                  </a:ext>
                </a:extLst>
              </p:cNvPr>
              <p:cNvSpPr/>
              <p:nvPr/>
            </p:nvSpPr>
            <p:spPr>
              <a:xfrm>
                <a:off x="10191866" y="1248250"/>
                <a:ext cx="32881" cy="33586"/>
              </a:xfrm>
              <a:custGeom>
                <a:avLst/>
                <a:gdLst>
                  <a:gd name="connsiteX0" fmla="*/ 7391 w 32881"/>
                  <a:gd name="connsiteY0" fmla="*/ 31784 h 33586"/>
                  <a:gd name="connsiteX1" fmla="*/ 1933 w 32881"/>
                  <a:gd name="connsiteY1" fmla="*/ 26822 h 33586"/>
                  <a:gd name="connsiteX2" fmla="*/ 0 w 32881"/>
                  <a:gd name="connsiteY2" fmla="*/ 19353 h 33586"/>
                  <a:gd name="connsiteX3" fmla="*/ 2481 w 32881"/>
                  <a:gd name="connsiteY3" fmla="*/ 9428 h 33586"/>
                  <a:gd name="connsiteX4" fmla="*/ 9376 w 32881"/>
                  <a:gd name="connsiteY4" fmla="*/ 2507 h 33586"/>
                  <a:gd name="connsiteX5" fmla="*/ 19353 w 32881"/>
                  <a:gd name="connsiteY5" fmla="*/ 0 h 33586"/>
                  <a:gd name="connsiteX6" fmla="*/ 32881 w 32881"/>
                  <a:gd name="connsiteY6" fmla="*/ 7130 h 33586"/>
                  <a:gd name="connsiteX7" fmla="*/ 27867 w 32881"/>
                  <a:gd name="connsiteY7" fmla="*/ 9924 h 33586"/>
                  <a:gd name="connsiteX8" fmla="*/ 18935 w 32881"/>
                  <a:gd name="connsiteY8" fmla="*/ 5197 h 33586"/>
                  <a:gd name="connsiteX9" fmla="*/ 12327 w 32881"/>
                  <a:gd name="connsiteY9" fmla="*/ 6973 h 33586"/>
                  <a:gd name="connsiteX10" fmla="*/ 7704 w 32881"/>
                  <a:gd name="connsiteY10" fmla="*/ 11909 h 33586"/>
                  <a:gd name="connsiteX11" fmla="*/ 6033 w 32881"/>
                  <a:gd name="connsiteY11" fmla="*/ 19118 h 33586"/>
                  <a:gd name="connsiteX12" fmla="*/ 8619 w 32881"/>
                  <a:gd name="connsiteY12" fmla="*/ 25908 h 33586"/>
                  <a:gd name="connsiteX13" fmla="*/ 15905 w 32881"/>
                  <a:gd name="connsiteY13" fmla="*/ 28363 h 33586"/>
                  <a:gd name="connsiteX14" fmla="*/ 21468 w 32881"/>
                  <a:gd name="connsiteY14" fmla="*/ 27188 h 33586"/>
                  <a:gd name="connsiteX15" fmla="*/ 25725 w 32881"/>
                  <a:gd name="connsiteY15" fmla="*/ 23714 h 33586"/>
                  <a:gd name="connsiteX16" fmla="*/ 30060 w 32881"/>
                  <a:gd name="connsiteY16" fmla="*/ 26822 h 33586"/>
                  <a:gd name="connsiteX17" fmla="*/ 23923 w 32881"/>
                  <a:gd name="connsiteY17" fmla="*/ 31784 h 33586"/>
                  <a:gd name="connsiteX18" fmla="*/ 15670 w 32881"/>
                  <a:gd name="connsiteY18" fmla="*/ 33586 h 33586"/>
                  <a:gd name="connsiteX19" fmla="*/ 7417 w 32881"/>
                  <a:gd name="connsiteY19" fmla="*/ 31810 h 33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2881" h="33586">
                    <a:moveTo>
                      <a:pt x="7391" y="31784"/>
                    </a:moveTo>
                    <a:cubicBezTo>
                      <a:pt x="5041" y="30609"/>
                      <a:pt x="3212" y="28964"/>
                      <a:pt x="1933" y="26822"/>
                    </a:cubicBezTo>
                    <a:cubicBezTo>
                      <a:pt x="653" y="24681"/>
                      <a:pt x="0" y="22199"/>
                      <a:pt x="0" y="19353"/>
                    </a:cubicBezTo>
                    <a:cubicBezTo>
                      <a:pt x="0" y="15670"/>
                      <a:pt x="836" y="12353"/>
                      <a:pt x="2481" y="9428"/>
                    </a:cubicBezTo>
                    <a:cubicBezTo>
                      <a:pt x="4126" y="6503"/>
                      <a:pt x="6425" y="4179"/>
                      <a:pt x="9376" y="2507"/>
                    </a:cubicBezTo>
                    <a:cubicBezTo>
                      <a:pt x="12301" y="836"/>
                      <a:pt x="15644" y="0"/>
                      <a:pt x="19353" y="0"/>
                    </a:cubicBezTo>
                    <a:cubicBezTo>
                      <a:pt x="25856" y="0"/>
                      <a:pt x="30348" y="2377"/>
                      <a:pt x="32881" y="7130"/>
                    </a:cubicBezTo>
                    <a:lnTo>
                      <a:pt x="27867" y="9924"/>
                    </a:lnTo>
                    <a:cubicBezTo>
                      <a:pt x="26117" y="6790"/>
                      <a:pt x="23140" y="5197"/>
                      <a:pt x="18935" y="5197"/>
                    </a:cubicBezTo>
                    <a:cubicBezTo>
                      <a:pt x="16506" y="5197"/>
                      <a:pt x="14286" y="5798"/>
                      <a:pt x="12327" y="6973"/>
                    </a:cubicBezTo>
                    <a:cubicBezTo>
                      <a:pt x="10368" y="8149"/>
                      <a:pt x="8828" y="9794"/>
                      <a:pt x="7704" y="11909"/>
                    </a:cubicBezTo>
                    <a:cubicBezTo>
                      <a:pt x="6581" y="14025"/>
                      <a:pt x="6033" y="16428"/>
                      <a:pt x="6033" y="19118"/>
                    </a:cubicBezTo>
                    <a:cubicBezTo>
                      <a:pt x="6033" y="22017"/>
                      <a:pt x="6895" y="24289"/>
                      <a:pt x="8619" y="25908"/>
                    </a:cubicBezTo>
                    <a:cubicBezTo>
                      <a:pt x="10342" y="27553"/>
                      <a:pt x="12771" y="28363"/>
                      <a:pt x="15905" y="28363"/>
                    </a:cubicBezTo>
                    <a:cubicBezTo>
                      <a:pt x="17890" y="28363"/>
                      <a:pt x="19744" y="27971"/>
                      <a:pt x="21468" y="27188"/>
                    </a:cubicBezTo>
                    <a:cubicBezTo>
                      <a:pt x="23192" y="26404"/>
                      <a:pt x="24602" y="25255"/>
                      <a:pt x="25725" y="23714"/>
                    </a:cubicBezTo>
                    <a:lnTo>
                      <a:pt x="30060" y="26822"/>
                    </a:lnTo>
                    <a:cubicBezTo>
                      <a:pt x="28520" y="28938"/>
                      <a:pt x="26482" y="30583"/>
                      <a:pt x="23923" y="31784"/>
                    </a:cubicBezTo>
                    <a:cubicBezTo>
                      <a:pt x="21364" y="32986"/>
                      <a:pt x="18621" y="33586"/>
                      <a:pt x="15670" y="33586"/>
                    </a:cubicBezTo>
                    <a:cubicBezTo>
                      <a:pt x="12536" y="33586"/>
                      <a:pt x="9768" y="32986"/>
                      <a:pt x="7417" y="31810"/>
                    </a:cubicBezTo>
                    <a:close/>
                  </a:path>
                </a:pathLst>
              </a:custGeom>
              <a:solidFill>
                <a:srgbClr val="55BC8F"/>
              </a:solidFill>
              <a:ln w="2606" cap="flat">
                <a:noFill/>
                <a:prstDash val="solid"/>
                <a:miter/>
              </a:ln>
            </p:spPr>
            <p:txBody>
              <a:bodyPr rtlCol="0" anchor="ctr"/>
              <a:lstStyle/>
              <a:p>
                <a:endParaRPr lang="en-US"/>
              </a:p>
            </p:txBody>
          </p:sp>
          <p:sp>
            <p:nvSpPr>
              <p:cNvPr id="87" name="Freeform: Shape 86">
                <a:extLst>
                  <a:ext uri="{FF2B5EF4-FFF2-40B4-BE49-F238E27FC236}">
                    <a16:creationId xmlns:a16="http://schemas.microsoft.com/office/drawing/2014/main" id="{17D5C1EE-D87F-7D0C-5FBB-E8D47DAF100F}"/>
                  </a:ext>
                </a:extLst>
              </p:cNvPr>
              <p:cNvSpPr/>
              <p:nvPr/>
            </p:nvSpPr>
            <p:spPr>
              <a:xfrm>
                <a:off x="10226836" y="1248250"/>
                <a:ext cx="37556" cy="33560"/>
              </a:xfrm>
              <a:custGeom>
                <a:avLst/>
                <a:gdLst>
                  <a:gd name="connsiteX0" fmla="*/ 37504 w 37556"/>
                  <a:gd name="connsiteY0" fmla="*/ 287 h 33560"/>
                  <a:gd name="connsiteX1" fmla="*/ 31001 w 37556"/>
                  <a:gd name="connsiteY1" fmla="*/ 33169 h 33560"/>
                  <a:gd name="connsiteX2" fmla="*/ 25281 w 37556"/>
                  <a:gd name="connsiteY2" fmla="*/ 33169 h 33560"/>
                  <a:gd name="connsiteX3" fmla="*/ 26091 w 37556"/>
                  <a:gd name="connsiteY3" fmla="*/ 29147 h 33560"/>
                  <a:gd name="connsiteX4" fmla="*/ 20920 w 37556"/>
                  <a:gd name="connsiteY4" fmla="*/ 32411 h 33560"/>
                  <a:gd name="connsiteX5" fmla="*/ 14495 w 37556"/>
                  <a:gd name="connsiteY5" fmla="*/ 33560 h 33560"/>
                  <a:gd name="connsiteX6" fmla="*/ 6999 w 37556"/>
                  <a:gd name="connsiteY6" fmla="*/ 31863 h 33560"/>
                  <a:gd name="connsiteX7" fmla="*/ 1854 w 37556"/>
                  <a:gd name="connsiteY7" fmla="*/ 26927 h 33560"/>
                  <a:gd name="connsiteX8" fmla="*/ 0 w 37556"/>
                  <a:gd name="connsiteY8" fmla="*/ 19353 h 33560"/>
                  <a:gd name="connsiteX9" fmla="*/ 2429 w 37556"/>
                  <a:gd name="connsiteY9" fmla="*/ 9376 h 33560"/>
                  <a:gd name="connsiteX10" fmla="*/ 9089 w 37556"/>
                  <a:gd name="connsiteY10" fmla="*/ 2481 h 33560"/>
                  <a:gd name="connsiteX11" fmla="*/ 18621 w 37556"/>
                  <a:gd name="connsiteY11" fmla="*/ 0 h 33560"/>
                  <a:gd name="connsiteX12" fmla="*/ 25856 w 37556"/>
                  <a:gd name="connsiteY12" fmla="*/ 1489 h 33560"/>
                  <a:gd name="connsiteX13" fmla="*/ 30479 w 37556"/>
                  <a:gd name="connsiteY13" fmla="*/ 5902 h 33560"/>
                  <a:gd name="connsiteX14" fmla="*/ 31602 w 37556"/>
                  <a:gd name="connsiteY14" fmla="*/ 313 h 33560"/>
                  <a:gd name="connsiteX15" fmla="*/ 37556 w 37556"/>
                  <a:gd name="connsiteY15" fmla="*/ 313 h 33560"/>
                  <a:gd name="connsiteX16" fmla="*/ 22382 w 37556"/>
                  <a:gd name="connsiteY16" fmla="*/ 26561 h 33560"/>
                  <a:gd name="connsiteX17" fmla="*/ 26979 w 37556"/>
                  <a:gd name="connsiteY17" fmla="*/ 21625 h 33560"/>
                  <a:gd name="connsiteX18" fmla="*/ 28624 w 37556"/>
                  <a:gd name="connsiteY18" fmla="*/ 14417 h 33560"/>
                  <a:gd name="connsiteX19" fmla="*/ 26091 w 37556"/>
                  <a:gd name="connsiteY19" fmla="*/ 7600 h 33560"/>
                  <a:gd name="connsiteX20" fmla="*/ 18830 w 37556"/>
                  <a:gd name="connsiteY20" fmla="*/ 5171 h 33560"/>
                  <a:gd name="connsiteX21" fmla="*/ 12249 w 37556"/>
                  <a:gd name="connsiteY21" fmla="*/ 6947 h 33560"/>
                  <a:gd name="connsiteX22" fmla="*/ 7652 w 37556"/>
                  <a:gd name="connsiteY22" fmla="*/ 11883 h 33560"/>
                  <a:gd name="connsiteX23" fmla="*/ 5981 w 37556"/>
                  <a:gd name="connsiteY23" fmla="*/ 19091 h 33560"/>
                  <a:gd name="connsiteX24" fmla="*/ 8566 w 37556"/>
                  <a:gd name="connsiteY24" fmla="*/ 25882 h 33560"/>
                  <a:gd name="connsiteX25" fmla="*/ 15801 w 37556"/>
                  <a:gd name="connsiteY25" fmla="*/ 28337 h 33560"/>
                  <a:gd name="connsiteX26" fmla="*/ 22408 w 37556"/>
                  <a:gd name="connsiteY26"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7556" h="33560">
                    <a:moveTo>
                      <a:pt x="37504" y="287"/>
                    </a:moveTo>
                    <a:lnTo>
                      <a:pt x="31001" y="33169"/>
                    </a:lnTo>
                    <a:lnTo>
                      <a:pt x="25281" y="33169"/>
                    </a:lnTo>
                    <a:lnTo>
                      <a:pt x="26091" y="29147"/>
                    </a:lnTo>
                    <a:cubicBezTo>
                      <a:pt x="24602" y="30557"/>
                      <a:pt x="22878" y="31628"/>
                      <a:pt x="20920" y="32411"/>
                    </a:cubicBezTo>
                    <a:cubicBezTo>
                      <a:pt x="18961" y="33169"/>
                      <a:pt x="16819" y="33560"/>
                      <a:pt x="14495" y="33560"/>
                    </a:cubicBezTo>
                    <a:cubicBezTo>
                      <a:pt x="11674" y="33560"/>
                      <a:pt x="9193" y="32986"/>
                      <a:pt x="6999" y="31863"/>
                    </a:cubicBezTo>
                    <a:cubicBezTo>
                      <a:pt x="4806" y="30740"/>
                      <a:pt x="3082" y="29094"/>
                      <a:pt x="1854" y="26927"/>
                    </a:cubicBezTo>
                    <a:cubicBezTo>
                      <a:pt x="627" y="24785"/>
                      <a:pt x="0" y="22252"/>
                      <a:pt x="0" y="19353"/>
                    </a:cubicBezTo>
                    <a:cubicBezTo>
                      <a:pt x="0" y="15618"/>
                      <a:pt x="810" y="12301"/>
                      <a:pt x="2429" y="9376"/>
                    </a:cubicBezTo>
                    <a:cubicBezTo>
                      <a:pt x="4048" y="6451"/>
                      <a:pt x="6268" y="4153"/>
                      <a:pt x="9089" y="2481"/>
                    </a:cubicBezTo>
                    <a:cubicBezTo>
                      <a:pt x="11909" y="836"/>
                      <a:pt x="15096" y="0"/>
                      <a:pt x="18621" y="0"/>
                    </a:cubicBezTo>
                    <a:cubicBezTo>
                      <a:pt x="21442" y="0"/>
                      <a:pt x="23845" y="496"/>
                      <a:pt x="25856" y="1489"/>
                    </a:cubicBezTo>
                    <a:cubicBezTo>
                      <a:pt x="27867" y="2481"/>
                      <a:pt x="29408" y="3944"/>
                      <a:pt x="30479" y="5902"/>
                    </a:cubicBezTo>
                    <a:lnTo>
                      <a:pt x="31602" y="313"/>
                    </a:lnTo>
                    <a:lnTo>
                      <a:pt x="37556" y="313"/>
                    </a:lnTo>
                    <a:close/>
                    <a:moveTo>
                      <a:pt x="22382" y="26561"/>
                    </a:moveTo>
                    <a:cubicBezTo>
                      <a:pt x="24341" y="25386"/>
                      <a:pt x="25882" y="23740"/>
                      <a:pt x="26979" y="21625"/>
                    </a:cubicBezTo>
                    <a:cubicBezTo>
                      <a:pt x="28076" y="19509"/>
                      <a:pt x="28624" y="17107"/>
                      <a:pt x="28624" y="14417"/>
                    </a:cubicBezTo>
                    <a:cubicBezTo>
                      <a:pt x="28624" y="11492"/>
                      <a:pt x="27788" y="9193"/>
                      <a:pt x="26091" y="7600"/>
                    </a:cubicBezTo>
                    <a:cubicBezTo>
                      <a:pt x="24393" y="6007"/>
                      <a:pt x="21964" y="5171"/>
                      <a:pt x="18830" y="5171"/>
                    </a:cubicBezTo>
                    <a:cubicBezTo>
                      <a:pt x="16402" y="5171"/>
                      <a:pt x="14208" y="5772"/>
                      <a:pt x="12249" y="6947"/>
                    </a:cubicBezTo>
                    <a:cubicBezTo>
                      <a:pt x="10290" y="8122"/>
                      <a:pt x="8775" y="9768"/>
                      <a:pt x="7652" y="11883"/>
                    </a:cubicBezTo>
                    <a:cubicBezTo>
                      <a:pt x="6529" y="13999"/>
                      <a:pt x="5981" y="16401"/>
                      <a:pt x="5981" y="19091"/>
                    </a:cubicBezTo>
                    <a:cubicBezTo>
                      <a:pt x="5981" y="21990"/>
                      <a:pt x="6843" y="24263"/>
                      <a:pt x="8566" y="25882"/>
                    </a:cubicBezTo>
                    <a:cubicBezTo>
                      <a:pt x="10290" y="27527"/>
                      <a:pt x="12693" y="28337"/>
                      <a:pt x="15801" y="28337"/>
                    </a:cubicBezTo>
                    <a:cubicBezTo>
                      <a:pt x="18230" y="28337"/>
                      <a:pt x="20450" y="27736"/>
                      <a:pt x="22408" y="26561"/>
                    </a:cubicBezTo>
                    <a:close/>
                  </a:path>
                </a:pathLst>
              </a:custGeom>
              <a:solidFill>
                <a:srgbClr val="55BC8F"/>
              </a:solidFill>
              <a:ln w="2606" cap="flat">
                <a:noFill/>
                <a:prstDash val="solid"/>
                <a:miter/>
              </a:ln>
            </p:spPr>
            <p:txBody>
              <a:bodyPr rtlCol="0" anchor="ctr"/>
              <a:lstStyle/>
              <a:p>
                <a:endParaRPr lang="en-US"/>
              </a:p>
            </p:txBody>
          </p:sp>
          <p:sp>
            <p:nvSpPr>
              <p:cNvPr id="88" name="Freeform: Shape 87">
                <a:extLst>
                  <a:ext uri="{FF2B5EF4-FFF2-40B4-BE49-F238E27FC236}">
                    <a16:creationId xmlns:a16="http://schemas.microsoft.com/office/drawing/2014/main" id="{18C3ACCF-0F51-9AF2-FB55-51ECC7D6A630}"/>
                  </a:ext>
                </a:extLst>
              </p:cNvPr>
              <p:cNvSpPr/>
              <p:nvPr/>
            </p:nvSpPr>
            <p:spPr>
              <a:xfrm>
                <a:off x="10269172" y="1235400"/>
                <a:ext cx="15147" cy="46044"/>
              </a:xfrm>
              <a:custGeom>
                <a:avLst/>
                <a:gdLst>
                  <a:gd name="connsiteX0" fmla="*/ 9193 w 15147"/>
                  <a:gd name="connsiteY0" fmla="*/ 0 h 46044"/>
                  <a:gd name="connsiteX1" fmla="*/ 15148 w 15147"/>
                  <a:gd name="connsiteY1" fmla="*/ 0 h 46044"/>
                  <a:gd name="connsiteX2" fmla="*/ 5955 w 15147"/>
                  <a:gd name="connsiteY2" fmla="*/ 46044 h 46044"/>
                  <a:gd name="connsiteX3" fmla="*/ 0 w 15147"/>
                  <a:gd name="connsiteY3" fmla="*/ 46044 h 46044"/>
                  <a:gd name="connsiteX4" fmla="*/ 9193 w 15147"/>
                  <a:gd name="connsiteY4" fmla="*/ 0 h 460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47" h="46044">
                    <a:moveTo>
                      <a:pt x="9193" y="0"/>
                    </a:moveTo>
                    <a:lnTo>
                      <a:pt x="15148" y="0"/>
                    </a:lnTo>
                    <a:lnTo>
                      <a:pt x="5955" y="46044"/>
                    </a:lnTo>
                    <a:lnTo>
                      <a:pt x="0" y="46044"/>
                    </a:lnTo>
                    <a:lnTo>
                      <a:pt x="9193" y="0"/>
                    </a:lnTo>
                    <a:close/>
                  </a:path>
                </a:pathLst>
              </a:custGeom>
              <a:solidFill>
                <a:srgbClr val="55BC8F"/>
              </a:solidFill>
              <a:ln w="2606" cap="flat">
                <a:noFill/>
                <a:prstDash val="solid"/>
                <a:miter/>
              </a:ln>
            </p:spPr>
            <p:txBody>
              <a:bodyPr rtlCol="0" anchor="ctr"/>
              <a:lstStyle/>
              <a:p>
                <a:endParaRPr lang="en-US"/>
              </a:p>
            </p:txBody>
          </p:sp>
          <p:sp>
            <p:nvSpPr>
              <p:cNvPr id="89" name="Freeform: Shape 88">
                <a:extLst>
                  <a:ext uri="{FF2B5EF4-FFF2-40B4-BE49-F238E27FC236}">
                    <a16:creationId xmlns:a16="http://schemas.microsoft.com/office/drawing/2014/main" id="{393617C3-AD63-BC69-EE7A-19A2473F438A}"/>
                  </a:ext>
                </a:extLst>
              </p:cNvPr>
              <p:cNvSpPr/>
              <p:nvPr/>
            </p:nvSpPr>
            <p:spPr>
              <a:xfrm>
                <a:off x="10297378" y="1238012"/>
                <a:ext cx="45521" cy="43432"/>
              </a:xfrm>
              <a:custGeom>
                <a:avLst/>
                <a:gdLst>
                  <a:gd name="connsiteX0" fmla="*/ 36799 w 45521"/>
                  <a:gd name="connsiteY0" fmla="*/ 32568 h 43432"/>
                  <a:gd name="connsiteX1" fmla="*/ 13607 w 45521"/>
                  <a:gd name="connsiteY1" fmla="*/ 32568 h 43432"/>
                  <a:gd name="connsiteX2" fmla="*/ 6712 w 45521"/>
                  <a:gd name="connsiteY2" fmla="*/ 43432 h 43432"/>
                  <a:gd name="connsiteX3" fmla="*/ 0 w 45521"/>
                  <a:gd name="connsiteY3" fmla="*/ 43432 h 43432"/>
                  <a:gd name="connsiteX4" fmla="*/ 28415 w 45521"/>
                  <a:gd name="connsiteY4" fmla="*/ 0 h 43432"/>
                  <a:gd name="connsiteX5" fmla="*/ 34553 w 45521"/>
                  <a:gd name="connsiteY5" fmla="*/ 0 h 43432"/>
                  <a:gd name="connsiteX6" fmla="*/ 45522 w 45521"/>
                  <a:gd name="connsiteY6" fmla="*/ 43432 h 43432"/>
                  <a:gd name="connsiteX7" fmla="*/ 39384 w 45521"/>
                  <a:gd name="connsiteY7" fmla="*/ 43432 h 43432"/>
                  <a:gd name="connsiteX8" fmla="*/ 36773 w 45521"/>
                  <a:gd name="connsiteY8" fmla="*/ 32568 h 43432"/>
                  <a:gd name="connsiteX9" fmla="*/ 35571 w 45521"/>
                  <a:gd name="connsiteY9" fmla="*/ 27579 h 43432"/>
                  <a:gd name="connsiteX10" fmla="*/ 30426 w 45521"/>
                  <a:gd name="connsiteY10" fmla="*/ 6164 h 43432"/>
                  <a:gd name="connsiteX11" fmla="*/ 16767 w 45521"/>
                  <a:gd name="connsiteY11" fmla="*/ 27579 h 43432"/>
                  <a:gd name="connsiteX12" fmla="*/ 35571 w 45521"/>
                  <a:gd name="connsiteY12" fmla="*/ 27579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521" h="43432">
                    <a:moveTo>
                      <a:pt x="36799" y="32568"/>
                    </a:moveTo>
                    <a:lnTo>
                      <a:pt x="13607" y="32568"/>
                    </a:lnTo>
                    <a:lnTo>
                      <a:pt x="6712" y="43432"/>
                    </a:lnTo>
                    <a:lnTo>
                      <a:pt x="0" y="43432"/>
                    </a:lnTo>
                    <a:lnTo>
                      <a:pt x="28415" y="0"/>
                    </a:lnTo>
                    <a:lnTo>
                      <a:pt x="34553" y="0"/>
                    </a:lnTo>
                    <a:lnTo>
                      <a:pt x="45522" y="43432"/>
                    </a:lnTo>
                    <a:lnTo>
                      <a:pt x="39384" y="43432"/>
                    </a:lnTo>
                    <a:lnTo>
                      <a:pt x="36773" y="32568"/>
                    </a:lnTo>
                    <a:close/>
                    <a:moveTo>
                      <a:pt x="35571" y="27579"/>
                    </a:moveTo>
                    <a:lnTo>
                      <a:pt x="30426" y="6164"/>
                    </a:lnTo>
                    <a:lnTo>
                      <a:pt x="16767" y="27579"/>
                    </a:lnTo>
                    <a:lnTo>
                      <a:pt x="35571" y="27579"/>
                    </a:lnTo>
                    <a:close/>
                  </a:path>
                </a:pathLst>
              </a:custGeom>
              <a:solidFill>
                <a:srgbClr val="55BC8F"/>
              </a:solidFill>
              <a:ln w="2606" cap="flat">
                <a:noFill/>
                <a:prstDash val="solid"/>
                <a:miter/>
              </a:ln>
            </p:spPr>
            <p:txBody>
              <a:bodyPr rtlCol="0" anchor="ctr"/>
              <a:lstStyle/>
              <a:p>
                <a:endParaRPr lang="en-US"/>
              </a:p>
            </p:txBody>
          </p:sp>
          <p:sp>
            <p:nvSpPr>
              <p:cNvPr id="90" name="Freeform: Shape 89">
                <a:extLst>
                  <a:ext uri="{FF2B5EF4-FFF2-40B4-BE49-F238E27FC236}">
                    <a16:creationId xmlns:a16="http://schemas.microsoft.com/office/drawing/2014/main" id="{9BD04EB2-292F-7133-BE71-103B154ED035}"/>
                  </a:ext>
                </a:extLst>
              </p:cNvPr>
              <p:cNvSpPr/>
              <p:nvPr/>
            </p:nvSpPr>
            <p:spPr>
              <a:xfrm>
                <a:off x="10349089" y="1235035"/>
                <a:ext cx="26325" cy="46409"/>
              </a:xfrm>
              <a:custGeom>
                <a:avLst/>
                <a:gdLst>
                  <a:gd name="connsiteX0" fmla="*/ 15200 w 26325"/>
                  <a:gd name="connsiteY0" fmla="*/ 6346 h 46409"/>
                  <a:gd name="connsiteX1" fmla="*/ 12954 w 26325"/>
                  <a:gd name="connsiteY1" fmla="*/ 10917 h 46409"/>
                  <a:gd name="connsiteX2" fmla="*/ 12406 w 26325"/>
                  <a:gd name="connsiteY2" fmla="*/ 13529 h 46409"/>
                  <a:gd name="connsiteX3" fmla="*/ 21964 w 26325"/>
                  <a:gd name="connsiteY3" fmla="*/ 13529 h 46409"/>
                  <a:gd name="connsiteX4" fmla="*/ 20972 w 26325"/>
                  <a:gd name="connsiteY4" fmla="*/ 18439 h 46409"/>
                  <a:gd name="connsiteX5" fmla="*/ 11596 w 26325"/>
                  <a:gd name="connsiteY5" fmla="*/ 18439 h 46409"/>
                  <a:gd name="connsiteX6" fmla="*/ 5955 w 26325"/>
                  <a:gd name="connsiteY6" fmla="*/ 46410 h 46409"/>
                  <a:gd name="connsiteX7" fmla="*/ 0 w 26325"/>
                  <a:gd name="connsiteY7" fmla="*/ 46410 h 46409"/>
                  <a:gd name="connsiteX8" fmla="*/ 5641 w 26325"/>
                  <a:gd name="connsiteY8" fmla="*/ 18439 h 46409"/>
                  <a:gd name="connsiteX9" fmla="*/ 0 w 26325"/>
                  <a:gd name="connsiteY9" fmla="*/ 18439 h 46409"/>
                  <a:gd name="connsiteX10" fmla="*/ 940 w 26325"/>
                  <a:gd name="connsiteY10" fmla="*/ 13529 h 46409"/>
                  <a:gd name="connsiteX11" fmla="*/ 6660 w 26325"/>
                  <a:gd name="connsiteY11" fmla="*/ 13529 h 46409"/>
                  <a:gd name="connsiteX12" fmla="*/ 7287 w 26325"/>
                  <a:gd name="connsiteY12" fmla="*/ 10421 h 46409"/>
                  <a:gd name="connsiteX13" fmla="*/ 11361 w 26325"/>
                  <a:gd name="connsiteY13" fmla="*/ 2690 h 46409"/>
                  <a:gd name="connsiteX14" fmla="*/ 19457 w 26325"/>
                  <a:gd name="connsiteY14" fmla="*/ 0 h 46409"/>
                  <a:gd name="connsiteX15" fmla="*/ 23323 w 26325"/>
                  <a:gd name="connsiteY15" fmla="*/ 522 h 46409"/>
                  <a:gd name="connsiteX16" fmla="*/ 26326 w 26325"/>
                  <a:gd name="connsiteY16" fmla="*/ 2037 h 46409"/>
                  <a:gd name="connsiteX17" fmla="*/ 23845 w 26325"/>
                  <a:gd name="connsiteY17" fmla="*/ 6451 h 46409"/>
                  <a:gd name="connsiteX18" fmla="*/ 19431 w 26325"/>
                  <a:gd name="connsiteY18" fmla="*/ 4910 h 46409"/>
                  <a:gd name="connsiteX19" fmla="*/ 15200 w 26325"/>
                  <a:gd name="connsiteY19" fmla="*/ 6373 h 46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325" h="46409">
                    <a:moveTo>
                      <a:pt x="15200" y="6346"/>
                    </a:moveTo>
                    <a:cubicBezTo>
                      <a:pt x="14155" y="7313"/>
                      <a:pt x="13424" y="8828"/>
                      <a:pt x="12954" y="10917"/>
                    </a:cubicBezTo>
                    <a:lnTo>
                      <a:pt x="12406" y="13529"/>
                    </a:lnTo>
                    <a:lnTo>
                      <a:pt x="21964" y="13529"/>
                    </a:lnTo>
                    <a:lnTo>
                      <a:pt x="20972" y="18439"/>
                    </a:lnTo>
                    <a:lnTo>
                      <a:pt x="11596" y="18439"/>
                    </a:lnTo>
                    <a:lnTo>
                      <a:pt x="5955" y="46410"/>
                    </a:lnTo>
                    <a:lnTo>
                      <a:pt x="0" y="46410"/>
                    </a:lnTo>
                    <a:lnTo>
                      <a:pt x="5641" y="18439"/>
                    </a:lnTo>
                    <a:lnTo>
                      <a:pt x="0" y="18439"/>
                    </a:lnTo>
                    <a:lnTo>
                      <a:pt x="940" y="13529"/>
                    </a:lnTo>
                    <a:lnTo>
                      <a:pt x="6660" y="13529"/>
                    </a:lnTo>
                    <a:lnTo>
                      <a:pt x="7287" y="10421"/>
                    </a:lnTo>
                    <a:cubicBezTo>
                      <a:pt x="7940" y="7078"/>
                      <a:pt x="9298" y="4492"/>
                      <a:pt x="11361" y="2690"/>
                    </a:cubicBezTo>
                    <a:cubicBezTo>
                      <a:pt x="13398" y="888"/>
                      <a:pt x="16114" y="0"/>
                      <a:pt x="19457" y="0"/>
                    </a:cubicBezTo>
                    <a:cubicBezTo>
                      <a:pt x="20815" y="0"/>
                      <a:pt x="22121" y="183"/>
                      <a:pt x="23323" y="522"/>
                    </a:cubicBezTo>
                    <a:cubicBezTo>
                      <a:pt x="24550" y="862"/>
                      <a:pt x="25542" y="1384"/>
                      <a:pt x="26326" y="2037"/>
                    </a:cubicBezTo>
                    <a:lnTo>
                      <a:pt x="23845" y="6451"/>
                    </a:lnTo>
                    <a:cubicBezTo>
                      <a:pt x="22696" y="5406"/>
                      <a:pt x="21207" y="4910"/>
                      <a:pt x="19431" y="4910"/>
                    </a:cubicBezTo>
                    <a:cubicBezTo>
                      <a:pt x="17655" y="4910"/>
                      <a:pt x="16245" y="5406"/>
                      <a:pt x="15200" y="6373"/>
                    </a:cubicBezTo>
                    <a:close/>
                  </a:path>
                </a:pathLst>
              </a:custGeom>
              <a:solidFill>
                <a:srgbClr val="55BC8F"/>
              </a:solidFill>
              <a:ln w="2606" cap="flat">
                <a:noFill/>
                <a:prstDash val="solid"/>
                <a:miter/>
              </a:ln>
            </p:spPr>
            <p:txBody>
              <a:bodyPr rtlCol="0" anchor="ctr"/>
              <a:lstStyle/>
              <a:p>
                <a:endParaRPr lang="en-US"/>
              </a:p>
            </p:txBody>
          </p:sp>
          <p:sp>
            <p:nvSpPr>
              <p:cNvPr id="91" name="Freeform: Shape 90">
                <a:extLst>
                  <a:ext uri="{FF2B5EF4-FFF2-40B4-BE49-F238E27FC236}">
                    <a16:creationId xmlns:a16="http://schemas.microsoft.com/office/drawing/2014/main" id="{7F98196C-D8CD-CEDF-ED2C-E0D3B0F4DD04}"/>
                  </a:ext>
                </a:extLst>
              </p:cNvPr>
              <p:cNvSpPr/>
              <p:nvPr/>
            </p:nvSpPr>
            <p:spPr>
              <a:xfrm>
                <a:off x="10370975" y="1235035"/>
                <a:ext cx="26325" cy="46409"/>
              </a:xfrm>
              <a:custGeom>
                <a:avLst/>
                <a:gdLst>
                  <a:gd name="connsiteX0" fmla="*/ 15200 w 26325"/>
                  <a:gd name="connsiteY0" fmla="*/ 6346 h 46409"/>
                  <a:gd name="connsiteX1" fmla="*/ 12954 w 26325"/>
                  <a:gd name="connsiteY1" fmla="*/ 10917 h 46409"/>
                  <a:gd name="connsiteX2" fmla="*/ 12406 w 26325"/>
                  <a:gd name="connsiteY2" fmla="*/ 13529 h 46409"/>
                  <a:gd name="connsiteX3" fmla="*/ 21964 w 26325"/>
                  <a:gd name="connsiteY3" fmla="*/ 13529 h 46409"/>
                  <a:gd name="connsiteX4" fmla="*/ 20972 w 26325"/>
                  <a:gd name="connsiteY4" fmla="*/ 18439 h 46409"/>
                  <a:gd name="connsiteX5" fmla="*/ 11596 w 26325"/>
                  <a:gd name="connsiteY5" fmla="*/ 18439 h 46409"/>
                  <a:gd name="connsiteX6" fmla="*/ 5955 w 26325"/>
                  <a:gd name="connsiteY6" fmla="*/ 46410 h 46409"/>
                  <a:gd name="connsiteX7" fmla="*/ 0 w 26325"/>
                  <a:gd name="connsiteY7" fmla="*/ 46410 h 46409"/>
                  <a:gd name="connsiteX8" fmla="*/ 5641 w 26325"/>
                  <a:gd name="connsiteY8" fmla="*/ 18439 h 46409"/>
                  <a:gd name="connsiteX9" fmla="*/ 0 w 26325"/>
                  <a:gd name="connsiteY9" fmla="*/ 18439 h 46409"/>
                  <a:gd name="connsiteX10" fmla="*/ 940 w 26325"/>
                  <a:gd name="connsiteY10" fmla="*/ 13529 h 46409"/>
                  <a:gd name="connsiteX11" fmla="*/ 6660 w 26325"/>
                  <a:gd name="connsiteY11" fmla="*/ 13529 h 46409"/>
                  <a:gd name="connsiteX12" fmla="*/ 7287 w 26325"/>
                  <a:gd name="connsiteY12" fmla="*/ 10421 h 46409"/>
                  <a:gd name="connsiteX13" fmla="*/ 11361 w 26325"/>
                  <a:gd name="connsiteY13" fmla="*/ 2690 h 46409"/>
                  <a:gd name="connsiteX14" fmla="*/ 19457 w 26325"/>
                  <a:gd name="connsiteY14" fmla="*/ 0 h 46409"/>
                  <a:gd name="connsiteX15" fmla="*/ 23322 w 26325"/>
                  <a:gd name="connsiteY15" fmla="*/ 522 h 46409"/>
                  <a:gd name="connsiteX16" fmla="*/ 26326 w 26325"/>
                  <a:gd name="connsiteY16" fmla="*/ 2037 h 46409"/>
                  <a:gd name="connsiteX17" fmla="*/ 23845 w 26325"/>
                  <a:gd name="connsiteY17" fmla="*/ 6451 h 46409"/>
                  <a:gd name="connsiteX18" fmla="*/ 19431 w 26325"/>
                  <a:gd name="connsiteY18" fmla="*/ 4910 h 46409"/>
                  <a:gd name="connsiteX19" fmla="*/ 15200 w 26325"/>
                  <a:gd name="connsiteY19" fmla="*/ 6373 h 46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325" h="46409">
                    <a:moveTo>
                      <a:pt x="15200" y="6346"/>
                    </a:moveTo>
                    <a:cubicBezTo>
                      <a:pt x="14155" y="7313"/>
                      <a:pt x="13424" y="8828"/>
                      <a:pt x="12954" y="10917"/>
                    </a:cubicBezTo>
                    <a:lnTo>
                      <a:pt x="12406" y="13529"/>
                    </a:lnTo>
                    <a:lnTo>
                      <a:pt x="21964" y="13529"/>
                    </a:lnTo>
                    <a:lnTo>
                      <a:pt x="20972" y="18439"/>
                    </a:lnTo>
                    <a:lnTo>
                      <a:pt x="11596" y="18439"/>
                    </a:lnTo>
                    <a:lnTo>
                      <a:pt x="5955" y="46410"/>
                    </a:lnTo>
                    <a:lnTo>
                      <a:pt x="0" y="46410"/>
                    </a:lnTo>
                    <a:lnTo>
                      <a:pt x="5641" y="18439"/>
                    </a:lnTo>
                    <a:lnTo>
                      <a:pt x="0" y="18439"/>
                    </a:lnTo>
                    <a:lnTo>
                      <a:pt x="940" y="13529"/>
                    </a:lnTo>
                    <a:lnTo>
                      <a:pt x="6660" y="13529"/>
                    </a:lnTo>
                    <a:lnTo>
                      <a:pt x="7287" y="10421"/>
                    </a:lnTo>
                    <a:cubicBezTo>
                      <a:pt x="7940" y="7078"/>
                      <a:pt x="9298" y="4492"/>
                      <a:pt x="11361" y="2690"/>
                    </a:cubicBezTo>
                    <a:cubicBezTo>
                      <a:pt x="13398" y="888"/>
                      <a:pt x="16114" y="0"/>
                      <a:pt x="19457" y="0"/>
                    </a:cubicBezTo>
                    <a:cubicBezTo>
                      <a:pt x="20815" y="0"/>
                      <a:pt x="22121" y="183"/>
                      <a:pt x="23322" y="522"/>
                    </a:cubicBezTo>
                    <a:cubicBezTo>
                      <a:pt x="24550" y="862"/>
                      <a:pt x="25542" y="1384"/>
                      <a:pt x="26326" y="2037"/>
                    </a:cubicBezTo>
                    <a:lnTo>
                      <a:pt x="23845" y="6451"/>
                    </a:lnTo>
                    <a:cubicBezTo>
                      <a:pt x="22696" y="5406"/>
                      <a:pt x="21207" y="4910"/>
                      <a:pt x="19431" y="4910"/>
                    </a:cubicBezTo>
                    <a:cubicBezTo>
                      <a:pt x="17655" y="4910"/>
                      <a:pt x="16245" y="5406"/>
                      <a:pt x="15200" y="6373"/>
                    </a:cubicBezTo>
                    <a:close/>
                  </a:path>
                </a:pathLst>
              </a:custGeom>
              <a:solidFill>
                <a:srgbClr val="55BC8F"/>
              </a:solidFill>
              <a:ln w="2606" cap="flat">
                <a:noFill/>
                <a:prstDash val="solid"/>
                <a:miter/>
              </a:ln>
            </p:spPr>
            <p:txBody>
              <a:bodyPr rtlCol="0" anchor="ctr"/>
              <a:lstStyle/>
              <a:p>
                <a:endParaRPr lang="en-US"/>
              </a:p>
            </p:txBody>
          </p:sp>
          <p:sp>
            <p:nvSpPr>
              <p:cNvPr id="92" name="Freeform: Shape 91">
                <a:extLst>
                  <a:ext uri="{FF2B5EF4-FFF2-40B4-BE49-F238E27FC236}">
                    <a16:creationId xmlns:a16="http://schemas.microsoft.com/office/drawing/2014/main" id="{38EA43EB-DE2A-432A-9E9E-FC81A846E163}"/>
                  </a:ext>
                </a:extLst>
              </p:cNvPr>
              <p:cNvSpPr/>
              <p:nvPr/>
            </p:nvSpPr>
            <p:spPr>
              <a:xfrm>
                <a:off x="10391556" y="1248250"/>
                <a:ext cx="37556" cy="33560"/>
              </a:xfrm>
              <a:custGeom>
                <a:avLst/>
                <a:gdLst>
                  <a:gd name="connsiteX0" fmla="*/ 37504 w 37556"/>
                  <a:gd name="connsiteY0" fmla="*/ 287 h 33560"/>
                  <a:gd name="connsiteX1" fmla="*/ 31001 w 37556"/>
                  <a:gd name="connsiteY1" fmla="*/ 33169 h 33560"/>
                  <a:gd name="connsiteX2" fmla="*/ 25281 w 37556"/>
                  <a:gd name="connsiteY2" fmla="*/ 33169 h 33560"/>
                  <a:gd name="connsiteX3" fmla="*/ 26091 w 37556"/>
                  <a:gd name="connsiteY3" fmla="*/ 29147 h 33560"/>
                  <a:gd name="connsiteX4" fmla="*/ 20920 w 37556"/>
                  <a:gd name="connsiteY4" fmla="*/ 32411 h 33560"/>
                  <a:gd name="connsiteX5" fmla="*/ 14495 w 37556"/>
                  <a:gd name="connsiteY5" fmla="*/ 33560 h 33560"/>
                  <a:gd name="connsiteX6" fmla="*/ 6999 w 37556"/>
                  <a:gd name="connsiteY6" fmla="*/ 31863 h 33560"/>
                  <a:gd name="connsiteX7" fmla="*/ 1854 w 37556"/>
                  <a:gd name="connsiteY7" fmla="*/ 26927 h 33560"/>
                  <a:gd name="connsiteX8" fmla="*/ 0 w 37556"/>
                  <a:gd name="connsiteY8" fmla="*/ 19353 h 33560"/>
                  <a:gd name="connsiteX9" fmla="*/ 2429 w 37556"/>
                  <a:gd name="connsiteY9" fmla="*/ 9376 h 33560"/>
                  <a:gd name="connsiteX10" fmla="*/ 9089 w 37556"/>
                  <a:gd name="connsiteY10" fmla="*/ 2481 h 33560"/>
                  <a:gd name="connsiteX11" fmla="*/ 18621 w 37556"/>
                  <a:gd name="connsiteY11" fmla="*/ 0 h 33560"/>
                  <a:gd name="connsiteX12" fmla="*/ 25856 w 37556"/>
                  <a:gd name="connsiteY12" fmla="*/ 1489 h 33560"/>
                  <a:gd name="connsiteX13" fmla="*/ 30479 w 37556"/>
                  <a:gd name="connsiteY13" fmla="*/ 5902 h 33560"/>
                  <a:gd name="connsiteX14" fmla="*/ 31602 w 37556"/>
                  <a:gd name="connsiteY14" fmla="*/ 313 h 33560"/>
                  <a:gd name="connsiteX15" fmla="*/ 37556 w 37556"/>
                  <a:gd name="connsiteY15" fmla="*/ 313 h 33560"/>
                  <a:gd name="connsiteX16" fmla="*/ 22382 w 37556"/>
                  <a:gd name="connsiteY16" fmla="*/ 26561 h 33560"/>
                  <a:gd name="connsiteX17" fmla="*/ 26979 w 37556"/>
                  <a:gd name="connsiteY17" fmla="*/ 21625 h 33560"/>
                  <a:gd name="connsiteX18" fmla="*/ 28624 w 37556"/>
                  <a:gd name="connsiteY18" fmla="*/ 14417 h 33560"/>
                  <a:gd name="connsiteX19" fmla="*/ 26091 w 37556"/>
                  <a:gd name="connsiteY19" fmla="*/ 7600 h 33560"/>
                  <a:gd name="connsiteX20" fmla="*/ 18830 w 37556"/>
                  <a:gd name="connsiteY20" fmla="*/ 5171 h 33560"/>
                  <a:gd name="connsiteX21" fmla="*/ 12249 w 37556"/>
                  <a:gd name="connsiteY21" fmla="*/ 6947 h 33560"/>
                  <a:gd name="connsiteX22" fmla="*/ 7652 w 37556"/>
                  <a:gd name="connsiteY22" fmla="*/ 11883 h 33560"/>
                  <a:gd name="connsiteX23" fmla="*/ 5981 w 37556"/>
                  <a:gd name="connsiteY23" fmla="*/ 19091 h 33560"/>
                  <a:gd name="connsiteX24" fmla="*/ 8566 w 37556"/>
                  <a:gd name="connsiteY24" fmla="*/ 25882 h 33560"/>
                  <a:gd name="connsiteX25" fmla="*/ 15801 w 37556"/>
                  <a:gd name="connsiteY25" fmla="*/ 28337 h 33560"/>
                  <a:gd name="connsiteX26" fmla="*/ 22408 w 37556"/>
                  <a:gd name="connsiteY26"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7556" h="33560">
                    <a:moveTo>
                      <a:pt x="37504" y="287"/>
                    </a:moveTo>
                    <a:lnTo>
                      <a:pt x="31001" y="33169"/>
                    </a:lnTo>
                    <a:lnTo>
                      <a:pt x="25281" y="33169"/>
                    </a:lnTo>
                    <a:lnTo>
                      <a:pt x="26091" y="29147"/>
                    </a:lnTo>
                    <a:cubicBezTo>
                      <a:pt x="24602" y="30557"/>
                      <a:pt x="22878" y="31628"/>
                      <a:pt x="20920" y="32411"/>
                    </a:cubicBezTo>
                    <a:cubicBezTo>
                      <a:pt x="18961" y="33169"/>
                      <a:pt x="16819" y="33560"/>
                      <a:pt x="14495" y="33560"/>
                    </a:cubicBezTo>
                    <a:cubicBezTo>
                      <a:pt x="11674" y="33560"/>
                      <a:pt x="9193" y="32986"/>
                      <a:pt x="6999" y="31863"/>
                    </a:cubicBezTo>
                    <a:cubicBezTo>
                      <a:pt x="4806" y="30740"/>
                      <a:pt x="3082" y="29094"/>
                      <a:pt x="1854" y="26927"/>
                    </a:cubicBezTo>
                    <a:cubicBezTo>
                      <a:pt x="627" y="24785"/>
                      <a:pt x="0" y="22252"/>
                      <a:pt x="0" y="19353"/>
                    </a:cubicBezTo>
                    <a:cubicBezTo>
                      <a:pt x="0" y="15618"/>
                      <a:pt x="810" y="12301"/>
                      <a:pt x="2429" y="9376"/>
                    </a:cubicBezTo>
                    <a:cubicBezTo>
                      <a:pt x="4048" y="6451"/>
                      <a:pt x="6268" y="4153"/>
                      <a:pt x="9089" y="2481"/>
                    </a:cubicBezTo>
                    <a:cubicBezTo>
                      <a:pt x="11909" y="836"/>
                      <a:pt x="15096" y="0"/>
                      <a:pt x="18621" y="0"/>
                    </a:cubicBezTo>
                    <a:cubicBezTo>
                      <a:pt x="21442" y="0"/>
                      <a:pt x="23845" y="496"/>
                      <a:pt x="25856" y="1489"/>
                    </a:cubicBezTo>
                    <a:cubicBezTo>
                      <a:pt x="27867" y="2481"/>
                      <a:pt x="29408" y="3944"/>
                      <a:pt x="30479" y="5902"/>
                    </a:cubicBezTo>
                    <a:lnTo>
                      <a:pt x="31602" y="313"/>
                    </a:lnTo>
                    <a:lnTo>
                      <a:pt x="37556" y="313"/>
                    </a:lnTo>
                    <a:close/>
                    <a:moveTo>
                      <a:pt x="22382" y="26561"/>
                    </a:moveTo>
                    <a:cubicBezTo>
                      <a:pt x="24341" y="25386"/>
                      <a:pt x="25882" y="23740"/>
                      <a:pt x="26979" y="21625"/>
                    </a:cubicBezTo>
                    <a:cubicBezTo>
                      <a:pt x="28076" y="19509"/>
                      <a:pt x="28624" y="17107"/>
                      <a:pt x="28624" y="14417"/>
                    </a:cubicBezTo>
                    <a:cubicBezTo>
                      <a:pt x="28624" y="11492"/>
                      <a:pt x="27788" y="9193"/>
                      <a:pt x="26091" y="7600"/>
                    </a:cubicBezTo>
                    <a:cubicBezTo>
                      <a:pt x="24393" y="6007"/>
                      <a:pt x="21964" y="5171"/>
                      <a:pt x="18830" y="5171"/>
                    </a:cubicBezTo>
                    <a:cubicBezTo>
                      <a:pt x="16402" y="5171"/>
                      <a:pt x="14208" y="5772"/>
                      <a:pt x="12249" y="6947"/>
                    </a:cubicBezTo>
                    <a:cubicBezTo>
                      <a:pt x="10290" y="8122"/>
                      <a:pt x="8775" y="9768"/>
                      <a:pt x="7652" y="11883"/>
                    </a:cubicBezTo>
                    <a:cubicBezTo>
                      <a:pt x="6529" y="13999"/>
                      <a:pt x="5981" y="16401"/>
                      <a:pt x="5981" y="19091"/>
                    </a:cubicBezTo>
                    <a:cubicBezTo>
                      <a:pt x="5981" y="21990"/>
                      <a:pt x="6843" y="24263"/>
                      <a:pt x="8566" y="25882"/>
                    </a:cubicBezTo>
                    <a:cubicBezTo>
                      <a:pt x="10290" y="27527"/>
                      <a:pt x="12693" y="28337"/>
                      <a:pt x="15801" y="28337"/>
                    </a:cubicBezTo>
                    <a:cubicBezTo>
                      <a:pt x="18230" y="28337"/>
                      <a:pt x="20450" y="27736"/>
                      <a:pt x="22408" y="26561"/>
                    </a:cubicBezTo>
                    <a:close/>
                  </a:path>
                </a:pathLst>
              </a:custGeom>
              <a:solidFill>
                <a:srgbClr val="55BC8F"/>
              </a:solidFill>
              <a:ln w="2606" cap="flat">
                <a:noFill/>
                <a:prstDash val="solid"/>
                <a:miter/>
              </a:ln>
            </p:spPr>
            <p:txBody>
              <a:bodyPr rtlCol="0" anchor="ctr"/>
              <a:lstStyle/>
              <a:p>
                <a:endParaRPr lang="en-US"/>
              </a:p>
            </p:txBody>
          </p:sp>
          <p:sp>
            <p:nvSpPr>
              <p:cNvPr id="93" name="Freeform: Shape 92">
                <a:extLst>
                  <a:ext uri="{FF2B5EF4-FFF2-40B4-BE49-F238E27FC236}">
                    <a16:creationId xmlns:a16="http://schemas.microsoft.com/office/drawing/2014/main" id="{33A0E60F-7392-FBF1-EE89-15341B4DC588}"/>
                  </a:ext>
                </a:extLst>
              </p:cNvPr>
              <p:cNvSpPr/>
              <p:nvPr/>
            </p:nvSpPr>
            <p:spPr>
              <a:xfrm>
                <a:off x="10433891" y="1234486"/>
                <a:ext cx="15591" cy="46932"/>
              </a:xfrm>
              <a:custGeom>
                <a:avLst/>
                <a:gdLst>
                  <a:gd name="connsiteX0" fmla="*/ 6503 w 15591"/>
                  <a:gd name="connsiteY0" fmla="*/ 14051 h 46932"/>
                  <a:gd name="connsiteX1" fmla="*/ 12458 w 15591"/>
                  <a:gd name="connsiteY1" fmla="*/ 14051 h 46932"/>
                  <a:gd name="connsiteX2" fmla="*/ 5955 w 15591"/>
                  <a:gd name="connsiteY2" fmla="*/ 46932 h 46932"/>
                  <a:gd name="connsiteX3" fmla="*/ 0 w 15591"/>
                  <a:gd name="connsiteY3" fmla="*/ 46932 h 46932"/>
                  <a:gd name="connsiteX4" fmla="*/ 6503 w 15591"/>
                  <a:gd name="connsiteY4" fmla="*/ 14051 h 46932"/>
                  <a:gd name="connsiteX5" fmla="*/ 8566 w 15591"/>
                  <a:gd name="connsiteY5" fmla="*/ 6686 h 46932"/>
                  <a:gd name="connsiteX6" fmla="*/ 7522 w 15591"/>
                  <a:gd name="connsiteY6" fmla="*/ 4153 h 46932"/>
                  <a:gd name="connsiteX7" fmla="*/ 8723 w 15591"/>
                  <a:gd name="connsiteY7" fmla="*/ 1201 h 46932"/>
                  <a:gd name="connsiteX8" fmla="*/ 11805 w 15591"/>
                  <a:gd name="connsiteY8" fmla="*/ 0 h 46932"/>
                  <a:gd name="connsiteX9" fmla="*/ 14495 w 15591"/>
                  <a:gd name="connsiteY9" fmla="*/ 1019 h 46932"/>
                  <a:gd name="connsiteX10" fmla="*/ 15592 w 15591"/>
                  <a:gd name="connsiteY10" fmla="*/ 3474 h 46932"/>
                  <a:gd name="connsiteX11" fmla="*/ 14390 w 15591"/>
                  <a:gd name="connsiteY11" fmla="*/ 6581 h 46932"/>
                  <a:gd name="connsiteX12" fmla="*/ 11256 w 15591"/>
                  <a:gd name="connsiteY12" fmla="*/ 7757 h 46932"/>
                  <a:gd name="connsiteX13" fmla="*/ 8592 w 15591"/>
                  <a:gd name="connsiteY13" fmla="*/ 6712 h 46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591" h="46932">
                    <a:moveTo>
                      <a:pt x="6503" y="14051"/>
                    </a:moveTo>
                    <a:lnTo>
                      <a:pt x="12458" y="14051"/>
                    </a:lnTo>
                    <a:lnTo>
                      <a:pt x="5955" y="46932"/>
                    </a:lnTo>
                    <a:lnTo>
                      <a:pt x="0" y="46932"/>
                    </a:lnTo>
                    <a:lnTo>
                      <a:pt x="6503" y="14051"/>
                    </a:lnTo>
                    <a:close/>
                    <a:moveTo>
                      <a:pt x="8566" y="6686"/>
                    </a:moveTo>
                    <a:cubicBezTo>
                      <a:pt x="7861" y="5981"/>
                      <a:pt x="7522" y="5145"/>
                      <a:pt x="7522" y="4153"/>
                    </a:cubicBezTo>
                    <a:cubicBezTo>
                      <a:pt x="7522" y="3003"/>
                      <a:pt x="7913" y="2011"/>
                      <a:pt x="8723" y="1201"/>
                    </a:cubicBezTo>
                    <a:cubicBezTo>
                      <a:pt x="9533" y="392"/>
                      <a:pt x="10551" y="0"/>
                      <a:pt x="11805" y="0"/>
                    </a:cubicBezTo>
                    <a:cubicBezTo>
                      <a:pt x="12876" y="0"/>
                      <a:pt x="13790" y="340"/>
                      <a:pt x="14495" y="1019"/>
                    </a:cubicBezTo>
                    <a:cubicBezTo>
                      <a:pt x="15200" y="1698"/>
                      <a:pt x="15592" y="2507"/>
                      <a:pt x="15592" y="3474"/>
                    </a:cubicBezTo>
                    <a:cubicBezTo>
                      <a:pt x="15592" y="4753"/>
                      <a:pt x="15200" y="5798"/>
                      <a:pt x="14390" y="6581"/>
                    </a:cubicBezTo>
                    <a:cubicBezTo>
                      <a:pt x="13581" y="7365"/>
                      <a:pt x="12536" y="7757"/>
                      <a:pt x="11256" y="7757"/>
                    </a:cubicBezTo>
                    <a:cubicBezTo>
                      <a:pt x="10186" y="7757"/>
                      <a:pt x="9298" y="7417"/>
                      <a:pt x="8592" y="6712"/>
                    </a:cubicBezTo>
                    <a:close/>
                  </a:path>
                </a:pathLst>
              </a:custGeom>
              <a:solidFill>
                <a:srgbClr val="55BC8F"/>
              </a:solidFill>
              <a:ln w="2606" cap="flat">
                <a:noFill/>
                <a:prstDash val="solid"/>
                <a:miter/>
              </a:ln>
            </p:spPr>
            <p:txBody>
              <a:bodyPr rtlCol="0" anchor="ctr"/>
              <a:lstStyle/>
              <a:p>
                <a:endParaRPr lang="en-US"/>
              </a:p>
            </p:txBody>
          </p:sp>
          <p:sp>
            <p:nvSpPr>
              <p:cNvPr id="94" name="Freeform: Shape 93">
                <a:extLst>
                  <a:ext uri="{FF2B5EF4-FFF2-40B4-BE49-F238E27FC236}">
                    <a16:creationId xmlns:a16="http://schemas.microsoft.com/office/drawing/2014/main" id="{23D14522-B5A9-F9D2-E5CE-FD284F419EFC}"/>
                  </a:ext>
                </a:extLst>
              </p:cNvPr>
              <p:cNvSpPr/>
              <p:nvPr/>
            </p:nvSpPr>
            <p:spPr>
              <a:xfrm>
                <a:off x="10451207" y="1248250"/>
                <a:ext cx="24314" cy="33220"/>
              </a:xfrm>
              <a:custGeom>
                <a:avLst/>
                <a:gdLst>
                  <a:gd name="connsiteX0" fmla="*/ 16610 w 24314"/>
                  <a:gd name="connsiteY0" fmla="*/ 1227 h 33220"/>
                  <a:gd name="connsiteX1" fmla="*/ 24315 w 24314"/>
                  <a:gd name="connsiteY1" fmla="*/ 0 h 33220"/>
                  <a:gd name="connsiteX2" fmla="*/ 23192 w 24314"/>
                  <a:gd name="connsiteY2" fmla="*/ 5772 h 33220"/>
                  <a:gd name="connsiteX3" fmla="*/ 21651 w 24314"/>
                  <a:gd name="connsiteY3" fmla="*/ 5720 h 33220"/>
                  <a:gd name="connsiteX4" fmla="*/ 9245 w 24314"/>
                  <a:gd name="connsiteY4" fmla="*/ 16767 h 33220"/>
                  <a:gd name="connsiteX5" fmla="*/ 5955 w 24314"/>
                  <a:gd name="connsiteY5" fmla="*/ 33221 h 33220"/>
                  <a:gd name="connsiteX6" fmla="*/ 0 w 24314"/>
                  <a:gd name="connsiteY6" fmla="*/ 33221 h 33220"/>
                  <a:gd name="connsiteX7" fmla="*/ 6503 w 24314"/>
                  <a:gd name="connsiteY7" fmla="*/ 340 h 33220"/>
                  <a:gd name="connsiteX8" fmla="*/ 12223 w 24314"/>
                  <a:gd name="connsiteY8" fmla="*/ 340 h 33220"/>
                  <a:gd name="connsiteX9" fmla="*/ 11283 w 24314"/>
                  <a:gd name="connsiteY9" fmla="*/ 5250 h 33220"/>
                  <a:gd name="connsiteX10" fmla="*/ 16610 w 24314"/>
                  <a:gd name="connsiteY10" fmla="*/ 1280 h 3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314" h="33220">
                    <a:moveTo>
                      <a:pt x="16610" y="1227"/>
                    </a:moveTo>
                    <a:cubicBezTo>
                      <a:pt x="18726" y="392"/>
                      <a:pt x="21285" y="0"/>
                      <a:pt x="24315" y="0"/>
                    </a:cubicBezTo>
                    <a:lnTo>
                      <a:pt x="23192" y="5772"/>
                    </a:lnTo>
                    <a:cubicBezTo>
                      <a:pt x="22826" y="5720"/>
                      <a:pt x="22304" y="5720"/>
                      <a:pt x="21651" y="5720"/>
                    </a:cubicBezTo>
                    <a:cubicBezTo>
                      <a:pt x="14834" y="5720"/>
                      <a:pt x="10682" y="9402"/>
                      <a:pt x="9245" y="16767"/>
                    </a:cubicBezTo>
                    <a:lnTo>
                      <a:pt x="5955" y="33221"/>
                    </a:lnTo>
                    <a:lnTo>
                      <a:pt x="0" y="33221"/>
                    </a:lnTo>
                    <a:lnTo>
                      <a:pt x="6503" y="340"/>
                    </a:lnTo>
                    <a:lnTo>
                      <a:pt x="12223" y="340"/>
                    </a:lnTo>
                    <a:lnTo>
                      <a:pt x="11283" y="5250"/>
                    </a:lnTo>
                    <a:cubicBezTo>
                      <a:pt x="12719" y="3421"/>
                      <a:pt x="14521" y="2115"/>
                      <a:pt x="16610" y="1280"/>
                    </a:cubicBezTo>
                    <a:close/>
                  </a:path>
                </a:pathLst>
              </a:custGeom>
              <a:solidFill>
                <a:srgbClr val="55BC8F"/>
              </a:solidFill>
              <a:ln w="2606" cap="flat">
                <a:noFill/>
                <a:prstDash val="solid"/>
                <a:miter/>
              </a:ln>
            </p:spPr>
            <p:txBody>
              <a:bodyPr rtlCol="0" anchor="ctr"/>
              <a:lstStyle/>
              <a:p>
                <a:endParaRPr lang="en-US"/>
              </a:p>
            </p:txBody>
          </p:sp>
          <p:sp>
            <p:nvSpPr>
              <p:cNvPr id="95" name="Freeform: Shape 94">
                <a:extLst>
                  <a:ext uri="{FF2B5EF4-FFF2-40B4-BE49-F238E27FC236}">
                    <a16:creationId xmlns:a16="http://schemas.microsoft.com/office/drawing/2014/main" id="{E0E23E6E-27A8-3304-6FF9-3AE2C0E96050}"/>
                  </a:ext>
                </a:extLst>
              </p:cNvPr>
              <p:cNvSpPr/>
              <p:nvPr/>
            </p:nvSpPr>
            <p:spPr>
              <a:xfrm>
                <a:off x="10473276" y="1248171"/>
                <a:ext cx="30844" cy="33560"/>
              </a:xfrm>
              <a:custGeom>
                <a:avLst/>
                <a:gdLst>
                  <a:gd name="connsiteX0" fmla="*/ 5746 w 30844"/>
                  <a:gd name="connsiteY0" fmla="*/ 32568 h 33560"/>
                  <a:gd name="connsiteX1" fmla="*/ 0 w 30844"/>
                  <a:gd name="connsiteY1" fmla="*/ 29826 h 33560"/>
                  <a:gd name="connsiteX2" fmla="*/ 2664 w 30844"/>
                  <a:gd name="connsiteY2" fmla="*/ 25098 h 33560"/>
                  <a:gd name="connsiteX3" fmla="*/ 7652 w 30844"/>
                  <a:gd name="connsiteY3" fmla="*/ 27553 h 33560"/>
                  <a:gd name="connsiteX4" fmla="*/ 14077 w 30844"/>
                  <a:gd name="connsiteY4" fmla="*/ 28441 h 33560"/>
                  <a:gd name="connsiteX5" fmla="*/ 20502 w 30844"/>
                  <a:gd name="connsiteY5" fmla="*/ 27162 h 33560"/>
                  <a:gd name="connsiteX6" fmla="*/ 22696 w 30844"/>
                  <a:gd name="connsiteY6" fmla="*/ 23584 h 33560"/>
                  <a:gd name="connsiteX7" fmla="*/ 20920 w 30844"/>
                  <a:gd name="connsiteY7" fmla="*/ 20920 h 33560"/>
                  <a:gd name="connsiteX8" fmla="*/ 15435 w 30844"/>
                  <a:gd name="connsiteY8" fmla="*/ 19300 h 33560"/>
                  <a:gd name="connsiteX9" fmla="*/ 9768 w 30844"/>
                  <a:gd name="connsiteY9" fmla="*/ 17786 h 33560"/>
                  <a:gd name="connsiteX10" fmla="*/ 6007 w 30844"/>
                  <a:gd name="connsiteY10" fmla="*/ 15305 h 33560"/>
                  <a:gd name="connsiteX11" fmla="*/ 4466 w 30844"/>
                  <a:gd name="connsiteY11" fmla="*/ 10682 h 33560"/>
                  <a:gd name="connsiteX12" fmla="*/ 6294 w 30844"/>
                  <a:gd name="connsiteY12" fmla="*/ 5041 h 33560"/>
                  <a:gd name="connsiteX13" fmla="*/ 11518 w 30844"/>
                  <a:gd name="connsiteY13" fmla="*/ 1306 h 33560"/>
                  <a:gd name="connsiteX14" fmla="*/ 19353 w 30844"/>
                  <a:gd name="connsiteY14" fmla="*/ 0 h 33560"/>
                  <a:gd name="connsiteX15" fmla="*/ 25751 w 30844"/>
                  <a:gd name="connsiteY15" fmla="*/ 810 h 33560"/>
                  <a:gd name="connsiteX16" fmla="*/ 30844 w 30844"/>
                  <a:gd name="connsiteY16" fmla="*/ 2977 h 33560"/>
                  <a:gd name="connsiteX17" fmla="*/ 28494 w 30844"/>
                  <a:gd name="connsiteY17" fmla="*/ 7705 h 33560"/>
                  <a:gd name="connsiteX18" fmla="*/ 24027 w 30844"/>
                  <a:gd name="connsiteY18" fmla="*/ 5746 h 33560"/>
                  <a:gd name="connsiteX19" fmla="*/ 18804 w 30844"/>
                  <a:gd name="connsiteY19" fmla="*/ 5093 h 33560"/>
                  <a:gd name="connsiteX20" fmla="*/ 12588 w 30844"/>
                  <a:gd name="connsiteY20" fmla="*/ 6425 h 33560"/>
                  <a:gd name="connsiteX21" fmla="*/ 10421 w 30844"/>
                  <a:gd name="connsiteY21" fmla="*/ 10003 h 33560"/>
                  <a:gd name="connsiteX22" fmla="*/ 12223 w 30844"/>
                  <a:gd name="connsiteY22" fmla="*/ 12823 h 33560"/>
                  <a:gd name="connsiteX23" fmla="*/ 17812 w 30844"/>
                  <a:gd name="connsiteY23" fmla="*/ 14469 h 33560"/>
                  <a:gd name="connsiteX24" fmla="*/ 23401 w 30844"/>
                  <a:gd name="connsiteY24" fmla="*/ 15957 h 33560"/>
                  <a:gd name="connsiteX25" fmla="*/ 27083 w 30844"/>
                  <a:gd name="connsiteY25" fmla="*/ 18386 h 33560"/>
                  <a:gd name="connsiteX26" fmla="*/ 28598 w 30844"/>
                  <a:gd name="connsiteY26" fmla="*/ 22905 h 33560"/>
                  <a:gd name="connsiteX27" fmla="*/ 24472 w 30844"/>
                  <a:gd name="connsiteY27" fmla="*/ 30740 h 33560"/>
                  <a:gd name="connsiteX28" fmla="*/ 13529 w 30844"/>
                  <a:gd name="connsiteY28" fmla="*/ 33560 h 33560"/>
                  <a:gd name="connsiteX29" fmla="*/ 5746 w 30844"/>
                  <a:gd name="connsiteY29" fmla="*/ 32516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844" h="33560">
                    <a:moveTo>
                      <a:pt x="5746" y="32568"/>
                    </a:moveTo>
                    <a:cubicBezTo>
                      <a:pt x="3291" y="31863"/>
                      <a:pt x="1384" y="30949"/>
                      <a:pt x="0" y="29826"/>
                    </a:cubicBezTo>
                    <a:lnTo>
                      <a:pt x="2664" y="25098"/>
                    </a:lnTo>
                    <a:cubicBezTo>
                      <a:pt x="3944" y="26143"/>
                      <a:pt x="5615" y="26953"/>
                      <a:pt x="7652" y="27553"/>
                    </a:cubicBezTo>
                    <a:cubicBezTo>
                      <a:pt x="9689" y="28154"/>
                      <a:pt x="11831" y="28441"/>
                      <a:pt x="14077" y="28441"/>
                    </a:cubicBezTo>
                    <a:cubicBezTo>
                      <a:pt x="16898" y="28441"/>
                      <a:pt x="19039" y="28024"/>
                      <a:pt x="20502" y="27162"/>
                    </a:cubicBezTo>
                    <a:cubicBezTo>
                      <a:pt x="21964" y="26326"/>
                      <a:pt x="22696" y="25124"/>
                      <a:pt x="22696" y="23584"/>
                    </a:cubicBezTo>
                    <a:cubicBezTo>
                      <a:pt x="22696" y="22356"/>
                      <a:pt x="22095" y="21442"/>
                      <a:pt x="20920" y="20920"/>
                    </a:cubicBezTo>
                    <a:cubicBezTo>
                      <a:pt x="19744" y="20397"/>
                      <a:pt x="17916" y="19849"/>
                      <a:pt x="15435" y="19300"/>
                    </a:cubicBezTo>
                    <a:cubicBezTo>
                      <a:pt x="13111" y="18804"/>
                      <a:pt x="11230" y="18308"/>
                      <a:pt x="9768" y="17786"/>
                    </a:cubicBezTo>
                    <a:cubicBezTo>
                      <a:pt x="8305" y="17263"/>
                      <a:pt x="7051" y="16454"/>
                      <a:pt x="6007" y="15305"/>
                    </a:cubicBezTo>
                    <a:cubicBezTo>
                      <a:pt x="4962" y="14155"/>
                      <a:pt x="4466" y="12615"/>
                      <a:pt x="4466" y="10682"/>
                    </a:cubicBezTo>
                    <a:cubicBezTo>
                      <a:pt x="4466" y="8540"/>
                      <a:pt x="5067" y="6660"/>
                      <a:pt x="6294" y="5041"/>
                    </a:cubicBezTo>
                    <a:cubicBezTo>
                      <a:pt x="7522" y="3421"/>
                      <a:pt x="9245" y="2194"/>
                      <a:pt x="11518" y="1306"/>
                    </a:cubicBezTo>
                    <a:cubicBezTo>
                      <a:pt x="13764" y="444"/>
                      <a:pt x="16375" y="0"/>
                      <a:pt x="19353" y="0"/>
                    </a:cubicBezTo>
                    <a:cubicBezTo>
                      <a:pt x="21546" y="0"/>
                      <a:pt x="23688" y="261"/>
                      <a:pt x="25751" y="810"/>
                    </a:cubicBezTo>
                    <a:cubicBezTo>
                      <a:pt x="27814" y="1358"/>
                      <a:pt x="29512" y="2063"/>
                      <a:pt x="30844" y="2977"/>
                    </a:cubicBezTo>
                    <a:lnTo>
                      <a:pt x="28494" y="7705"/>
                    </a:lnTo>
                    <a:cubicBezTo>
                      <a:pt x="27214" y="6843"/>
                      <a:pt x="25725" y="6190"/>
                      <a:pt x="24027" y="5746"/>
                    </a:cubicBezTo>
                    <a:cubicBezTo>
                      <a:pt x="22330" y="5302"/>
                      <a:pt x="20606" y="5093"/>
                      <a:pt x="18804" y="5093"/>
                    </a:cubicBezTo>
                    <a:cubicBezTo>
                      <a:pt x="16114" y="5093"/>
                      <a:pt x="14051" y="5537"/>
                      <a:pt x="12588" y="6425"/>
                    </a:cubicBezTo>
                    <a:cubicBezTo>
                      <a:pt x="11126" y="7313"/>
                      <a:pt x="10421" y="8514"/>
                      <a:pt x="10421" y="10003"/>
                    </a:cubicBezTo>
                    <a:cubicBezTo>
                      <a:pt x="10421" y="11335"/>
                      <a:pt x="11021" y="12275"/>
                      <a:pt x="12223" y="12823"/>
                    </a:cubicBezTo>
                    <a:cubicBezTo>
                      <a:pt x="13424" y="13372"/>
                      <a:pt x="15278" y="13920"/>
                      <a:pt x="17812" y="14469"/>
                    </a:cubicBezTo>
                    <a:cubicBezTo>
                      <a:pt x="20084" y="14965"/>
                      <a:pt x="21938" y="15461"/>
                      <a:pt x="23401" y="15957"/>
                    </a:cubicBezTo>
                    <a:cubicBezTo>
                      <a:pt x="24863" y="16454"/>
                      <a:pt x="26091" y="17263"/>
                      <a:pt x="27083" y="18386"/>
                    </a:cubicBezTo>
                    <a:cubicBezTo>
                      <a:pt x="28102" y="19509"/>
                      <a:pt x="28598" y="21024"/>
                      <a:pt x="28598" y="22905"/>
                    </a:cubicBezTo>
                    <a:cubicBezTo>
                      <a:pt x="28598" y="26248"/>
                      <a:pt x="27214" y="28859"/>
                      <a:pt x="24472" y="30740"/>
                    </a:cubicBezTo>
                    <a:cubicBezTo>
                      <a:pt x="21729" y="32620"/>
                      <a:pt x="18073" y="33560"/>
                      <a:pt x="13529" y="33560"/>
                    </a:cubicBezTo>
                    <a:cubicBezTo>
                      <a:pt x="10786" y="33560"/>
                      <a:pt x="8201" y="33221"/>
                      <a:pt x="5746" y="32516"/>
                    </a:cubicBezTo>
                    <a:close/>
                  </a:path>
                </a:pathLst>
              </a:custGeom>
              <a:solidFill>
                <a:srgbClr val="55BC8F"/>
              </a:solidFill>
              <a:ln w="2606" cap="flat">
                <a:noFill/>
                <a:prstDash val="solid"/>
                <a:miter/>
              </a:ln>
            </p:spPr>
            <p:txBody>
              <a:bodyPr rtlCol="0" anchor="ctr"/>
              <a:lstStyle/>
              <a:p>
                <a:endParaRPr lang="en-US"/>
              </a:p>
            </p:txBody>
          </p:sp>
          <p:sp>
            <p:nvSpPr>
              <p:cNvPr id="96" name="Freeform: Shape 95">
                <a:extLst>
                  <a:ext uri="{FF2B5EF4-FFF2-40B4-BE49-F238E27FC236}">
                    <a16:creationId xmlns:a16="http://schemas.microsoft.com/office/drawing/2014/main" id="{A10A7360-B843-F1FC-9241-5DFBDFAA5633}"/>
                  </a:ext>
                </a:extLst>
              </p:cNvPr>
              <p:cNvSpPr/>
              <p:nvPr/>
            </p:nvSpPr>
            <p:spPr>
              <a:xfrm>
                <a:off x="10524987" y="1237986"/>
                <a:ext cx="40794" cy="43432"/>
              </a:xfrm>
              <a:custGeom>
                <a:avLst/>
                <a:gdLst>
                  <a:gd name="connsiteX0" fmla="*/ 36616 w 40794"/>
                  <a:gd name="connsiteY0" fmla="*/ 3317 h 43432"/>
                  <a:gd name="connsiteX1" fmla="*/ 40795 w 40794"/>
                  <a:gd name="connsiteY1" fmla="*/ 12719 h 43432"/>
                  <a:gd name="connsiteX2" fmla="*/ 38340 w 40794"/>
                  <a:gd name="connsiteY2" fmla="*/ 22173 h 43432"/>
                  <a:gd name="connsiteX3" fmla="*/ 31288 w 40794"/>
                  <a:gd name="connsiteY3" fmla="*/ 28180 h 43432"/>
                  <a:gd name="connsiteX4" fmla="*/ 20423 w 40794"/>
                  <a:gd name="connsiteY4" fmla="*/ 30270 h 43432"/>
                  <a:gd name="connsiteX5" fmla="*/ 8828 w 40794"/>
                  <a:gd name="connsiteY5" fmla="*/ 30270 h 43432"/>
                  <a:gd name="connsiteX6" fmla="*/ 6216 w 40794"/>
                  <a:gd name="connsiteY6" fmla="*/ 43432 h 43432"/>
                  <a:gd name="connsiteX7" fmla="*/ 0 w 40794"/>
                  <a:gd name="connsiteY7" fmla="*/ 43432 h 43432"/>
                  <a:gd name="connsiteX8" fmla="*/ 8697 w 40794"/>
                  <a:gd name="connsiteY8" fmla="*/ 0 h 43432"/>
                  <a:gd name="connsiteX9" fmla="*/ 24837 w 40794"/>
                  <a:gd name="connsiteY9" fmla="*/ 0 h 43432"/>
                  <a:gd name="connsiteX10" fmla="*/ 36590 w 40794"/>
                  <a:gd name="connsiteY10" fmla="*/ 3317 h 43432"/>
                  <a:gd name="connsiteX11" fmla="*/ 30922 w 40794"/>
                  <a:gd name="connsiteY11" fmla="*/ 21912 h 43432"/>
                  <a:gd name="connsiteX12" fmla="*/ 34579 w 40794"/>
                  <a:gd name="connsiteY12" fmla="*/ 13294 h 43432"/>
                  <a:gd name="connsiteX13" fmla="*/ 31915 w 40794"/>
                  <a:gd name="connsiteY13" fmla="*/ 7417 h 43432"/>
                  <a:gd name="connsiteX14" fmla="*/ 24289 w 40794"/>
                  <a:gd name="connsiteY14" fmla="*/ 5406 h 43432"/>
                  <a:gd name="connsiteX15" fmla="*/ 13868 w 40794"/>
                  <a:gd name="connsiteY15" fmla="*/ 5406 h 43432"/>
                  <a:gd name="connsiteX16" fmla="*/ 9951 w 40794"/>
                  <a:gd name="connsiteY16" fmla="*/ 24889 h 43432"/>
                  <a:gd name="connsiteX17" fmla="*/ 20554 w 40794"/>
                  <a:gd name="connsiteY17" fmla="*/ 24889 h 43432"/>
                  <a:gd name="connsiteX18" fmla="*/ 30922 w 40794"/>
                  <a:gd name="connsiteY18" fmla="*/ 21912 h 4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0794" h="43432">
                    <a:moveTo>
                      <a:pt x="36616" y="3317"/>
                    </a:moveTo>
                    <a:cubicBezTo>
                      <a:pt x="39410" y="5537"/>
                      <a:pt x="40795" y="8671"/>
                      <a:pt x="40795" y="12719"/>
                    </a:cubicBezTo>
                    <a:cubicBezTo>
                      <a:pt x="40795" y="16401"/>
                      <a:pt x="39985" y="19562"/>
                      <a:pt x="38340" y="22173"/>
                    </a:cubicBezTo>
                    <a:cubicBezTo>
                      <a:pt x="36694" y="24811"/>
                      <a:pt x="34370" y="26796"/>
                      <a:pt x="31288" y="28180"/>
                    </a:cubicBezTo>
                    <a:cubicBezTo>
                      <a:pt x="28232" y="29564"/>
                      <a:pt x="24602" y="30270"/>
                      <a:pt x="20423" y="30270"/>
                    </a:cubicBezTo>
                    <a:lnTo>
                      <a:pt x="8828" y="30270"/>
                    </a:lnTo>
                    <a:lnTo>
                      <a:pt x="6216" y="43432"/>
                    </a:lnTo>
                    <a:lnTo>
                      <a:pt x="0" y="43432"/>
                    </a:lnTo>
                    <a:lnTo>
                      <a:pt x="8697" y="0"/>
                    </a:lnTo>
                    <a:lnTo>
                      <a:pt x="24837" y="0"/>
                    </a:lnTo>
                    <a:cubicBezTo>
                      <a:pt x="29878" y="0"/>
                      <a:pt x="33795" y="1097"/>
                      <a:pt x="36590" y="3317"/>
                    </a:cubicBezTo>
                    <a:close/>
                    <a:moveTo>
                      <a:pt x="30922" y="21912"/>
                    </a:moveTo>
                    <a:cubicBezTo>
                      <a:pt x="33351" y="19927"/>
                      <a:pt x="34579" y="17054"/>
                      <a:pt x="34579" y="13294"/>
                    </a:cubicBezTo>
                    <a:cubicBezTo>
                      <a:pt x="34579" y="10734"/>
                      <a:pt x="33691" y="8775"/>
                      <a:pt x="31915" y="7417"/>
                    </a:cubicBezTo>
                    <a:cubicBezTo>
                      <a:pt x="30139" y="6085"/>
                      <a:pt x="27579" y="5406"/>
                      <a:pt x="24289" y="5406"/>
                    </a:cubicBezTo>
                    <a:lnTo>
                      <a:pt x="13868" y="5406"/>
                    </a:lnTo>
                    <a:lnTo>
                      <a:pt x="9951" y="24889"/>
                    </a:lnTo>
                    <a:lnTo>
                      <a:pt x="20554" y="24889"/>
                    </a:lnTo>
                    <a:cubicBezTo>
                      <a:pt x="25020" y="24889"/>
                      <a:pt x="28467" y="23897"/>
                      <a:pt x="30922" y="21912"/>
                    </a:cubicBezTo>
                    <a:close/>
                  </a:path>
                </a:pathLst>
              </a:custGeom>
              <a:solidFill>
                <a:srgbClr val="55BC8F"/>
              </a:solidFill>
              <a:ln w="2606" cap="flat">
                <a:noFill/>
                <a:prstDash val="solid"/>
                <a:miter/>
              </a:ln>
            </p:spPr>
            <p:txBody>
              <a:bodyPr rtlCol="0" anchor="ctr"/>
              <a:lstStyle/>
              <a:p>
                <a:endParaRPr lang="en-US"/>
              </a:p>
            </p:txBody>
          </p:sp>
          <p:sp>
            <p:nvSpPr>
              <p:cNvPr id="97" name="Freeform: Shape 96">
                <a:extLst>
                  <a:ext uri="{FF2B5EF4-FFF2-40B4-BE49-F238E27FC236}">
                    <a16:creationId xmlns:a16="http://schemas.microsoft.com/office/drawing/2014/main" id="{CFD5074E-86B2-B47B-6870-E80E08312552}"/>
                  </a:ext>
                </a:extLst>
              </p:cNvPr>
              <p:cNvSpPr/>
              <p:nvPr/>
            </p:nvSpPr>
            <p:spPr>
              <a:xfrm>
                <a:off x="10567845" y="1248250"/>
                <a:ext cx="24314" cy="33220"/>
              </a:xfrm>
              <a:custGeom>
                <a:avLst/>
                <a:gdLst>
                  <a:gd name="connsiteX0" fmla="*/ 16610 w 24314"/>
                  <a:gd name="connsiteY0" fmla="*/ 1227 h 33220"/>
                  <a:gd name="connsiteX1" fmla="*/ 24315 w 24314"/>
                  <a:gd name="connsiteY1" fmla="*/ 0 h 33220"/>
                  <a:gd name="connsiteX2" fmla="*/ 23192 w 24314"/>
                  <a:gd name="connsiteY2" fmla="*/ 5772 h 33220"/>
                  <a:gd name="connsiteX3" fmla="*/ 21651 w 24314"/>
                  <a:gd name="connsiteY3" fmla="*/ 5720 h 33220"/>
                  <a:gd name="connsiteX4" fmla="*/ 9245 w 24314"/>
                  <a:gd name="connsiteY4" fmla="*/ 16767 h 33220"/>
                  <a:gd name="connsiteX5" fmla="*/ 5955 w 24314"/>
                  <a:gd name="connsiteY5" fmla="*/ 33221 h 33220"/>
                  <a:gd name="connsiteX6" fmla="*/ 0 w 24314"/>
                  <a:gd name="connsiteY6" fmla="*/ 33221 h 33220"/>
                  <a:gd name="connsiteX7" fmla="*/ 6503 w 24314"/>
                  <a:gd name="connsiteY7" fmla="*/ 340 h 33220"/>
                  <a:gd name="connsiteX8" fmla="*/ 12223 w 24314"/>
                  <a:gd name="connsiteY8" fmla="*/ 340 h 33220"/>
                  <a:gd name="connsiteX9" fmla="*/ 11283 w 24314"/>
                  <a:gd name="connsiteY9" fmla="*/ 5250 h 33220"/>
                  <a:gd name="connsiteX10" fmla="*/ 16610 w 24314"/>
                  <a:gd name="connsiteY10" fmla="*/ 1280 h 3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314" h="33220">
                    <a:moveTo>
                      <a:pt x="16610" y="1227"/>
                    </a:moveTo>
                    <a:cubicBezTo>
                      <a:pt x="18726" y="392"/>
                      <a:pt x="21285" y="0"/>
                      <a:pt x="24315" y="0"/>
                    </a:cubicBezTo>
                    <a:lnTo>
                      <a:pt x="23192" y="5772"/>
                    </a:lnTo>
                    <a:cubicBezTo>
                      <a:pt x="22826" y="5720"/>
                      <a:pt x="22304" y="5720"/>
                      <a:pt x="21651" y="5720"/>
                    </a:cubicBezTo>
                    <a:cubicBezTo>
                      <a:pt x="14834" y="5720"/>
                      <a:pt x="10682" y="9402"/>
                      <a:pt x="9245" y="16767"/>
                    </a:cubicBezTo>
                    <a:lnTo>
                      <a:pt x="5955" y="33221"/>
                    </a:lnTo>
                    <a:lnTo>
                      <a:pt x="0" y="33221"/>
                    </a:lnTo>
                    <a:lnTo>
                      <a:pt x="6503" y="340"/>
                    </a:lnTo>
                    <a:lnTo>
                      <a:pt x="12223" y="340"/>
                    </a:lnTo>
                    <a:lnTo>
                      <a:pt x="11283" y="5250"/>
                    </a:lnTo>
                    <a:cubicBezTo>
                      <a:pt x="12719" y="3421"/>
                      <a:pt x="14521" y="2115"/>
                      <a:pt x="16610" y="1280"/>
                    </a:cubicBezTo>
                    <a:close/>
                  </a:path>
                </a:pathLst>
              </a:custGeom>
              <a:solidFill>
                <a:srgbClr val="55BC8F"/>
              </a:solidFill>
              <a:ln w="2606" cap="flat">
                <a:noFill/>
                <a:prstDash val="solid"/>
                <a:miter/>
              </a:ln>
            </p:spPr>
            <p:txBody>
              <a:bodyPr rtlCol="0" anchor="ctr"/>
              <a:lstStyle/>
              <a:p>
                <a:endParaRPr lang="en-US"/>
              </a:p>
            </p:txBody>
          </p:sp>
          <p:sp>
            <p:nvSpPr>
              <p:cNvPr id="98" name="Freeform: Shape 97">
                <a:extLst>
                  <a:ext uri="{FF2B5EF4-FFF2-40B4-BE49-F238E27FC236}">
                    <a16:creationId xmlns:a16="http://schemas.microsoft.com/office/drawing/2014/main" id="{624342D0-E019-2ADB-6AE7-016AA246529E}"/>
                  </a:ext>
                </a:extLst>
              </p:cNvPr>
              <p:cNvSpPr/>
              <p:nvPr/>
            </p:nvSpPr>
            <p:spPr>
              <a:xfrm>
                <a:off x="10592447" y="1248250"/>
                <a:ext cx="34657" cy="33560"/>
              </a:xfrm>
              <a:custGeom>
                <a:avLst/>
                <a:gdLst>
                  <a:gd name="connsiteX0" fmla="*/ 7339 w 34657"/>
                  <a:gd name="connsiteY0" fmla="*/ 31784 h 33560"/>
                  <a:gd name="connsiteX1" fmla="*/ 1933 w 34657"/>
                  <a:gd name="connsiteY1" fmla="*/ 26796 h 33560"/>
                  <a:gd name="connsiteX2" fmla="*/ 0 w 34657"/>
                  <a:gd name="connsiteY2" fmla="*/ 19353 h 33560"/>
                  <a:gd name="connsiteX3" fmla="*/ 2481 w 34657"/>
                  <a:gd name="connsiteY3" fmla="*/ 9428 h 33560"/>
                  <a:gd name="connsiteX4" fmla="*/ 9376 w 34657"/>
                  <a:gd name="connsiteY4" fmla="*/ 2507 h 33560"/>
                  <a:gd name="connsiteX5" fmla="*/ 19300 w 34657"/>
                  <a:gd name="connsiteY5" fmla="*/ 0 h 33560"/>
                  <a:gd name="connsiteX6" fmla="*/ 27423 w 34657"/>
                  <a:gd name="connsiteY6" fmla="*/ 1750 h 33560"/>
                  <a:gd name="connsiteX7" fmla="*/ 32777 w 34657"/>
                  <a:gd name="connsiteY7" fmla="*/ 6686 h 33560"/>
                  <a:gd name="connsiteX8" fmla="*/ 34657 w 34657"/>
                  <a:gd name="connsiteY8" fmla="*/ 14155 h 33560"/>
                  <a:gd name="connsiteX9" fmla="*/ 32176 w 34657"/>
                  <a:gd name="connsiteY9" fmla="*/ 24106 h 33560"/>
                  <a:gd name="connsiteX10" fmla="*/ 25307 w 34657"/>
                  <a:gd name="connsiteY10" fmla="*/ 31053 h 33560"/>
                  <a:gd name="connsiteX11" fmla="*/ 15409 w 34657"/>
                  <a:gd name="connsiteY11" fmla="*/ 33560 h 33560"/>
                  <a:gd name="connsiteX12" fmla="*/ 7287 w 34657"/>
                  <a:gd name="connsiteY12" fmla="*/ 31784 h 33560"/>
                  <a:gd name="connsiteX13" fmla="*/ 22434 w 34657"/>
                  <a:gd name="connsiteY13" fmla="*/ 26561 h 33560"/>
                  <a:gd name="connsiteX14" fmla="*/ 27031 w 34657"/>
                  <a:gd name="connsiteY14" fmla="*/ 21625 h 33560"/>
                  <a:gd name="connsiteX15" fmla="*/ 28676 w 34657"/>
                  <a:gd name="connsiteY15" fmla="*/ 14417 h 33560"/>
                  <a:gd name="connsiteX16" fmla="*/ 26143 w 34657"/>
                  <a:gd name="connsiteY16" fmla="*/ 7600 h 33560"/>
                  <a:gd name="connsiteX17" fmla="*/ 18882 w 34657"/>
                  <a:gd name="connsiteY17" fmla="*/ 5171 h 33560"/>
                  <a:gd name="connsiteX18" fmla="*/ 12301 w 34657"/>
                  <a:gd name="connsiteY18" fmla="*/ 6947 h 33560"/>
                  <a:gd name="connsiteX19" fmla="*/ 7704 w 34657"/>
                  <a:gd name="connsiteY19" fmla="*/ 11883 h 33560"/>
                  <a:gd name="connsiteX20" fmla="*/ 6033 w 34657"/>
                  <a:gd name="connsiteY20" fmla="*/ 19091 h 33560"/>
                  <a:gd name="connsiteX21" fmla="*/ 8619 w 34657"/>
                  <a:gd name="connsiteY21" fmla="*/ 25882 h 33560"/>
                  <a:gd name="connsiteX22" fmla="*/ 15853 w 34657"/>
                  <a:gd name="connsiteY22" fmla="*/ 28337 h 33560"/>
                  <a:gd name="connsiteX23" fmla="*/ 22461 w 34657"/>
                  <a:gd name="connsiteY23"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4657" h="33560">
                    <a:moveTo>
                      <a:pt x="7339" y="31784"/>
                    </a:moveTo>
                    <a:cubicBezTo>
                      <a:pt x="5014" y="30609"/>
                      <a:pt x="3212" y="28938"/>
                      <a:pt x="1933" y="26796"/>
                    </a:cubicBezTo>
                    <a:cubicBezTo>
                      <a:pt x="653" y="24654"/>
                      <a:pt x="0" y="22173"/>
                      <a:pt x="0" y="19353"/>
                    </a:cubicBezTo>
                    <a:cubicBezTo>
                      <a:pt x="0" y="15670"/>
                      <a:pt x="836" y="12353"/>
                      <a:pt x="2481" y="9428"/>
                    </a:cubicBezTo>
                    <a:cubicBezTo>
                      <a:pt x="4126" y="6503"/>
                      <a:pt x="6425" y="4179"/>
                      <a:pt x="9376" y="2507"/>
                    </a:cubicBezTo>
                    <a:cubicBezTo>
                      <a:pt x="12301" y="836"/>
                      <a:pt x="15618" y="0"/>
                      <a:pt x="19300" y="0"/>
                    </a:cubicBezTo>
                    <a:cubicBezTo>
                      <a:pt x="22408" y="0"/>
                      <a:pt x="25098" y="575"/>
                      <a:pt x="27423" y="1750"/>
                    </a:cubicBezTo>
                    <a:cubicBezTo>
                      <a:pt x="29747" y="2899"/>
                      <a:pt x="31523" y="4544"/>
                      <a:pt x="32777" y="6686"/>
                    </a:cubicBezTo>
                    <a:cubicBezTo>
                      <a:pt x="34030" y="8828"/>
                      <a:pt x="34657" y="11309"/>
                      <a:pt x="34657" y="14155"/>
                    </a:cubicBezTo>
                    <a:cubicBezTo>
                      <a:pt x="34657" y="17838"/>
                      <a:pt x="33821" y="21155"/>
                      <a:pt x="32176" y="24106"/>
                    </a:cubicBezTo>
                    <a:cubicBezTo>
                      <a:pt x="30531" y="27057"/>
                      <a:pt x="28232" y="29382"/>
                      <a:pt x="25307" y="31053"/>
                    </a:cubicBezTo>
                    <a:cubicBezTo>
                      <a:pt x="22382" y="32725"/>
                      <a:pt x="19091" y="33560"/>
                      <a:pt x="15409" y="33560"/>
                    </a:cubicBezTo>
                    <a:cubicBezTo>
                      <a:pt x="12301" y="33560"/>
                      <a:pt x="9611" y="32960"/>
                      <a:pt x="7287" y="31784"/>
                    </a:cubicBezTo>
                    <a:close/>
                    <a:moveTo>
                      <a:pt x="22434" y="26561"/>
                    </a:moveTo>
                    <a:cubicBezTo>
                      <a:pt x="24393" y="25386"/>
                      <a:pt x="25934" y="23740"/>
                      <a:pt x="27031" y="21625"/>
                    </a:cubicBezTo>
                    <a:cubicBezTo>
                      <a:pt x="28128" y="19509"/>
                      <a:pt x="28676" y="17107"/>
                      <a:pt x="28676" y="14417"/>
                    </a:cubicBezTo>
                    <a:cubicBezTo>
                      <a:pt x="28676" y="11492"/>
                      <a:pt x="27841" y="9193"/>
                      <a:pt x="26143" y="7600"/>
                    </a:cubicBezTo>
                    <a:cubicBezTo>
                      <a:pt x="24445" y="6007"/>
                      <a:pt x="22017" y="5171"/>
                      <a:pt x="18882" y="5171"/>
                    </a:cubicBezTo>
                    <a:cubicBezTo>
                      <a:pt x="16454" y="5171"/>
                      <a:pt x="14260" y="5772"/>
                      <a:pt x="12301" y="6947"/>
                    </a:cubicBezTo>
                    <a:cubicBezTo>
                      <a:pt x="10342" y="8122"/>
                      <a:pt x="8827" y="9768"/>
                      <a:pt x="7704" y="11883"/>
                    </a:cubicBezTo>
                    <a:cubicBezTo>
                      <a:pt x="6581" y="13999"/>
                      <a:pt x="6033" y="16401"/>
                      <a:pt x="6033" y="19091"/>
                    </a:cubicBezTo>
                    <a:cubicBezTo>
                      <a:pt x="6033" y="21990"/>
                      <a:pt x="6895" y="24263"/>
                      <a:pt x="8619" y="25882"/>
                    </a:cubicBezTo>
                    <a:cubicBezTo>
                      <a:pt x="10342" y="27527"/>
                      <a:pt x="12745" y="28337"/>
                      <a:pt x="15853" y="28337"/>
                    </a:cubicBezTo>
                    <a:cubicBezTo>
                      <a:pt x="18282" y="28337"/>
                      <a:pt x="20502" y="27736"/>
                      <a:pt x="22461" y="26561"/>
                    </a:cubicBezTo>
                    <a:close/>
                  </a:path>
                </a:pathLst>
              </a:custGeom>
              <a:solidFill>
                <a:srgbClr val="55BC8F"/>
              </a:solidFill>
              <a:ln w="2606" cap="flat">
                <a:noFill/>
                <a:prstDash val="solid"/>
                <a:miter/>
              </a:ln>
            </p:spPr>
            <p:txBody>
              <a:bodyPr rtlCol="0" anchor="ctr"/>
              <a:lstStyle/>
              <a:p>
                <a:endParaRPr lang="en-US"/>
              </a:p>
            </p:txBody>
          </p:sp>
          <p:sp>
            <p:nvSpPr>
              <p:cNvPr id="99" name="Freeform: Shape 98">
                <a:extLst>
                  <a:ext uri="{FF2B5EF4-FFF2-40B4-BE49-F238E27FC236}">
                    <a16:creationId xmlns:a16="http://schemas.microsoft.com/office/drawing/2014/main" id="{17B26461-4C72-D8C2-79B9-C1C7EDE65B6D}"/>
                  </a:ext>
                </a:extLst>
              </p:cNvPr>
              <p:cNvSpPr/>
              <p:nvPr/>
            </p:nvSpPr>
            <p:spPr>
              <a:xfrm>
                <a:off x="10632720" y="1235035"/>
                <a:ext cx="26325" cy="46409"/>
              </a:xfrm>
              <a:custGeom>
                <a:avLst/>
                <a:gdLst>
                  <a:gd name="connsiteX0" fmla="*/ 15200 w 26325"/>
                  <a:gd name="connsiteY0" fmla="*/ 6346 h 46409"/>
                  <a:gd name="connsiteX1" fmla="*/ 12954 w 26325"/>
                  <a:gd name="connsiteY1" fmla="*/ 10917 h 46409"/>
                  <a:gd name="connsiteX2" fmla="*/ 12406 w 26325"/>
                  <a:gd name="connsiteY2" fmla="*/ 13529 h 46409"/>
                  <a:gd name="connsiteX3" fmla="*/ 21964 w 26325"/>
                  <a:gd name="connsiteY3" fmla="*/ 13529 h 46409"/>
                  <a:gd name="connsiteX4" fmla="*/ 20972 w 26325"/>
                  <a:gd name="connsiteY4" fmla="*/ 18439 h 46409"/>
                  <a:gd name="connsiteX5" fmla="*/ 11596 w 26325"/>
                  <a:gd name="connsiteY5" fmla="*/ 18439 h 46409"/>
                  <a:gd name="connsiteX6" fmla="*/ 5955 w 26325"/>
                  <a:gd name="connsiteY6" fmla="*/ 46410 h 46409"/>
                  <a:gd name="connsiteX7" fmla="*/ 0 w 26325"/>
                  <a:gd name="connsiteY7" fmla="*/ 46410 h 46409"/>
                  <a:gd name="connsiteX8" fmla="*/ 5641 w 26325"/>
                  <a:gd name="connsiteY8" fmla="*/ 18439 h 46409"/>
                  <a:gd name="connsiteX9" fmla="*/ 0 w 26325"/>
                  <a:gd name="connsiteY9" fmla="*/ 18439 h 46409"/>
                  <a:gd name="connsiteX10" fmla="*/ 940 w 26325"/>
                  <a:gd name="connsiteY10" fmla="*/ 13529 h 46409"/>
                  <a:gd name="connsiteX11" fmla="*/ 6660 w 26325"/>
                  <a:gd name="connsiteY11" fmla="*/ 13529 h 46409"/>
                  <a:gd name="connsiteX12" fmla="*/ 7287 w 26325"/>
                  <a:gd name="connsiteY12" fmla="*/ 10421 h 46409"/>
                  <a:gd name="connsiteX13" fmla="*/ 11361 w 26325"/>
                  <a:gd name="connsiteY13" fmla="*/ 2690 h 46409"/>
                  <a:gd name="connsiteX14" fmla="*/ 19457 w 26325"/>
                  <a:gd name="connsiteY14" fmla="*/ 0 h 46409"/>
                  <a:gd name="connsiteX15" fmla="*/ 23322 w 26325"/>
                  <a:gd name="connsiteY15" fmla="*/ 522 h 46409"/>
                  <a:gd name="connsiteX16" fmla="*/ 26326 w 26325"/>
                  <a:gd name="connsiteY16" fmla="*/ 2037 h 46409"/>
                  <a:gd name="connsiteX17" fmla="*/ 23845 w 26325"/>
                  <a:gd name="connsiteY17" fmla="*/ 6451 h 46409"/>
                  <a:gd name="connsiteX18" fmla="*/ 19431 w 26325"/>
                  <a:gd name="connsiteY18" fmla="*/ 4910 h 46409"/>
                  <a:gd name="connsiteX19" fmla="*/ 15200 w 26325"/>
                  <a:gd name="connsiteY19" fmla="*/ 6373 h 46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325" h="46409">
                    <a:moveTo>
                      <a:pt x="15200" y="6346"/>
                    </a:moveTo>
                    <a:cubicBezTo>
                      <a:pt x="14155" y="7313"/>
                      <a:pt x="13424" y="8828"/>
                      <a:pt x="12954" y="10917"/>
                    </a:cubicBezTo>
                    <a:lnTo>
                      <a:pt x="12406" y="13529"/>
                    </a:lnTo>
                    <a:lnTo>
                      <a:pt x="21964" y="13529"/>
                    </a:lnTo>
                    <a:lnTo>
                      <a:pt x="20972" y="18439"/>
                    </a:lnTo>
                    <a:lnTo>
                      <a:pt x="11596" y="18439"/>
                    </a:lnTo>
                    <a:lnTo>
                      <a:pt x="5955" y="46410"/>
                    </a:lnTo>
                    <a:lnTo>
                      <a:pt x="0" y="46410"/>
                    </a:lnTo>
                    <a:lnTo>
                      <a:pt x="5641" y="18439"/>
                    </a:lnTo>
                    <a:lnTo>
                      <a:pt x="0" y="18439"/>
                    </a:lnTo>
                    <a:lnTo>
                      <a:pt x="940" y="13529"/>
                    </a:lnTo>
                    <a:lnTo>
                      <a:pt x="6660" y="13529"/>
                    </a:lnTo>
                    <a:lnTo>
                      <a:pt x="7287" y="10421"/>
                    </a:lnTo>
                    <a:cubicBezTo>
                      <a:pt x="7939" y="7078"/>
                      <a:pt x="9298" y="4492"/>
                      <a:pt x="11361" y="2690"/>
                    </a:cubicBezTo>
                    <a:cubicBezTo>
                      <a:pt x="13398" y="888"/>
                      <a:pt x="16114" y="0"/>
                      <a:pt x="19457" y="0"/>
                    </a:cubicBezTo>
                    <a:cubicBezTo>
                      <a:pt x="20815" y="0"/>
                      <a:pt x="22121" y="183"/>
                      <a:pt x="23322" y="522"/>
                    </a:cubicBezTo>
                    <a:cubicBezTo>
                      <a:pt x="24550" y="862"/>
                      <a:pt x="25542" y="1384"/>
                      <a:pt x="26326" y="2037"/>
                    </a:cubicBezTo>
                    <a:lnTo>
                      <a:pt x="23845" y="6451"/>
                    </a:lnTo>
                    <a:cubicBezTo>
                      <a:pt x="22696" y="5406"/>
                      <a:pt x="21207" y="4910"/>
                      <a:pt x="19431" y="4910"/>
                    </a:cubicBezTo>
                    <a:cubicBezTo>
                      <a:pt x="17655" y="4910"/>
                      <a:pt x="16245" y="5406"/>
                      <a:pt x="15200" y="6373"/>
                    </a:cubicBezTo>
                    <a:close/>
                  </a:path>
                </a:pathLst>
              </a:custGeom>
              <a:solidFill>
                <a:srgbClr val="55BC8F"/>
              </a:solidFill>
              <a:ln w="2606" cap="flat">
                <a:noFill/>
                <a:prstDash val="solid"/>
                <a:miter/>
              </a:ln>
            </p:spPr>
            <p:txBody>
              <a:bodyPr rtlCol="0" anchor="ctr"/>
              <a:lstStyle/>
              <a:p>
                <a:endParaRPr lang="en-US"/>
              </a:p>
            </p:txBody>
          </p:sp>
          <p:sp>
            <p:nvSpPr>
              <p:cNvPr id="100" name="Freeform: Shape 99">
                <a:extLst>
                  <a:ext uri="{FF2B5EF4-FFF2-40B4-BE49-F238E27FC236}">
                    <a16:creationId xmlns:a16="http://schemas.microsoft.com/office/drawing/2014/main" id="{E9F58915-49B8-D6E9-0045-A8F462814DA8}"/>
                  </a:ext>
                </a:extLst>
              </p:cNvPr>
              <p:cNvSpPr/>
              <p:nvPr/>
            </p:nvSpPr>
            <p:spPr>
              <a:xfrm>
                <a:off x="10653247" y="1248198"/>
                <a:ext cx="33246" cy="33586"/>
              </a:xfrm>
              <a:custGeom>
                <a:avLst/>
                <a:gdLst>
                  <a:gd name="connsiteX0" fmla="*/ 5850 w 33246"/>
                  <a:gd name="connsiteY0" fmla="*/ 18648 h 33586"/>
                  <a:gd name="connsiteX1" fmla="*/ 5850 w 33246"/>
                  <a:gd name="connsiteY1" fmla="*/ 19013 h 33586"/>
                  <a:gd name="connsiteX2" fmla="*/ 8462 w 33246"/>
                  <a:gd name="connsiteY2" fmla="*/ 25986 h 33586"/>
                  <a:gd name="connsiteX3" fmla="*/ 16271 w 33246"/>
                  <a:gd name="connsiteY3" fmla="*/ 28363 h 33586"/>
                  <a:gd name="connsiteX4" fmla="*/ 21990 w 33246"/>
                  <a:gd name="connsiteY4" fmla="*/ 27344 h 33586"/>
                  <a:gd name="connsiteX5" fmla="*/ 26456 w 33246"/>
                  <a:gd name="connsiteY5" fmla="*/ 24576 h 33586"/>
                  <a:gd name="connsiteX6" fmla="*/ 28990 w 33246"/>
                  <a:gd name="connsiteY6" fmla="*/ 28859 h 33586"/>
                  <a:gd name="connsiteX7" fmla="*/ 23087 w 33246"/>
                  <a:gd name="connsiteY7" fmla="*/ 32333 h 33586"/>
                  <a:gd name="connsiteX8" fmla="*/ 15775 w 33246"/>
                  <a:gd name="connsiteY8" fmla="*/ 33586 h 33586"/>
                  <a:gd name="connsiteX9" fmla="*/ 7391 w 33246"/>
                  <a:gd name="connsiteY9" fmla="*/ 31837 h 33586"/>
                  <a:gd name="connsiteX10" fmla="*/ 1933 w 33246"/>
                  <a:gd name="connsiteY10" fmla="*/ 26874 h 33586"/>
                  <a:gd name="connsiteX11" fmla="*/ 0 w 33246"/>
                  <a:gd name="connsiteY11" fmla="*/ 19300 h 33586"/>
                  <a:gd name="connsiteX12" fmla="*/ 2377 w 33246"/>
                  <a:gd name="connsiteY12" fmla="*/ 9376 h 33586"/>
                  <a:gd name="connsiteX13" fmla="*/ 9010 w 33246"/>
                  <a:gd name="connsiteY13" fmla="*/ 2481 h 33586"/>
                  <a:gd name="connsiteX14" fmla="*/ 18543 w 33246"/>
                  <a:gd name="connsiteY14" fmla="*/ 0 h 33586"/>
                  <a:gd name="connsiteX15" fmla="*/ 29251 w 33246"/>
                  <a:gd name="connsiteY15" fmla="*/ 3813 h 33586"/>
                  <a:gd name="connsiteX16" fmla="*/ 33247 w 33246"/>
                  <a:gd name="connsiteY16" fmla="*/ 14208 h 33586"/>
                  <a:gd name="connsiteX17" fmla="*/ 32803 w 33246"/>
                  <a:gd name="connsiteY17" fmla="*/ 18621 h 33586"/>
                  <a:gd name="connsiteX18" fmla="*/ 5824 w 33246"/>
                  <a:gd name="connsiteY18" fmla="*/ 18621 h 33586"/>
                  <a:gd name="connsiteX19" fmla="*/ 10734 w 33246"/>
                  <a:gd name="connsiteY19" fmla="*/ 7469 h 33586"/>
                  <a:gd name="connsiteX20" fmla="*/ 6451 w 33246"/>
                  <a:gd name="connsiteY20" fmla="*/ 14286 h 33586"/>
                  <a:gd name="connsiteX21" fmla="*/ 27658 w 33246"/>
                  <a:gd name="connsiteY21" fmla="*/ 14286 h 33586"/>
                  <a:gd name="connsiteX22" fmla="*/ 25333 w 33246"/>
                  <a:gd name="connsiteY22" fmla="*/ 7443 h 33586"/>
                  <a:gd name="connsiteX23" fmla="*/ 18282 w 33246"/>
                  <a:gd name="connsiteY23" fmla="*/ 4988 h 33586"/>
                  <a:gd name="connsiteX24" fmla="*/ 10708 w 33246"/>
                  <a:gd name="connsiteY24" fmla="*/ 7469 h 33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3246" h="33586">
                    <a:moveTo>
                      <a:pt x="5850" y="18648"/>
                    </a:moveTo>
                    <a:lnTo>
                      <a:pt x="5850" y="19013"/>
                    </a:lnTo>
                    <a:cubicBezTo>
                      <a:pt x="5850" y="22069"/>
                      <a:pt x="6712" y="24393"/>
                      <a:pt x="8462" y="25986"/>
                    </a:cubicBezTo>
                    <a:cubicBezTo>
                      <a:pt x="10212" y="27579"/>
                      <a:pt x="12797" y="28363"/>
                      <a:pt x="16271" y="28363"/>
                    </a:cubicBezTo>
                    <a:cubicBezTo>
                      <a:pt x="18308" y="28363"/>
                      <a:pt x="20188" y="28024"/>
                      <a:pt x="21990" y="27344"/>
                    </a:cubicBezTo>
                    <a:cubicBezTo>
                      <a:pt x="23766" y="26665"/>
                      <a:pt x="25255" y="25751"/>
                      <a:pt x="26456" y="24576"/>
                    </a:cubicBezTo>
                    <a:lnTo>
                      <a:pt x="28990" y="28859"/>
                    </a:lnTo>
                    <a:cubicBezTo>
                      <a:pt x="27371" y="30348"/>
                      <a:pt x="25412" y="31497"/>
                      <a:pt x="23087" y="32333"/>
                    </a:cubicBezTo>
                    <a:cubicBezTo>
                      <a:pt x="20763" y="33169"/>
                      <a:pt x="18334" y="33586"/>
                      <a:pt x="15775" y="33586"/>
                    </a:cubicBezTo>
                    <a:cubicBezTo>
                      <a:pt x="12536" y="33586"/>
                      <a:pt x="9768" y="33012"/>
                      <a:pt x="7391" y="31837"/>
                    </a:cubicBezTo>
                    <a:cubicBezTo>
                      <a:pt x="5014" y="30661"/>
                      <a:pt x="3212" y="29016"/>
                      <a:pt x="1933" y="26874"/>
                    </a:cubicBezTo>
                    <a:cubicBezTo>
                      <a:pt x="653" y="24733"/>
                      <a:pt x="0" y="22199"/>
                      <a:pt x="0" y="19300"/>
                    </a:cubicBezTo>
                    <a:cubicBezTo>
                      <a:pt x="0" y="15618"/>
                      <a:pt x="783" y="12301"/>
                      <a:pt x="2377" y="9376"/>
                    </a:cubicBezTo>
                    <a:cubicBezTo>
                      <a:pt x="3970" y="6451"/>
                      <a:pt x="6190" y="4153"/>
                      <a:pt x="9010" y="2481"/>
                    </a:cubicBezTo>
                    <a:cubicBezTo>
                      <a:pt x="11857" y="836"/>
                      <a:pt x="15017" y="0"/>
                      <a:pt x="18543" y="0"/>
                    </a:cubicBezTo>
                    <a:cubicBezTo>
                      <a:pt x="23009" y="0"/>
                      <a:pt x="26587" y="1280"/>
                      <a:pt x="29251" y="3813"/>
                    </a:cubicBezTo>
                    <a:cubicBezTo>
                      <a:pt x="31915" y="6346"/>
                      <a:pt x="33247" y="9820"/>
                      <a:pt x="33247" y="14208"/>
                    </a:cubicBezTo>
                    <a:cubicBezTo>
                      <a:pt x="33247" y="15540"/>
                      <a:pt x="33090" y="17002"/>
                      <a:pt x="32803" y="18621"/>
                    </a:cubicBezTo>
                    <a:lnTo>
                      <a:pt x="5824" y="18621"/>
                    </a:lnTo>
                    <a:close/>
                    <a:moveTo>
                      <a:pt x="10734" y="7469"/>
                    </a:moveTo>
                    <a:cubicBezTo>
                      <a:pt x="8619" y="9115"/>
                      <a:pt x="7208" y="11413"/>
                      <a:pt x="6451" y="14286"/>
                    </a:cubicBezTo>
                    <a:lnTo>
                      <a:pt x="27658" y="14286"/>
                    </a:lnTo>
                    <a:cubicBezTo>
                      <a:pt x="27815" y="11361"/>
                      <a:pt x="27057" y="9063"/>
                      <a:pt x="25333" y="7443"/>
                    </a:cubicBezTo>
                    <a:cubicBezTo>
                      <a:pt x="23610" y="5798"/>
                      <a:pt x="21259" y="4988"/>
                      <a:pt x="18282" y="4988"/>
                    </a:cubicBezTo>
                    <a:cubicBezTo>
                      <a:pt x="15304" y="4988"/>
                      <a:pt x="12823" y="5824"/>
                      <a:pt x="10708" y="7469"/>
                    </a:cubicBezTo>
                    <a:close/>
                  </a:path>
                </a:pathLst>
              </a:custGeom>
              <a:solidFill>
                <a:srgbClr val="55BC8F"/>
              </a:solidFill>
              <a:ln w="2606" cap="flat">
                <a:noFill/>
                <a:prstDash val="solid"/>
                <a:miter/>
              </a:ln>
            </p:spPr>
            <p:txBody>
              <a:bodyPr rtlCol="0" anchor="ctr"/>
              <a:lstStyle/>
              <a:p>
                <a:endParaRPr lang="en-US"/>
              </a:p>
            </p:txBody>
          </p:sp>
          <p:sp>
            <p:nvSpPr>
              <p:cNvPr id="101" name="Freeform: Shape 100">
                <a:extLst>
                  <a:ext uri="{FF2B5EF4-FFF2-40B4-BE49-F238E27FC236}">
                    <a16:creationId xmlns:a16="http://schemas.microsoft.com/office/drawing/2014/main" id="{8F5F7C2B-23DE-E85C-6CE6-2FF480BDFA65}"/>
                  </a:ext>
                </a:extLst>
              </p:cNvPr>
              <p:cNvSpPr/>
              <p:nvPr/>
            </p:nvSpPr>
            <p:spPr>
              <a:xfrm>
                <a:off x="10688061" y="1248171"/>
                <a:ext cx="30844" cy="33560"/>
              </a:xfrm>
              <a:custGeom>
                <a:avLst/>
                <a:gdLst>
                  <a:gd name="connsiteX0" fmla="*/ 5746 w 30844"/>
                  <a:gd name="connsiteY0" fmla="*/ 32568 h 33560"/>
                  <a:gd name="connsiteX1" fmla="*/ 0 w 30844"/>
                  <a:gd name="connsiteY1" fmla="*/ 29826 h 33560"/>
                  <a:gd name="connsiteX2" fmla="*/ 2664 w 30844"/>
                  <a:gd name="connsiteY2" fmla="*/ 25098 h 33560"/>
                  <a:gd name="connsiteX3" fmla="*/ 7652 w 30844"/>
                  <a:gd name="connsiteY3" fmla="*/ 27553 h 33560"/>
                  <a:gd name="connsiteX4" fmla="*/ 14077 w 30844"/>
                  <a:gd name="connsiteY4" fmla="*/ 28441 h 33560"/>
                  <a:gd name="connsiteX5" fmla="*/ 20502 w 30844"/>
                  <a:gd name="connsiteY5" fmla="*/ 27162 h 33560"/>
                  <a:gd name="connsiteX6" fmla="*/ 22696 w 30844"/>
                  <a:gd name="connsiteY6" fmla="*/ 23584 h 33560"/>
                  <a:gd name="connsiteX7" fmla="*/ 20920 w 30844"/>
                  <a:gd name="connsiteY7" fmla="*/ 20920 h 33560"/>
                  <a:gd name="connsiteX8" fmla="*/ 15435 w 30844"/>
                  <a:gd name="connsiteY8" fmla="*/ 19300 h 33560"/>
                  <a:gd name="connsiteX9" fmla="*/ 9768 w 30844"/>
                  <a:gd name="connsiteY9" fmla="*/ 17786 h 33560"/>
                  <a:gd name="connsiteX10" fmla="*/ 6007 w 30844"/>
                  <a:gd name="connsiteY10" fmla="*/ 15305 h 33560"/>
                  <a:gd name="connsiteX11" fmla="*/ 4466 w 30844"/>
                  <a:gd name="connsiteY11" fmla="*/ 10682 h 33560"/>
                  <a:gd name="connsiteX12" fmla="*/ 6294 w 30844"/>
                  <a:gd name="connsiteY12" fmla="*/ 5041 h 33560"/>
                  <a:gd name="connsiteX13" fmla="*/ 11518 w 30844"/>
                  <a:gd name="connsiteY13" fmla="*/ 1306 h 33560"/>
                  <a:gd name="connsiteX14" fmla="*/ 19353 w 30844"/>
                  <a:gd name="connsiteY14" fmla="*/ 0 h 33560"/>
                  <a:gd name="connsiteX15" fmla="*/ 25751 w 30844"/>
                  <a:gd name="connsiteY15" fmla="*/ 810 h 33560"/>
                  <a:gd name="connsiteX16" fmla="*/ 30844 w 30844"/>
                  <a:gd name="connsiteY16" fmla="*/ 2977 h 33560"/>
                  <a:gd name="connsiteX17" fmla="*/ 28494 w 30844"/>
                  <a:gd name="connsiteY17" fmla="*/ 7705 h 33560"/>
                  <a:gd name="connsiteX18" fmla="*/ 24028 w 30844"/>
                  <a:gd name="connsiteY18" fmla="*/ 5746 h 33560"/>
                  <a:gd name="connsiteX19" fmla="*/ 18804 w 30844"/>
                  <a:gd name="connsiteY19" fmla="*/ 5093 h 33560"/>
                  <a:gd name="connsiteX20" fmla="*/ 12588 w 30844"/>
                  <a:gd name="connsiteY20" fmla="*/ 6425 h 33560"/>
                  <a:gd name="connsiteX21" fmla="*/ 10421 w 30844"/>
                  <a:gd name="connsiteY21" fmla="*/ 10003 h 33560"/>
                  <a:gd name="connsiteX22" fmla="*/ 12223 w 30844"/>
                  <a:gd name="connsiteY22" fmla="*/ 12823 h 33560"/>
                  <a:gd name="connsiteX23" fmla="*/ 17812 w 30844"/>
                  <a:gd name="connsiteY23" fmla="*/ 14469 h 33560"/>
                  <a:gd name="connsiteX24" fmla="*/ 23401 w 30844"/>
                  <a:gd name="connsiteY24" fmla="*/ 15957 h 33560"/>
                  <a:gd name="connsiteX25" fmla="*/ 27083 w 30844"/>
                  <a:gd name="connsiteY25" fmla="*/ 18386 h 33560"/>
                  <a:gd name="connsiteX26" fmla="*/ 28598 w 30844"/>
                  <a:gd name="connsiteY26" fmla="*/ 22905 h 33560"/>
                  <a:gd name="connsiteX27" fmla="*/ 24472 w 30844"/>
                  <a:gd name="connsiteY27" fmla="*/ 30740 h 33560"/>
                  <a:gd name="connsiteX28" fmla="*/ 13529 w 30844"/>
                  <a:gd name="connsiteY28" fmla="*/ 33560 h 33560"/>
                  <a:gd name="connsiteX29" fmla="*/ 5746 w 30844"/>
                  <a:gd name="connsiteY29" fmla="*/ 32516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844" h="33560">
                    <a:moveTo>
                      <a:pt x="5746" y="32568"/>
                    </a:moveTo>
                    <a:cubicBezTo>
                      <a:pt x="3291" y="31863"/>
                      <a:pt x="1384" y="30949"/>
                      <a:pt x="0" y="29826"/>
                    </a:cubicBezTo>
                    <a:lnTo>
                      <a:pt x="2664" y="25098"/>
                    </a:lnTo>
                    <a:cubicBezTo>
                      <a:pt x="3944" y="26143"/>
                      <a:pt x="5615" y="26953"/>
                      <a:pt x="7652" y="27553"/>
                    </a:cubicBezTo>
                    <a:cubicBezTo>
                      <a:pt x="9689" y="28154"/>
                      <a:pt x="11831" y="28441"/>
                      <a:pt x="14077" y="28441"/>
                    </a:cubicBezTo>
                    <a:cubicBezTo>
                      <a:pt x="16898" y="28441"/>
                      <a:pt x="19039" y="28024"/>
                      <a:pt x="20502" y="27162"/>
                    </a:cubicBezTo>
                    <a:cubicBezTo>
                      <a:pt x="21964" y="26326"/>
                      <a:pt x="22696" y="25124"/>
                      <a:pt x="22696" y="23584"/>
                    </a:cubicBezTo>
                    <a:cubicBezTo>
                      <a:pt x="22696" y="22356"/>
                      <a:pt x="22095" y="21442"/>
                      <a:pt x="20920" y="20920"/>
                    </a:cubicBezTo>
                    <a:cubicBezTo>
                      <a:pt x="19744" y="20397"/>
                      <a:pt x="17916" y="19849"/>
                      <a:pt x="15435" y="19300"/>
                    </a:cubicBezTo>
                    <a:cubicBezTo>
                      <a:pt x="13111" y="18804"/>
                      <a:pt x="11230" y="18308"/>
                      <a:pt x="9768" y="17786"/>
                    </a:cubicBezTo>
                    <a:cubicBezTo>
                      <a:pt x="8305" y="17263"/>
                      <a:pt x="7052" y="16454"/>
                      <a:pt x="6007" y="15305"/>
                    </a:cubicBezTo>
                    <a:cubicBezTo>
                      <a:pt x="4962" y="14155"/>
                      <a:pt x="4466" y="12615"/>
                      <a:pt x="4466" y="10682"/>
                    </a:cubicBezTo>
                    <a:cubicBezTo>
                      <a:pt x="4466" y="8540"/>
                      <a:pt x="5067" y="6660"/>
                      <a:pt x="6294" y="5041"/>
                    </a:cubicBezTo>
                    <a:cubicBezTo>
                      <a:pt x="7522" y="3421"/>
                      <a:pt x="9245" y="2194"/>
                      <a:pt x="11518" y="1306"/>
                    </a:cubicBezTo>
                    <a:cubicBezTo>
                      <a:pt x="13764" y="444"/>
                      <a:pt x="16375" y="0"/>
                      <a:pt x="19353" y="0"/>
                    </a:cubicBezTo>
                    <a:cubicBezTo>
                      <a:pt x="21546" y="0"/>
                      <a:pt x="23688" y="261"/>
                      <a:pt x="25751" y="810"/>
                    </a:cubicBezTo>
                    <a:cubicBezTo>
                      <a:pt x="27814" y="1358"/>
                      <a:pt x="29512" y="2063"/>
                      <a:pt x="30844" y="2977"/>
                    </a:cubicBezTo>
                    <a:lnTo>
                      <a:pt x="28494" y="7705"/>
                    </a:lnTo>
                    <a:cubicBezTo>
                      <a:pt x="27214" y="6843"/>
                      <a:pt x="25725" y="6190"/>
                      <a:pt x="24028" y="5746"/>
                    </a:cubicBezTo>
                    <a:cubicBezTo>
                      <a:pt x="22330" y="5302"/>
                      <a:pt x="20606" y="5093"/>
                      <a:pt x="18804" y="5093"/>
                    </a:cubicBezTo>
                    <a:cubicBezTo>
                      <a:pt x="16114" y="5093"/>
                      <a:pt x="14051" y="5537"/>
                      <a:pt x="12588" y="6425"/>
                    </a:cubicBezTo>
                    <a:cubicBezTo>
                      <a:pt x="11126" y="7313"/>
                      <a:pt x="10421" y="8514"/>
                      <a:pt x="10421" y="10003"/>
                    </a:cubicBezTo>
                    <a:cubicBezTo>
                      <a:pt x="10421" y="11335"/>
                      <a:pt x="11021" y="12275"/>
                      <a:pt x="12223" y="12823"/>
                    </a:cubicBezTo>
                    <a:cubicBezTo>
                      <a:pt x="13424" y="13372"/>
                      <a:pt x="15278" y="13920"/>
                      <a:pt x="17812" y="14469"/>
                    </a:cubicBezTo>
                    <a:cubicBezTo>
                      <a:pt x="20084" y="14965"/>
                      <a:pt x="21938" y="15461"/>
                      <a:pt x="23401" y="15957"/>
                    </a:cubicBezTo>
                    <a:cubicBezTo>
                      <a:pt x="24863" y="16454"/>
                      <a:pt x="26091" y="17263"/>
                      <a:pt x="27083" y="18386"/>
                    </a:cubicBezTo>
                    <a:cubicBezTo>
                      <a:pt x="28102" y="19509"/>
                      <a:pt x="28598" y="21024"/>
                      <a:pt x="28598" y="22905"/>
                    </a:cubicBezTo>
                    <a:cubicBezTo>
                      <a:pt x="28598" y="26248"/>
                      <a:pt x="27214" y="28859"/>
                      <a:pt x="24472" y="30740"/>
                    </a:cubicBezTo>
                    <a:cubicBezTo>
                      <a:pt x="21729" y="32620"/>
                      <a:pt x="18073" y="33560"/>
                      <a:pt x="13529" y="33560"/>
                    </a:cubicBezTo>
                    <a:cubicBezTo>
                      <a:pt x="10786" y="33560"/>
                      <a:pt x="8201" y="33221"/>
                      <a:pt x="5746" y="32516"/>
                    </a:cubicBezTo>
                    <a:close/>
                  </a:path>
                </a:pathLst>
              </a:custGeom>
              <a:solidFill>
                <a:srgbClr val="55BC8F"/>
              </a:solidFill>
              <a:ln w="2606" cap="flat">
                <a:noFill/>
                <a:prstDash val="solid"/>
                <a:miter/>
              </a:ln>
            </p:spPr>
            <p:txBody>
              <a:bodyPr rtlCol="0" anchor="ctr"/>
              <a:lstStyle/>
              <a:p>
                <a:endParaRPr lang="en-US"/>
              </a:p>
            </p:txBody>
          </p:sp>
          <p:sp>
            <p:nvSpPr>
              <p:cNvPr id="102" name="Freeform: Shape 101">
                <a:extLst>
                  <a:ext uri="{FF2B5EF4-FFF2-40B4-BE49-F238E27FC236}">
                    <a16:creationId xmlns:a16="http://schemas.microsoft.com/office/drawing/2014/main" id="{4BD7297C-64FE-11DE-6880-D0C6FC15452C}"/>
                  </a:ext>
                </a:extLst>
              </p:cNvPr>
              <p:cNvSpPr/>
              <p:nvPr/>
            </p:nvSpPr>
            <p:spPr>
              <a:xfrm>
                <a:off x="10719140" y="1248171"/>
                <a:ext cx="30844" cy="33560"/>
              </a:xfrm>
              <a:custGeom>
                <a:avLst/>
                <a:gdLst>
                  <a:gd name="connsiteX0" fmla="*/ 5746 w 30844"/>
                  <a:gd name="connsiteY0" fmla="*/ 32568 h 33560"/>
                  <a:gd name="connsiteX1" fmla="*/ 0 w 30844"/>
                  <a:gd name="connsiteY1" fmla="*/ 29826 h 33560"/>
                  <a:gd name="connsiteX2" fmla="*/ 2664 w 30844"/>
                  <a:gd name="connsiteY2" fmla="*/ 25098 h 33560"/>
                  <a:gd name="connsiteX3" fmla="*/ 7652 w 30844"/>
                  <a:gd name="connsiteY3" fmla="*/ 27553 h 33560"/>
                  <a:gd name="connsiteX4" fmla="*/ 14077 w 30844"/>
                  <a:gd name="connsiteY4" fmla="*/ 28441 h 33560"/>
                  <a:gd name="connsiteX5" fmla="*/ 20502 w 30844"/>
                  <a:gd name="connsiteY5" fmla="*/ 27162 h 33560"/>
                  <a:gd name="connsiteX6" fmla="*/ 22696 w 30844"/>
                  <a:gd name="connsiteY6" fmla="*/ 23584 h 33560"/>
                  <a:gd name="connsiteX7" fmla="*/ 20920 w 30844"/>
                  <a:gd name="connsiteY7" fmla="*/ 20920 h 33560"/>
                  <a:gd name="connsiteX8" fmla="*/ 15435 w 30844"/>
                  <a:gd name="connsiteY8" fmla="*/ 19300 h 33560"/>
                  <a:gd name="connsiteX9" fmla="*/ 9768 w 30844"/>
                  <a:gd name="connsiteY9" fmla="*/ 17786 h 33560"/>
                  <a:gd name="connsiteX10" fmla="*/ 6007 w 30844"/>
                  <a:gd name="connsiteY10" fmla="*/ 15305 h 33560"/>
                  <a:gd name="connsiteX11" fmla="*/ 4466 w 30844"/>
                  <a:gd name="connsiteY11" fmla="*/ 10682 h 33560"/>
                  <a:gd name="connsiteX12" fmla="*/ 6294 w 30844"/>
                  <a:gd name="connsiteY12" fmla="*/ 5041 h 33560"/>
                  <a:gd name="connsiteX13" fmla="*/ 11518 w 30844"/>
                  <a:gd name="connsiteY13" fmla="*/ 1306 h 33560"/>
                  <a:gd name="connsiteX14" fmla="*/ 19353 w 30844"/>
                  <a:gd name="connsiteY14" fmla="*/ 0 h 33560"/>
                  <a:gd name="connsiteX15" fmla="*/ 25751 w 30844"/>
                  <a:gd name="connsiteY15" fmla="*/ 810 h 33560"/>
                  <a:gd name="connsiteX16" fmla="*/ 30844 w 30844"/>
                  <a:gd name="connsiteY16" fmla="*/ 2977 h 33560"/>
                  <a:gd name="connsiteX17" fmla="*/ 28494 w 30844"/>
                  <a:gd name="connsiteY17" fmla="*/ 7705 h 33560"/>
                  <a:gd name="connsiteX18" fmla="*/ 24028 w 30844"/>
                  <a:gd name="connsiteY18" fmla="*/ 5746 h 33560"/>
                  <a:gd name="connsiteX19" fmla="*/ 18804 w 30844"/>
                  <a:gd name="connsiteY19" fmla="*/ 5093 h 33560"/>
                  <a:gd name="connsiteX20" fmla="*/ 12588 w 30844"/>
                  <a:gd name="connsiteY20" fmla="*/ 6425 h 33560"/>
                  <a:gd name="connsiteX21" fmla="*/ 10421 w 30844"/>
                  <a:gd name="connsiteY21" fmla="*/ 10003 h 33560"/>
                  <a:gd name="connsiteX22" fmla="*/ 12223 w 30844"/>
                  <a:gd name="connsiteY22" fmla="*/ 12823 h 33560"/>
                  <a:gd name="connsiteX23" fmla="*/ 17812 w 30844"/>
                  <a:gd name="connsiteY23" fmla="*/ 14469 h 33560"/>
                  <a:gd name="connsiteX24" fmla="*/ 23401 w 30844"/>
                  <a:gd name="connsiteY24" fmla="*/ 15957 h 33560"/>
                  <a:gd name="connsiteX25" fmla="*/ 27083 w 30844"/>
                  <a:gd name="connsiteY25" fmla="*/ 18386 h 33560"/>
                  <a:gd name="connsiteX26" fmla="*/ 28598 w 30844"/>
                  <a:gd name="connsiteY26" fmla="*/ 22905 h 33560"/>
                  <a:gd name="connsiteX27" fmla="*/ 24472 w 30844"/>
                  <a:gd name="connsiteY27" fmla="*/ 30740 h 33560"/>
                  <a:gd name="connsiteX28" fmla="*/ 13529 w 30844"/>
                  <a:gd name="connsiteY28" fmla="*/ 33560 h 33560"/>
                  <a:gd name="connsiteX29" fmla="*/ 5746 w 30844"/>
                  <a:gd name="connsiteY29" fmla="*/ 32516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844" h="33560">
                    <a:moveTo>
                      <a:pt x="5746" y="32568"/>
                    </a:moveTo>
                    <a:cubicBezTo>
                      <a:pt x="3291" y="31863"/>
                      <a:pt x="1384" y="30949"/>
                      <a:pt x="0" y="29826"/>
                    </a:cubicBezTo>
                    <a:lnTo>
                      <a:pt x="2664" y="25098"/>
                    </a:lnTo>
                    <a:cubicBezTo>
                      <a:pt x="3944" y="26143"/>
                      <a:pt x="5615" y="26953"/>
                      <a:pt x="7652" y="27553"/>
                    </a:cubicBezTo>
                    <a:cubicBezTo>
                      <a:pt x="9689" y="28154"/>
                      <a:pt x="11831" y="28441"/>
                      <a:pt x="14077" y="28441"/>
                    </a:cubicBezTo>
                    <a:cubicBezTo>
                      <a:pt x="16898" y="28441"/>
                      <a:pt x="19039" y="28024"/>
                      <a:pt x="20502" y="27162"/>
                    </a:cubicBezTo>
                    <a:cubicBezTo>
                      <a:pt x="21964" y="26326"/>
                      <a:pt x="22696" y="25124"/>
                      <a:pt x="22696" y="23584"/>
                    </a:cubicBezTo>
                    <a:cubicBezTo>
                      <a:pt x="22696" y="22356"/>
                      <a:pt x="22095" y="21442"/>
                      <a:pt x="20920" y="20920"/>
                    </a:cubicBezTo>
                    <a:cubicBezTo>
                      <a:pt x="19744" y="20397"/>
                      <a:pt x="17916" y="19849"/>
                      <a:pt x="15435" y="19300"/>
                    </a:cubicBezTo>
                    <a:cubicBezTo>
                      <a:pt x="13111" y="18804"/>
                      <a:pt x="11230" y="18308"/>
                      <a:pt x="9768" y="17786"/>
                    </a:cubicBezTo>
                    <a:cubicBezTo>
                      <a:pt x="8305" y="17263"/>
                      <a:pt x="7052" y="16454"/>
                      <a:pt x="6007" y="15305"/>
                    </a:cubicBezTo>
                    <a:cubicBezTo>
                      <a:pt x="4962" y="14155"/>
                      <a:pt x="4466" y="12615"/>
                      <a:pt x="4466" y="10682"/>
                    </a:cubicBezTo>
                    <a:cubicBezTo>
                      <a:pt x="4466" y="8540"/>
                      <a:pt x="5067" y="6660"/>
                      <a:pt x="6294" y="5041"/>
                    </a:cubicBezTo>
                    <a:cubicBezTo>
                      <a:pt x="7522" y="3421"/>
                      <a:pt x="9245" y="2194"/>
                      <a:pt x="11518" y="1306"/>
                    </a:cubicBezTo>
                    <a:cubicBezTo>
                      <a:pt x="13764" y="444"/>
                      <a:pt x="16375" y="0"/>
                      <a:pt x="19353" y="0"/>
                    </a:cubicBezTo>
                    <a:cubicBezTo>
                      <a:pt x="21546" y="0"/>
                      <a:pt x="23688" y="261"/>
                      <a:pt x="25751" y="810"/>
                    </a:cubicBezTo>
                    <a:cubicBezTo>
                      <a:pt x="27815" y="1358"/>
                      <a:pt x="29512" y="2063"/>
                      <a:pt x="30844" y="2977"/>
                    </a:cubicBezTo>
                    <a:lnTo>
                      <a:pt x="28494" y="7705"/>
                    </a:lnTo>
                    <a:cubicBezTo>
                      <a:pt x="27214" y="6843"/>
                      <a:pt x="25725" y="6190"/>
                      <a:pt x="24028" y="5746"/>
                    </a:cubicBezTo>
                    <a:cubicBezTo>
                      <a:pt x="22330" y="5302"/>
                      <a:pt x="20606" y="5093"/>
                      <a:pt x="18804" y="5093"/>
                    </a:cubicBezTo>
                    <a:cubicBezTo>
                      <a:pt x="16114" y="5093"/>
                      <a:pt x="14051" y="5537"/>
                      <a:pt x="12588" y="6425"/>
                    </a:cubicBezTo>
                    <a:cubicBezTo>
                      <a:pt x="11126" y="7313"/>
                      <a:pt x="10421" y="8514"/>
                      <a:pt x="10421" y="10003"/>
                    </a:cubicBezTo>
                    <a:cubicBezTo>
                      <a:pt x="10421" y="11335"/>
                      <a:pt x="11021" y="12275"/>
                      <a:pt x="12223" y="12823"/>
                    </a:cubicBezTo>
                    <a:cubicBezTo>
                      <a:pt x="13424" y="13372"/>
                      <a:pt x="15279" y="13920"/>
                      <a:pt x="17812" y="14469"/>
                    </a:cubicBezTo>
                    <a:cubicBezTo>
                      <a:pt x="20084" y="14965"/>
                      <a:pt x="21938" y="15461"/>
                      <a:pt x="23401" y="15957"/>
                    </a:cubicBezTo>
                    <a:cubicBezTo>
                      <a:pt x="24863" y="16454"/>
                      <a:pt x="26091" y="17263"/>
                      <a:pt x="27083" y="18386"/>
                    </a:cubicBezTo>
                    <a:cubicBezTo>
                      <a:pt x="28102" y="19509"/>
                      <a:pt x="28598" y="21024"/>
                      <a:pt x="28598" y="22905"/>
                    </a:cubicBezTo>
                    <a:cubicBezTo>
                      <a:pt x="28598" y="26248"/>
                      <a:pt x="27214" y="28859"/>
                      <a:pt x="24472" y="30740"/>
                    </a:cubicBezTo>
                    <a:cubicBezTo>
                      <a:pt x="21729" y="32620"/>
                      <a:pt x="18073" y="33560"/>
                      <a:pt x="13529" y="33560"/>
                    </a:cubicBezTo>
                    <a:cubicBezTo>
                      <a:pt x="10786" y="33560"/>
                      <a:pt x="8201" y="33221"/>
                      <a:pt x="5746" y="32516"/>
                    </a:cubicBezTo>
                    <a:close/>
                  </a:path>
                </a:pathLst>
              </a:custGeom>
              <a:solidFill>
                <a:srgbClr val="55BC8F"/>
              </a:solidFill>
              <a:ln w="2606" cap="flat">
                <a:noFill/>
                <a:prstDash val="solid"/>
                <a:miter/>
              </a:ln>
            </p:spPr>
            <p:txBody>
              <a:bodyPr rtlCol="0" anchor="ctr"/>
              <a:lstStyle/>
              <a:p>
                <a:endParaRPr lang="en-US"/>
              </a:p>
            </p:txBody>
          </p:sp>
          <p:sp>
            <p:nvSpPr>
              <p:cNvPr id="103" name="Freeform: Shape 102">
                <a:extLst>
                  <a:ext uri="{FF2B5EF4-FFF2-40B4-BE49-F238E27FC236}">
                    <a16:creationId xmlns:a16="http://schemas.microsoft.com/office/drawing/2014/main" id="{6F628ABF-C25F-77C4-F240-F8303BC56AFD}"/>
                  </a:ext>
                </a:extLst>
              </p:cNvPr>
              <p:cNvSpPr/>
              <p:nvPr/>
            </p:nvSpPr>
            <p:spPr>
              <a:xfrm>
                <a:off x="10753406" y="1234486"/>
                <a:ext cx="15565" cy="46932"/>
              </a:xfrm>
              <a:custGeom>
                <a:avLst/>
                <a:gdLst>
                  <a:gd name="connsiteX0" fmla="*/ 6503 w 15565"/>
                  <a:gd name="connsiteY0" fmla="*/ 14051 h 46932"/>
                  <a:gd name="connsiteX1" fmla="*/ 12458 w 15565"/>
                  <a:gd name="connsiteY1" fmla="*/ 14051 h 46932"/>
                  <a:gd name="connsiteX2" fmla="*/ 5955 w 15565"/>
                  <a:gd name="connsiteY2" fmla="*/ 46932 h 46932"/>
                  <a:gd name="connsiteX3" fmla="*/ 0 w 15565"/>
                  <a:gd name="connsiteY3" fmla="*/ 46932 h 46932"/>
                  <a:gd name="connsiteX4" fmla="*/ 6503 w 15565"/>
                  <a:gd name="connsiteY4" fmla="*/ 14051 h 46932"/>
                  <a:gd name="connsiteX5" fmla="*/ 8540 w 15565"/>
                  <a:gd name="connsiteY5" fmla="*/ 6686 h 46932"/>
                  <a:gd name="connsiteX6" fmla="*/ 7496 w 15565"/>
                  <a:gd name="connsiteY6" fmla="*/ 4153 h 46932"/>
                  <a:gd name="connsiteX7" fmla="*/ 8697 w 15565"/>
                  <a:gd name="connsiteY7" fmla="*/ 1201 h 46932"/>
                  <a:gd name="connsiteX8" fmla="*/ 11779 w 15565"/>
                  <a:gd name="connsiteY8" fmla="*/ 0 h 46932"/>
                  <a:gd name="connsiteX9" fmla="*/ 14469 w 15565"/>
                  <a:gd name="connsiteY9" fmla="*/ 1019 h 46932"/>
                  <a:gd name="connsiteX10" fmla="*/ 15566 w 15565"/>
                  <a:gd name="connsiteY10" fmla="*/ 3474 h 46932"/>
                  <a:gd name="connsiteX11" fmla="*/ 14364 w 15565"/>
                  <a:gd name="connsiteY11" fmla="*/ 6581 h 46932"/>
                  <a:gd name="connsiteX12" fmla="*/ 11230 w 15565"/>
                  <a:gd name="connsiteY12" fmla="*/ 7757 h 46932"/>
                  <a:gd name="connsiteX13" fmla="*/ 8566 w 15565"/>
                  <a:gd name="connsiteY13" fmla="*/ 6712 h 46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565" h="46932">
                    <a:moveTo>
                      <a:pt x="6503" y="14051"/>
                    </a:moveTo>
                    <a:lnTo>
                      <a:pt x="12458" y="14051"/>
                    </a:lnTo>
                    <a:lnTo>
                      <a:pt x="5955" y="46932"/>
                    </a:lnTo>
                    <a:lnTo>
                      <a:pt x="0" y="46932"/>
                    </a:lnTo>
                    <a:lnTo>
                      <a:pt x="6503" y="14051"/>
                    </a:lnTo>
                    <a:close/>
                    <a:moveTo>
                      <a:pt x="8540" y="6686"/>
                    </a:moveTo>
                    <a:cubicBezTo>
                      <a:pt x="7835" y="5981"/>
                      <a:pt x="7496" y="5145"/>
                      <a:pt x="7496" y="4153"/>
                    </a:cubicBezTo>
                    <a:cubicBezTo>
                      <a:pt x="7496" y="3003"/>
                      <a:pt x="7887" y="2011"/>
                      <a:pt x="8697" y="1201"/>
                    </a:cubicBezTo>
                    <a:cubicBezTo>
                      <a:pt x="9507" y="392"/>
                      <a:pt x="10525" y="0"/>
                      <a:pt x="11779" y="0"/>
                    </a:cubicBezTo>
                    <a:cubicBezTo>
                      <a:pt x="12850" y="0"/>
                      <a:pt x="13764" y="340"/>
                      <a:pt x="14469" y="1019"/>
                    </a:cubicBezTo>
                    <a:cubicBezTo>
                      <a:pt x="15174" y="1698"/>
                      <a:pt x="15566" y="2507"/>
                      <a:pt x="15566" y="3474"/>
                    </a:cubicBezTo>
                    <a:cubicBezTo>
                      <a:pt x="15566" y="4753"/>
                      <a:pt x="15174" y="5798"/>
                      <a:pt x="14364" y="6581"/>
                    </a:cubicBezTo>
                    <a:cubicBezTo>
                      <a:pt x="13555" y="7365"/>
                      <a:pt x="12510" y="7757"/>
                      <a:pt x="11230" y="7757"/>
                    </a:cubicBezTo>
                    <a:cubicBezTo>
                      <a:pt x="10160" y="7757"/>
                      <a:pt x="9272" y="7417"/>
                      <a:pt x="8566" y="6712"/>
                    </a:cubicBezTo>
                    <a:close/>
                  </a:path>
                </a:pathLst>
              </a:custGeom>
              <a:solidFill>
                <a:srgbClr val="55BC8F"/>
              </a:solidFill>
              <a:ln w="2606" cap="flat">
                <a:noFill/>
                <a:prstDash val="solid"/>
                <a:miter/>
              </a:ln>
            </p:spPr>
            <p:txBody>
              <a:bodyPr rtlCol="0" anchor="ctr"/>
              <a:lstStyle/>
              <a:p>
                <a:endParaRPr lang="en-US"/>
              </a:p>
            </p:txBody>
          </p:sp>
          <p:sp>
            <p:nvSpPr>
              <p:cNvPr id="104" name="Freeform: Shape 103">
                <a:extLst>
                  <a:ext uri="{FF2B5EF4-FFF2-40B4-BE49-F238E27FC236}">
                    <a16:creationId xmlns:a16="http://schemas.microsoft.com/office/drawing/2014/main" id="{D3FEF935-94FA-E26E-5D4D-AD2A8E6B6A0A}"/>
                  </a:ext>
                </a:extLst>
              </p:cNvPr>
              <p:cNvSpPr/>
              <p:nvPr/>
            </p:nvSpPr>
            <p:spPr>
              <a:xfrm>
                <a:off x="10770617" y="1248250"/>
                <a:ext cx="34657" cy="33560"/>
              </a:xfrm>
              <a:custGeom>
                <a:avLst/>
                <a:gdLst>
                  <a:gd name="connsiteX0" fmla="*/ 7339 w 34657"/>
                  <a:gd name="connsiteY0" fmla="*/ 31784 h 33560"/>
                  <a:gd name="connsiteX1" fmla="*/ 1933 w 34657"/>
                  <a:gd name="connsiteY1" fmla="*/ 26796 h 33560"/>
                  <a:gd name="connsiteX2" fmla="*/ 0 w 34657"/>
                  <a:gd name="connsiteY2" fmla="*/ 19353 h 33560"/>
                  <a:gd name="connsiteX3" fmla="*/ 2481 w 34657"/>
                  <a:gd name="connsiteY3" fmla="*/ 9428 h 33560"/>
                  <a:gd name="connsiteX4" fmla="*/ 9376 w 34657"/>
                  <a:gd name="connsiteY4" fmla="*/ 2507 h 33560"/>
                  <a:gd name="connsiteX5" fmla="*/ 19300 w 34657"/>
                  <a:gd name="connsiteY5" fmla="*/ 0 h 33560"/>
                  <a:gd name="connsiteX6" fmla="*/ 27423 w 34657"/>
                  <a:gd name="connsiteY6" fmla="*/ 1750 h 33560"/>
                  <a:gd name="connsiteX7" fmla="*/ 32777 w 34657"/>
                  <a:gd name="connsiteY7" fmla="*/ 6686 h 33560"/>
                  <a:gd name="connsiteX8" fmla="*/ 34657 w 34657"/>
                  <a:gd name="connsiteY8" fmla="*/ 14155 h 33560"/>
                  <a:gd name="connsiteX9" fmla="*/ 32176 w 34657"/>
                  <a:gd name="connsiteY9" fmla="*/ 24106 h 33560"/>
                  <a:gd name="connsiteX10" fmla="*/ 25307 w 34657"/>
                  <a:gd name="connsiteY10" fmla="*/ 31053 h 33560"/>
                  <a:gd name="connsiteX11" fmla="*/ 15409 w 34657"/>
                  <a:gd name="connsiteY11" fmla="*/ 33560 h 33560"/>
                  <a:gd name="connsiteX12" fmla="*/ 7287 w 34657"/>
                  <a:gd name="connsiteY12" fmla="*/ 31784 h 33560"/>
                  <a:gd name="connsiteX13" fmla="*/ 22435 w 34657"/>
                  <a:gd name="connsiteY13" fmla="*/ 26561 h 33560"/>
                  <a:gd name="connsiteX14" fmla="*/ 27031 w 34657"/>
                  <a:gd name="connsiteY14" fmla="*/ 21625 h 33560"/>
                  <a:gd name="connsiteX15" fmla="*/ 28676 w 34657"/>
                  <a:gd name="connsiteY15" fmla="*/ 14417 h 33560"/>
                  <a:gd name="connsiteX16" fmla="*/ 26143 w 34657"/>
                  <a:gd name="connsiteY16" fmla="*/ 7600 h 33560"/>
                  <a:gd name="connsiteX17" fmla="*/ 18882 w 34657"/>
                  <a:gd name="connsiteY17" fmla="*/ 5171 h 33560"/>
                  <a:gd name="connsiteX18" fmla="*/ 12301 w 34657"/>
                  <a:gd name="connsiteY18" fmla="*/ 6947 h 33560"/>
                  <a:gd name="connsiteX19" fmla="*/ 7705 w 34657"/>
                  <a:gd name="connsiteY19" fmla="*/ 11883 h 33560"/>
                  <a:gd name="connsiteX20" fmla="*/ 6033 w 34657"/>
                  <a:gd name="connsiteY20" fmla="*/ 19091 h 33560"/>
                  <a:gd name="connsiteX21" fmla="*/ 8619 w 34657"/>
                  <a:gd name="connsiteY21" fmla="*/ 25882 h 33560"/>
                  <a:gd name="connsiteX22" fmla="*/ 15853 w 34657"/>
                  <a:gd name="connsiteY22" fmla="*/ 28337 h 33560"/>
                  <a:gd name="connsiteX23" fmla="*/ 22461 w 34657"/>
                  <a:gd name="connsiteY23"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4657" h="33560">
                    <a:moveTo>
                      <a:pt x="7339" y="31784"/>
                    </a:moveTo>
                    <a:cubicBezTo>
                      <a:pt x="5014" y="30609"/>
                      <a:pt x="3212" y="28938"/>
                      <a:pt x="1933" y="26796"/>
                    </a:cubicBezTo>
                    <a:cubicBezTo>
                      <a:pt x="653" y="24654"/>
                      <a:pt x="0" y="22173"/>
                      <a:pt x="0" y="19353"/>
                    </a:cubicBezTo>
                    <a:cubicBezTo>
                      <a:pt x="0" y="15670"/>
                      <a:pt x="836" y="12353"/>
                      <a:pt x="2481" y="9428"/>
                    </a:cubicBezTo>
                    <a:cubicBezTo>
                      <a:pt x="4127" y="6503"/>
                      <a:pt x="6425" y="4179"/>
                      <a:pt x="9376" y="2507"/>
                    </a:cubicBezTo>
                    <a:cubicBezTo>
                      <a:pt x="12301" y="836"/>
                      <a:pt x="15618" y="0"/>
                      <a:pt x="19300" y="0"/>
                    </a:cubicBezTo>
                    <a:cubicBezTo>
                      <a:pt x="22408" y="0"/>
                      <a:pt x="25098" y="575"/>
                      <a:pt x="27423" y="1750"/>
                    </a:cubicBezTo>
                    <a:cubicBezTo>
                      <a:pt x="29747" y="2899"/>
                      <a:pt x="31523" y="4544"/>
                      <a:pt x="32777" y="6686"/>
                    </a:cubicBezTo>
                    <a:cubicBezTo>
                      <a:pt x="34030" y="8828"/>
                      <a:pt x="34657" y="11309"/>
                      <a:pt x="34657" y="14155"/>
                    </a:cubicBezTo>
                    <a:cubicBezTo>
                      <a:pt x="34657" y="17838"/>
                      <a:pt x="33821" y="21155"/>
                      <a:pt x="32176" y="24106"/>
                    </a:cubicBezTo>
                    <a:cubicBezTo>
                      <a:pt x="30531" y="27057"/>
                      <a:pt x="28232" y="29382"/>
                      <a:pt x="25307" y="31053"/>
                    </a:cubicBezTo>
                    <a:cubicBezTo>
                      <a:pt x="22382" y="32725"/>
                      <a:pt x="19091" y="33560"/>
                      <a:pt x="15409" y="33560"/>
                    </a:cubicBezTo>
                    <a:cubicBezTo>
                      <a:pt x="12301" y="33560"/>
                      <a:pt x="9611" y="32960"/>
                      <a:pt x="7287" y="31784"/>
                    </a:cubicBezTo>
                    <a:close/>
                    <a:moveTo>
                      <a:pt x="22435" y="26561"/>
                    </a:moveTo>
                    <a:cubicBezTo>
                      <a:pt x="24393" y="25386"/>
                      <a:pt x="25934" y="23740"/>
                      <a:pt x="27031" y="21625"/>
                    </a:cubicBezTo>
                    <a:cubicBezTo>
                      <a:pt x="28128" y="19509"/>
                      <a:pt x="28676" y="17107"/>
                      <a:pt x="28676" y="14417"/>
                    </a:cubicBezTo>
                    <a:cubicBezTo>
                      <a:pt x="28676" y="11492"/>
                      <a:pt x="27841" y="9193"/>
                      <a:pt x="26143" y="7600"/>
                    </a:cubicBezTo>
                    <a:cubicBezTo>
                      <a:pt x="24445" y="6007"/>
                      <a:pt x="22017" y="5171"/>
                      <a:pt x="18882" y="5171"/>
                    </a:cubicBezTo>
                    <a:cubicBezTo>
                      <a:pt x="16454" y="5171"/>
                      <a:pt x="14260" y="5772"/>
                      <a:pt x="12301" y="6947"/>
                    </a:cubicBezTo>
                    <a:cubicBezTo>
                      <a:pt x="10342" y="8122"/>
                      <a:pt x="8828" y="9768"/>
                      <a:pt x="7705" y="11883"/>
                    </a:cubicBezTo>
                    <a:cubicBezTo>
                      <a:pt x="6582" y="13999"/>
                      <a:pt x="6033" y="16401"/>
                      <a:pt x="6033" y="19091"/>
                    </a:cubicBezTo>
                    <a:cubicBezTo>
                      <a:pt x="6033" y="21990"/>
                      <a:pt x="6895" y="24263"/>
                      <a:pt x="8619" y="25882"/>
                    </a:cubicBezTo>
                    <a:cubicBezTo>
                      <a:pt x="10342" y="27527"/>
                      <a:pt x="12745" y="28337"/>
                      <a:pt x="15853" y="28337"/>
                    </a:cubicBezTo>
                    <a:cubicBezTo>
                      <a:pt x="18282" y="28337"/>
                      <a:pt x="20502" y="27736"/>
                      <a:pt x="22461" y="26561"/>
                    </a:cubicBezTo>
                    <a:close/>
                  </a:path>
                </a:pathLst>
              </a:custGeom>
              <a:solidFill>
                <a:srgbClr val="55BC8F"/>
              </a:solidFill>
              <a:ln w="2606" cap="flat">
                <a:noFill/>
                <a:prstDash val="solid"/>
                <a:miter/>
              </a:ln>
            </p:spPr>
            <p:txBody>
              <a:bodyPr rtlCol="0" anchor="ctr"/>
              <a:lstStyle/>
              <a:p>
                <a:endParaRPr lang="en-US"/>
              </a:p>
            </p:txBody>
          </p:sp>
          <p:sp>
            <p:nvSpPr>
              <p:cNvPr id="105" name="Freeform: Shape 104">
                <a:extLst>
                  <a:ext uri="{FF2B5EF4-FFF2-40B4-BE49-F238E27FC236}">
                    <a16:creationId xmlns:a16="http://schemas.microsoft.com/office/drawing/2014/main" id="{03B7699A-067D-3A45-E36E-CD5B6ADC2376}"/>
                  </a:ext>
                </a:extLst>
              </p:cNvPr>
              <p:cNvSpPr/>
              <p:nvPr/>
            </p:nvSpPr>
            <p:spPr>
              <a:xfrm>
                <a:off x="10810106" y="1248250"/>
                <a:ext cx="35231" cy="33194"/>
              </a:xfrm>
              <a:custGeom>
                <a:avLst/>
                <a:gdLst>
                  <a:gd name="connsiteX0" fmla="*/ 32098 w 35231"/>
                  <a:gd name="connsiteY0" fmla="*/ 2847 h 33194"/>
                  <a:gd name="connsiteX1" fmla="*/ 35232 w 35231"/>
                  <a:gd name="connsiteY1" fmla="*/ 10917 h 33194"/>
                  <a:gd name="connsiteX2" fmla="*/ 34866 w 35231"/>
                  <a:gd name="connsiteY2" fmla="*/ 14756 h 33194"/>
                  <a:gd name="connsiteX3" fmla="*/ 31210 w 35231"/>
                  <a:gd name="connsiteY3" fmla="*/ 33195 h 33194"/>
                  <a:gd name="connsiteX4" fmla="*/ 25255 w 35231"/>
                  <a:gd name="connsiteY4" fmla="*/ 33195 h 33194"/>
                  <a:gd name="connsiteX5" fmla="*/ 28911 w 35231"/>
                  <a:gd name="connsiteY5" fmla="*/ 14756 h 33194"/>
                  <a:gd name="connsiteX6" fmla="*/ 29225 w 35231"/>
                  <a:gd name="connsiteY6" fmla="*/ 12014 h 33194"/>
                  <a:gd name="connsiteX7" fmla="*/ 27292 w 35231"/>
                  <a:gd name="connsiteY7" fmla="*/ 7052 h 33194"/>
                  <a:gd name="connsiteX8" fmla="*/ 21573 w 35231"/>
                  <a:gd name="connsiteY8" fmla="*/ 5302 h 33194"/>
                  <a:gd name="connsiteX9" fmla="*/ 13607 w 35231"/>
                  <a:gd name="connsiteY9" fmla="*/ 7940 h 33194"/>
                  <a:gd name="connsiteX10" fmla="*/ 9428 w 35231"/>
                  <a:gd name="connsiteY10" fmla="*/ 15801 h 33194"/>
                  <a:gd name="connsiteX11" fmla="*/ 5955 w 35231"/>
                  <a:gd name="connsiteY11" fmla="*/ 33169 h 33194"/>
                  <a:gd name="connsiteX12" fmla="*/ 0 w 35231"/>
                  <a:gd name="connsiteY12" fmla="*/ 33169 h 33194"/>
                  <a:gd name="connsiteX13" fmla="*/ 6503 w 35231"/>
                  <a:gd name="connsiteY13" fmla="*/ 287 h 33194"/>
                  <a:gd name="connsiteX14" fmla="*/ 12223 w 35231"/>
                  <a:gd name="connsiteY14" fmla="*/ 287 h 33194"/>
                  <a:gd name="connsiteX15" fmla="*/ 11413 w 35231"/>
                  <a:gd name="connsiteY15" fmla="*/ 4518 h 33194"/>
                  <a:gd name="connsiteX16" fmla="*/ 23322 w 35231"/>
                  <a:gd name="connsiteY16" fmla="*/ 0 h 33194"/>
                  <a:gd name="connsiteX17" fmla="*/ 32098 w 35231"/>
                  <a:gd name="connsiteY17" fmla="*/ 2847 h 33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5231" h="33194">
                    <a:moveTo>
                      <a:pt x="32098" y="2847"/>
                    </a:moveTo>
                    <a:cubicBezTo>
                      <a:pt x="34187" y="4753"/>
                      <a:pt x="35232" y="7443"/>
                      <a:pt x="35232" y="10917"/>
                    </a:cubicBezTo>
                    <a:cubicBezTo>
                      <a:pt x="35232" y="12118"/>
                      <a:pt x="35101" y="13398"/>
                      <a:pt x="34866" y="14756"/>
                    </a:cubicBezTo>
                    <a:lnTo>
                      <a:pt x="31210" y="33195"/>
                    </a:lnTo>
                    <a:lnTo>
                      <a:pt x="25255" y="33195"/>
                    </a:lnTo>
                    <a:lnTo>
                      <a:pt x="28911" y="14756"/>
                    </a:lnTo>
                    <a:cubicBezTo>
                      <a:pt x="29120" y="13633"/>
                      <a:pt x="29225" y="12719"/>
                      <a:pt x="29225" y="12014"/>
                    </a:cubicBezTo>
                    <a:cubicBezTo>
                      <a:pt x="29225" y="9872"/>
                      <a:pt x="28572" y="8201"/>
                      <a:pt x="27292" y="7052"/>
                    </a:cubicBezTo>
                    <a:cubicBezTo>
                      <a:pt x="26013" y="5902"/>
                      <a:pt x="24106" y="5302"/>
                      <a:pt x="21573" y="5302"/>
                    </a:cubicBezTo>
                    <a:cubicBezTo>
                      <a:pt x="18360" y="5302"/>
                      <a:pt x="15696" y="6190"/>
                      <a:pt x="13607" y="7940"/>
                    </a:cubicBezTo>
                    <a:cubicBezTo>
                      <a:pt x="11518" y="9689"/>
                      <a:pt x="10133" y="12327"/>
                      <a:pt x="9428" y="15801"/>
                    </a:cubicBezTo>
                    <a:lnTo>
                      <a:pt x="5955" y="33169"/>
                    </a:lnTo>
                    <a:lnTo>
                      <a:pt x="0" y="33169"/>
                    </a:lnTo>
                    <a:lnTo>
                      <a:pt x="6503" y="287"/>
                    </a:lnTo>
                    <a:lnTo>
                      <a:pt x="12223" y="287"/>
                    </a:lnTo>
                    <a:lnTo>
                      <a:pt x="11413" y="4518"/>
                    </a:lnTo>
                    <a:cubicBezTo>
                      <a:pt x="14390" y="1489"/>
                      <a:pt x="18360" y="0"/>
                      <a:pt x="23322" y="0"/>
                    </a:cubicBezTo>
                    <a:cubicBezTo>
                      <a:pt x="27083" y="0"/>
                      <a:pt x="30008" y="940"/>
                      <a:pt x="32098" y="2847"/>
                    </a:cubicBezTo>
                    <a:close/>
                  </a:path>
                </a:pathLst>
              </a:custGeom>
              <a:solidFill>
                <a:srgbClr val="55BC8F"/>
              </a:solidFill>
              <a:ln w="2606" cap="flat">
                <a:noFill/>
                <a:prstDash val="solid"/>
                <a:miter/>
              </a:ln>
            </p:spPr>
            <p:txBody>
              <a:bodyPr rtlCol="0" anchor="ctr"/>
              <a:lstStyle/>
              <a:p>
                <a:endParaRPr lang="en-US"/>
              </a:p>
            </p:txBody>
          </p:sp>
          <p:sp>
            <p:nvSpPr>
              <p:cNvPr id="106" name="Freeform: Shape 105">
                <a:extLst>
                  <a:ext uri="{FF2B5EF4-FFF2-40B4-BE49-F238E27FC236}">
                    <a16:creationId xmlns:a16="http://schemas.microsoft.com/office/drawing/2014/main" id="{0ABCE6F6-F0C9-E257-2582-2758472B7A7A}"/>
                  </a:ext>
                </a:extLst>
              </p:cNvPr>
              <p:cNvSpPr/>
              <p:nvPr/>
            </p:nvSpPr>
            <p:spPr>
              <a:xfrm>
                <a:off x="10852494" y="1248250"/>
                <a:ext cx="37556" cy="33560"/>
              </a:xfrm>
              <a:custGeom>
                <a:avLst/>
                <a:gdLst>
                  <a:gd name="connsiteX0" fmla="*/ 37504 w 37556"/>
                  <a:gd name="connsiteY0" fmla="*/ 287 h 33560"/>
                  <a:gd name="connsiteX1" fmla="*/ 31001 w 37556"/>
                  <a:gd name="connsiteY1" fmla="*/ 33169 h 33560"/>
                  <a:gd name="connsiteX2" fmla="*/ 25281 w 37556"/>
                  <a:gd name="connsiteY2" fmla="*/ 33169 h 33560"/>
                  <a:gd name="connsiteX3" fmla="*/ 26091 w 37556"/>
                  <a:gd name="connsiteY3" fmla="*/ 29147 h 33560"/>
                  <a:gd name="connsiteX4" fmla="*/ 20920 w 37556"/>
                  <a:gd name="connsiteY4" fmla="*/ 32411 h 33560"/>
                  <a:gd name="connsiteX5" fmla="*/ 14495 w 37556"/>
                  <a:gd name="connsiteY5" fmla="*/ 33560 h 33560"/>
                  <a:gd name="connsiteX6" fmla="*/ 6999 w 37556"/>
                  <a:gd name="connsiteY6" fmla="*/ 31863 h 33560"/>
                  <a:gd name="connsiteX7" fmla="*/ 1854 w 37556"/>
                  <a:gd name="connsiteY7" fmla="*/ 26927 h 33560"/>
                  <a:gd name="connsiteX8" fmla="*/ 0 w 37556"/>
                  <a:gd name="connsiteY8" fmla="*/ 19353 h 33560"/>
                  <a:gd name="connsiteX9" fmla="*/ 2429 w 37556"/>
                  <a:gd name="connsiteY9" fmla="*/ 9376 h 33560"/>
                  <a:gd name="connsiteX10" fmla="*/ 9089 w 37556"/>
                  <a:gd name="connsiteY10" fmla="*/ 2481 h 33560"/>
                  <a:gd name="connsiteX11" fmla="*/ 18621 w 37556"/>
                  <a:gd name="connsiteY11" fmla="*/ 0 h 33560"/>
                  <a:gd name="connsiteX12" fmla="*/ 25856 w 37556"/>
                  <a:gd name="connsiteY12" fmla="*/ 1489 h 33560"/>
                  <a:gd name="connsiteX13" fmla="*/ 30479 w 37556"/>
                  <a:gd name="connsiteY13" fmla="*/ 5902 h 33560"/>
                  <a:gd name="connsiteX14" fmla="*/ 31602 w 37556"/>
                  <a:gd name="connsiteY14" fmla="*/ 313 h 33560"/>
                  <a:gd name="connsiteX15" fmla="*/ 37556 w 37556"/>
                  <a:gd name="connsiteY15" fmla="*/ 313 h 33560"/>
                  <a:gd name="connsiteX16" fmla="*/ 22408 w 37556"/>
                  <a:gd name="connsiteY16" fmla="*/ 26561 h 33560"/>
                  <a:gd name="connsiteX17" fmla="*/ 27005 w 37556"/>
                  <a:gd name="connsiteY17" fmla="*/ 21625 h 33560"/>
                  <a:gd name="connsiteX18" fmla="*/ 28650 w 37556"/>
                  <a:gd name="connsiteY18" fmla="*/ 14417 h 33560"/>
                  <a:gd name="connsiteX19" fmla="*/ 26117 w 37556"/>
                  <a:gd name="connsiteY19" fmla="*/ 7600 h 33560"/>
                  <a:gd name="connsiteX20" fmla="*/ 18857 w 37556"/>
                  <a:gd name="connsiteY20" fmla="*/ 5171 h 33560"/>
                  <a:gd name="connsiteX21" fmla="*/ 12275 w 37556"/>
                  <a:gd name="connsiteY21" fmla="*/ 6947 h 33560"/>
                  <a:gd name="connsiteX22" fmla="*/ 7678 w 37556"/>
                  <a:gd name="connsiteY22" fmla="*/ 11883 h 33560"/>
                  <a:gd name="connsiteX23" fmla="*/ 6007 w 37556"/>
                  <a:gd name="connsiteY23" fmla="*/ 19091 h 33560"/>
                  <a:gd name="connsiteX24" fmla="*/ 8593 w 37556"/>
                  <a:gd name="connsiteY24" fmla="*/ 25882 h 33560"/>
                  <a:gd name="connsiteX25" fmla="*/ 15827 w 37556"/>
                  <a:gd name="connsiteY25" fmla="*/ 28337 h 33560"/>
                  <a:gd name="connsiteX26" fmla="*/ 22435 w 37556"/>
                  <a:gd name="connsiteY26" fmla="*/ 26561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7556" h="33560">
                    <a:moveTo>
                      <a:pt x="37504" y="287"/>
                    </a:moveTo>
                    <a:lnTo>
                      <a:pt x="31001" y="33169"/>
                    </a:lnTo>
                    <a:lnTo>
                      <a:pt x="25281" y="33169"/>
                    </a:lnTo>
                    <a:lnTo>
                      <a:pt x="26091" y="29147"/>
                    </a:lnTo>
                    <a:cubicBezTo>
                      <a:pt x="24602" y="30557"/>
                      <a:pt x="22878" y="31628"/>
                      <a:pt x="20920" y="32411"/>
                    </a:cubicBezTo>
                    <a:cubicBezTo>
                      <a:pt x="18961" y="33169"/>
                      <a:pt x="16819" y="33560"/>
                      <a:pt x="14495" y="33560"/>
                    </a:cubicBezTo>
                    <a:cubicBezTo>
                      <a:pt x="11674" y="33560"/>
                      <a:pt x="9193" y="32986"/>
                      <a:pt x="6999" y="31863"/>
                    </a:cubicBezTo>
                    <a:cubicBezTo>
                      <a:pt x="4806" y="30714"/>
                      <a:pt x="3082" y="29094"/>
                      <a:pt x="1854" y="26927"/>
                    </a:cubicBezTo>
                    <a:cubicBezTo>
                      <a:pt x="627" y="24785"/>
                      <a:pt x="0" y="22252"/>
                      <a:pt x="0" y="19353"/>
                    </a:cubicBezTo>
                    <a:cubicBezTo>
                      <a:pt x="0" y="15618"/>
                      <a:pt x="810" y="12301"/>
                      <a:pt x="2429" y="9376"/>
                    </a:cubicBezTo>
                    <a:cubicBezTo>
                      <a:pt x="4048" y="6451"/>
                      <a:pt x="6268" y="4153"/>
                      <a:pt x="9089" y="2481"/>
                    </a:cubicBezTo>
                    <a:cubicBezTo>
                      <a:pt x="11909" y="836"/>
                      <a:pt x="15096" y="0"/>
                      <a:pt x="18621" y="0"/>
                    </a:cubicBezTo>
                    <a:cubicBezTo>
                      <a:pt x="21442" y="0"/>
                      <a:pt x="23845" y="496"/>
                      <a:pt x="25856" y="1489"/>
                    </a:cubicBezTo>
                    <a:cubicBezTo>
                      <a:pt x="27867" y="2481"/>
                      <a:pt x="29408" y="3944"/>
                      <a:pt x="30479" y="5902"/>
                    </a:cubicBezTo>
                    <a:lnTo>
                      <a:pt x="31602" y="313"/>
                    </a:lnTo>
                    <a:lnTo>
                      <a:pt x="37556" y="313"/>
                    </a:lnTo>
                    <a:close/>
                    <a:moveTo>
                      <a:pt x="22408" y="26561"/>
                    </a:moveTo>
                    <a:cubicBezTo>
                      <a:pt x="24367" y="25386"/>
                      <a:pt x="25908" y="23740"/>
                      <a:pt x="27005" y="21625"/>
                    </a:cubicBezTo>
                    <a:cubicBezTo>
                      <a:pt x="28102" y="19509"/>
                      <a:pt x="28650" y="17107"/>
                      <a:pt x="28650" y="14417"/>
                    </a:cubicBezTo>
                    <a:cubicBezTo>
                      <a:pt x="28650" y="11492"/>
                      <a:pt x="27815" y="9193"/>
                      <a:pt x="26117" y="7600"/>
                    </a:cubicBezTo>
                    <a:cubicBezTo>
                      <a:pt x="24419" y="6007"/>
                      <a:pt x="21991" y="5171"/>
                      <a:pt x="18857" y="5171"/>
                    </a:cubicBezTo>
                    <a:cubicBezTo>
                      <a:pt x="16428" y="5171"/>
                      <a:pt x="14234" y="5772"/>
                      <a:pt x="12275" y="6947"/>
                    </a:cubicBezTo>
                    <a:cubicBezTo>
                      <a:pt x="10316" y="8122"/>
                      <a:pt x="8801" y="9768"/>
                      <a:pt x="7678" y="11883"/>
                    </a:cubicBezTo>
                    <a:cubicBezTo>
                      <a:pt x="6555" y="13999"/>
                      <a:pt x="6007" y="16401"/>
                      <a:pt x="6007" y="19091"/>
                    </a:cubicBezTo>
                    <a:cubicBezTo>
                      <a:pt x="6007" y="21990"/>
                      <a:pt x="6869" y="24263"/>
                      <a:pt x="8593" y="25882"/>
                    </a:cubicBezTo>
                    <a:cubicBezTo>
                      <a:pt x="10316" y="27527"/>
                      <a:pt x="12719" y="28337"/>
                      <a:pt x="15827" y="28337"/>
                    </a:cubicBezTo>
                    <a:cubicBezTo>
                      <a:pt x="18256" y="28337"/>
                      <a:pt x="20476" y="27736"/>
                      <a:pt x="22435" y="26561"/>
                    </a:cubicBezTo>
                    <a:close/>
                  </a:path>
                </a:pathLst>
              </a:custGeom>
              <a:solidFill>
                <a:srgbClr val="55BC8F"/>
              </a:solidFill>
              <a:ln w="2606" cap="flat">
                <a:noFill/>
                <a:prstDash val="solid"/>
                <a:miter/>
              </a:ln>
            </p:spPr>
            <p:txBody>
              <a:bodyPr rtlCol="0" anchor="ctr"/>
              <a:lstStyle/>
              <a:p>
                <a:endParaRPr lang="en-US"/>
              </a:p>
            </p:txBody>
          </p:sp>
          <p:sp>
            <p:nvSpPr>
              <p:cNvPr id="107" name="Freeform: Shape 106">
                <a:extLst>
                  <a:ext uri="{FF2B5EF4-FFF2-40B4-BE49-F238E27FC236}">
                    <a16:creationId xmlns:a16="http://schemas.microsoft.com/office/drawing/2014/main" id="{6AC43C03-BCB1-FD96-E56A-DE6373DCA23D}"/>
                  </a:ext>
                </a:extLst>
              </p:cNvPr>
              <p:cNvSpPr/>
              <p:nvPr/>
            </p:nvSpPr>
            <p:spPr>
              <a:xfrm>
                <a:off x="10894829" y="1235400"/>
                <a:ext cx="15147" cy="46044"/>
              </a:xfrm>
              <a:custGeom>
                <a:avLst/>
                <a:gdLst>
                  <a:gd name="connsiteX0" fmla="*/ 9193 w 15147"/>
                  <a:gd name="connsiteY0" fmla="*/ 0 h 46044"/>
                  <a:gd name="connsiteX1" fmla="*/ 15148 w 15147"/>
                  <a:gd name="connsiteY1" fmla="*/ 0 h 46044"/>
                  <a:gd name="connsiteX2" fmla="*/ 5955 w 15147"/>
                  <a:gd name="connsiteY2" fmla="*/ 46044 h 46044"/>
                  <a:gd name="connsiteX3" fmla="*/ 0 w 15147"/>
                  <a:gd name="connsiteY3" fmla="*/ 46044 h 46044"/>
                  <a:gd name="connsiteX4" fmla="*/ 9193 w 15147"/>
                  <a:gd name="connsiteY4" fmla="*/ 0 h 460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47" h="46044">
                    <a:moveTo>
                      <a:pt x="9193" y="0"/>
                    </a:moveTo>
                    <a:lnTo>
                      <a:pt x="15148" y="0"/>
                    </a:lnTo>
                    <a:lnTo>
                      <a:pt x="5955" y="46044"/>
                    </a:lnTo>
                    <a:lnTo>
                      <a:pt x="0" y="46044"/>
                    </a:lnTo>
                    <a:lnTo>
                      <a:pt x="9193" y="0"/>
                    </a:lnTo>
                    <a:close/>
                  </a:path>
                </a:pathLst>
              </a:custGeom>
              <a:solidFill>
                <a:srgbClr val="55BC8F"/>
              </a:solidFill>
              <a:ln w="2606" cap="flat">
                <a:noFill/>
                <a:prstDash val="solid"/>
                <a:miter/>
              </a:ln>
            </p:spPr>
            <p:txBody>
              <a:bodyPr rtlCol="0" anchor="ctr"/>
              <a:lstStyle/>
              <a:p>
                <a:endParaRPr lang="en-US"/>
              </a:p>
            </p:txBody>
          </p:sp>
          <p:sp>
            <p:nvSpPr>
              <p:cNvPr id="108" name="Freeform: Shape 107">
                <a:extLst>
                  <a:ext uri="{FF2B5EF4-FFF2-40B4-BE49-F238E27FC236}">
                    <a16:creationId xmlns:a16="http://schemas.microsoft.com/office/drawing/2014/main" id="{7425CB87-DDE0-A2E3-D2F9-D8E24E7BA6CF}"/>
                  </a:ext>
                </a:extLst>
              </p:cNvPr>
              <p:cNvSpPr/>
              <p:nvPr/>
            </p:nvSpPr>
            <p:spPr>
              <a:xfrm>
                <a:off x="10908984" y="1248171"/>
                <a:ext cx="30844" cy="33560"/>
              </a:xfrm>
              <a:custGeom>
                <a:avLst/>
                <a:gdLst>
                  <a:gd name="connsiteX0" fmla="*/ 5746 w 30844"/>
                  <a:gd name="connsiteY0" fmla="*/ 32568 h 33560"/>
                  <a:gd name="connsiteX1" fmla="*/ 0 w 30844"/>
                  <a:gd name="connsiteY1" fmla="*/ 29826 h 33560"/>
                  <a:gd name="connsiteX2" fmla="*/ 2664 w 30844"/>
                  <a:gd name="connsiteY2" fmla="*/ 25098 h 33560"/>
                  <a:gd name="connsiteX3" fmla="*/ 7652 w 30844"/>
                  <a:gd name="connsiteY3" fmla="*/ 27553 h 33560"/>
                  <a:gd name="connsiteX4" fmla="*/ 14077 w 30844"/>
                  <a:gd name="connsiteY4" fmla="*/ 28441 h 33560"/>
                  <a:gd name="connsiteX5" fmla="*/ 20502 w 30844"/>
                  <a:gd name="connsiteY5" fmla="*/ 27162 h 33560"/>
                  <a:gd name="connsiteX6" fmla="*/ 22696 w 30844"/>
                  <a:gd name="connsiteY6" fmla="*/ 23584 h 33560"/>
                  <a:gd name="connsiteX7" fmla="*/ 20920 w 30844"/>
                  <a:gd name="connsiteY7" fmla="*/ 20920 h 33560"/>
                  <a:gd name="connsiteX8" fmla="*/ 15435 w 30844"/>
                  <a:gd name="connsiteY8" fmla="*/ 19300 h 33560"/>
                  <a:gd name="connsiteX9" fmla="*/ 9768 w 30844"/>
                  <a:gd name="connsiteY9" fmla="*/ 17786 h 33560"/>
                  <a:gd name="connsiteX10" fmla="*/ 6007 w 30844"/>
                  <a:gd name="connsiteY10" fmla="*/ 15305 h 33560"/>
                  <a:gd name="connsiteX11" fmla="*/ 4466 w 30844"/>
                  <a:gd name="connsiteY11" fmla="*/ 10682 h 33560"/>
                  <a:gd name="connsiteX12" fmla="*/ 6294 w 30844"/>
                  <a:gd name="connsiteY12" fmla="*/ 5041 h 33560"/>
                  <a:gd name="connsiteX13" fmla="*/ 11518 w 30844"/>
                  <a:gd name="connsiteY13" fmla="*/ 1306 h 33560"/>
                  <a:gd name="connsiteX14" fmla="*/ 19353 w 30844"/>
                  <a:gd name="connsiteY14" fmla="*/ 0 h 33560"/>
                  <a:gd name="connsiteX15" fmla="*/ 25751 w 30844"/>
                  <a:gd name="connsiteY15" fmla="*/ 810 h 33560"/>
                  <a:gd name="connsiteX16" fmla="*/ 30844 w 30844"/>
                  <a:gd name="connsiteY16" fmla="*/ 2977 h 33560"/>
                  <a:gd name="connsiteX17" fmla="*/ 28494 w 30844"/>
                  <a:gd name="connsiteY17" fmla="*/ 7705 h 33560"/>
                  <a:gd name="connsiteX18" fmla="*/ 24028 w 30844"/>
                  <a:gd name="connsiteY18" fmla="*/ 5746 h 33560"/>
                  <a:gd name="connsiteX19" fmla="*/ 18804 w 30844"/>
                  <a:gd name="connsiteY19" fmla="*/ 5093 h 33560"/>
                  <a:gd name="connsiteX20" fmla="*/ 12588 w 30844"/>
                  <a:gd name="connsiteY20" fmla="*/ 6425 h 33560"/>
                  <a:gd name="connsiteX21" fmla="*/ 10421 w 30844"/>
                  <a:gd name="connsiteY21" fmla="*/ 10003 h 33560"/>
                  <a:gd name="connsiteX22" fmla="*/ 12223 w 30844"/>
                  <a:gd name="connsiteY22" fmla="*/ 12823 h 33560"/>
                  <a:gd name="connsiteX23" fmla="*/ 17812 w 30844"/>
                  <a:gd name="connsiteY23" fmla="*/ 14469 h 33560"/>
                  <a:gd name="connsiteX24" fmla="*/ 23401 w 30844"/>
                  <a:gd name="connsiteY24" fmla="*/ 15957 h 33560"/>
                  <a:gd name="connsiteX25" fmla="*/ 27083 w 30844"/>
                  <a:gd name="connsiteY25" fmla="*/ 18386 h 33560"/>
                  <a:gd name="connsiteX26" fmla="*/ 28598 w 30844"/>
                  <a:gd name="connsiteY26" fmla="*/ 22905 h 33560"/>
                  <a:gd name="connsiteX27" fmla="*/ 24472 w 30844"/>
                  <a:gd name="connsiteY27" fmla="*/ 30740 h 33560"/>
                  <a:gd name="connsiteX28" fmla="*/ 13529 w 30844"/>
                  <a:gd name="connsiteY28" fmla="*/ 33560 h 33560"/>
                  <a:gd name="connsiteX29" fmla="*/ 5746 w 30844"/>
                  <a:gd name="connsiteY29" fmla="*/ 32516 h 3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844" h="33560">
                    <a:moveTo>
                      <a:pt x="5746" y="32568"/>
                    </a:moveTo>
                    <a:cubicBezTo>
                      <a:pt x="3291" y="31863"/>
                      <a:pt x="1384" y="30949"/>
                      <a:pt x="0" y="29826"/>
                    </a:cubicBezTo>
                    <a:lnTo>
                      <a:pt x="2664" y="25098"/>
                    </a:lnTo>
                    <a:cubicBezTo>
                      <a:pt x="3944" y="26143"/>
                      <a:pt x="5615" y="26953"/>
                      <a:pt x="7652" y="27553"/>
                    </a:cubicBezTo>
                    <a:cubicBezTo>
                      <a:pt x="9689" y="28154"/>
                      <a:pt x="11831" y="28441"/>
                      <a:pt x="14077" y="28441"/>
                    </a:cubicBezTo>
                    <a:cubicBezTo>
                      <a:pt x="16898" y="28441"/>
                      <a:pt x="19039" y="28024"/>
                      <a:pt x="20502" y="27162"/>
                    </a:cubicBezTo>
                    <a:cubicBezTo>
                      <a:pt x="21964" y="26326"/>
                      <a:pt x="22696" y="25124"/>
                      <a:pt x="22696" y="23584"/>
                    </a:cubicBezTo>
                    <a:cubicBezTo>
                      <a:pt x="22696" y="22356"/>
                      <a:pt x="22095" y="21442"/>
                      <a:pt x="20920" y="20920"/>
                    </a:cubicBezTo>
                    <a:cubicBezTo>
                      <a:pt x="19744" y="20397"/>
                      <a:pt x="17916" y="19849"/>
                      <a:pt x="15435" y="19300"/>
                    </a:cubicBezTo>
                    <a:cubicBezTo>
                      <a:pt x="13111" y="18804"/>
                      <a:pt x="11230" y="18308"/>
                      <a:pt x="9768" y="17786"/>
                    </a:cubicBezTo>
                    <a:cubicBezTo>
                      <a:pt x="8305" y="17263"/>
                      <a:pt x="7052" y="16454"/>
                      <a:pt x="6007" y="15305"/>
                    </a:cubicBezTo>
                    <a:cubicBezTo>
                      <a:pt x="4962" y="14155"/>
                      <a:pt x="4466" y="12615"/>
                      <a:pt x="4466" y="10682"/>
                    </a:cubicBezTo>
                    <a:cubicBezTo>
                      <a:pt x="4466" y="8540"/>
                      <a:pt x="5067" y="6660"/>
                      <a:pt x="6294" y="5041"/>
                    </a:cubicBezTo>
                    <a:cubicBezTo>
                      <a:pt x="7522" y="3421"/>
                      <a:pt x="9245" y="2194"/>
                      <a:pt x="11518" y="1306"/>
                    </a:cubicBezTo>
                    <a:cubicBezTo>
                      <a:pt x="13764" y="444"/>
                      <a:pt x="16375" y="0"/>
                      <a:pt x="19353" y="0"/>
                    </a:cubicBezTo>
                    <a:cubicBezTo>
                      <a:pt x="21546" y="0"/>
                      <a:pt x="23688" y="261"/>
                      <a:pt x="25751" y="810"/>
                    </a:cubicBezTo>
                    <a:cubicBezTo>
                      <a:pt x="27815" y="1358"/>
                      <a:pt x="29512" y="2063"/>
                      <a:pt x="30844" y="2977"/>
                    </a:cubicBezTo>
                    <a:lnTo>
                      <a:pt x="28494" y="7705"/>
                    </a:lnTo>
                    <a:cubicBezTo>
                      <a:pt x="27214" y="6843"/>
                      <a:pt x="25725" y="6190"/>
                      <a:pt x="24028" y="5746"/>
                    </a:cubicBezTo>
                    <a:cubicBezTo>
                      <a:pt x="22330" y="5302"/>
                      <a:pt x="20606" y="5093"/>
                      <a:pt x="18804" y="5093"/>
                    </a:cubicBezTo>
                    <a:cubicBezTo>
                      <a:pt x="16114" y="5093"/>
                      <a:pt x="14051" y="5537"/>
                      <a:pt x="12588" y="6425"/>
                    </a:cubicBezTo>
                    <a:cubicBezTo>
                      <a:pt x="11126" y="7313"/>
                      <a:pt x="10421" y="8514"/>
                      <a:pt x="10421" y="10003"/>
                    </a:cubicBezTo>
                    <a:cubicBezTo>
                      <a:pt x="10421" y="11335"/>
                      <a:pt x="11021" y="12275"/>
                      <a:pt x="12223" y="12823"/>
                    </a:cubicBezTo>
                    <a:cubicBezTo>
                      <a:pt x="13424" y="13372"/>
                      <a:pt x="15279" y="13920"/>
                      <a:pt x="17812" y="14469"/>
                    </a:cubicBezTo>
                    <a:cubicBezTo>
                      <a:pt x="20084" y="14965"/>
                      <a:pt x="21938" y="15461"/>
                      <a:pt x="23401" y="15957"/>
                    </a:cubicBezTo>
                    <a:cubicBezTo>
                      <a:pt x="24863" y="16454"/>
                      <a:pt x="26091" y="17263"/>
                      <a:pt x="27083" y="18386"/>
                    </a:cubicBezTo>
                    <a:cubicBezTo>
                      <a:pt x="28102" y="19509"/>
                      <a:pt x="28598" y="21024"/>
                      <a:pt x="28598" y="22905"/>
                    </a:cubicBezTo>
                    <a:cubicBezTo>
                      <a:pt x="28598" y="26248"/>
                      <a:pt x="27214" y="28859"/>
                      <a:pt x="24472" y="30740"/>
                    </a:cubicBezTo>
                    <a:cubicBezTo>
                      <a:pt x="21729" y="32620"/>
                      <a:pt x="18073" y="33560"/>
                      <a:pt x="13529" y="33560"/>
                    </a:cubicBezTo>
                    <a:cubicBezTo>
                      <a:pt x="10786" y="33560"/>
                      <a:pt x="8201" y="33221"/>
                      <a:pt x="5746" y="32516"/>
                    </a:cubicBezTo>
                    <a:close/>
                  </a:path>
                </a:pathLst>
              </a:custGeom>
              <a:solidFill>
                <a:srgbClr val="55BC8F"/>
              </a:solidFill>
              <a:ln w="2606" cap="flat">
                <a:noFill/>
                <a:prstDash val="solid"/>
                <a:miter/>
              </a:ln>
            </p:spPr>
            <p:txBody>
              <a:bodyPr rtlCol="0" anchor="ctr"/>
              <a:lstStyle/>
              <a:p>
                <a:endParaRPr lang="en-US"/>
              </a:p>
            </p:txBody>
          </p:sp>
        </p:grpSp>
        <p:grpSp>
          <p:nvGrpSpPr>
            <p:cNvPr id="41" name="Graphic 34">
              <a:extLst>
                <a:ext uri="{FF2B5EF4-FFF2-40B4-BE49-F238E27FC236}">
                  <a16:creationId xmlns:a16="http://schemas.microsoft.com/office/drawing/2014/main" id="{C534444F-077F-D467-E024-D1ED884C40E8}"/>
                </a:ext>
              </a:extLst>
            </p:cNvPr>
            <p:cNvGrpSpPr/>
            <p:nvPr userDrawn="1"/>
          </p:nvGrpSpPr>
          <p:grpSpPr>
            <a:xfrm>
              <a:off x="8803881" y="481013"/>
              <a:ext cx="2182775" cy="611972"/>
              <a:chOff x="8803881" y="481013"/>
              <a:chExt cx="2182775" cy="611972"/>
            </a:xfrm>
          </p:grpSpPr>
          <p:sp>
            <p:nvSpPr>
              <p:cNvPr id="42" name="Freeform: Shape 41">
                <a:extLst>
                  <a:ext uri="{FF2B5EF4-FFF2-40B4-BE49-F238E27FC236}">
                    <a16:creationId xmlns:a16="http://schemas.microsoft.com/office/drawing/2014/main" id="{C74012B6-8674-C381-15FD-8AD8BD386CFB}"/>
                  </a:ext>
                </a:extLst>
              </p:cNvPr>
              <p:cNvSpPr/>
              <p:nvPr/>
            </p:nvSpPr>
            <p:spPr>
              <a:xfrm>
                <a:off x="10659098" y="525777"/>
                <a:ext cx="327558" cy="484260"/>
              </a:xfrm>
              <a:custGeom>
                <a:avLst/>
                <a:gdLst>
                  <a:gd name="connsiteX0" fmla="*/ 26587 w 327558"/>
                  <a:gd name="connsiteY0" fmla="*/ 352344 h 484260"/>
                  <a:gd name="connsiteX1" fmla="*/ 145210 w 327558"/>
                  <a:gd name="connsiteY1" fmla="*/ 379793 h 484260"/>
                  <a:gd name="connsiteX2" fmla="*/ 197444 w 327558"/>
                  <a:gd name="connsiteY2" fmla="*/ 339964 h 484260"/>
                  <a:gd name="connsiteX3" fmla="*/ 12406 w 327558"/>
                  <a:gd name="connsiteY3" fmla="*/ 138994 h 484260"/>
                  <a:gd name="connsiteX4" fmla="*/ 185927 w 327558"/>
                  <a:gd name="connsiteY4" fmla="*/ 0 h 484260"/>
                  <a:gd name="connsiteX5" fmla="*/ 308990 w 327558"/>
                  <a:gd name="connsiteY5" fmla="*/ 25673 h 484260"/>
                  <a:gd name="connsiteX6" fmla="*/ 279765 w 327558"/>
                  <a:gd name="connsiteY6" fmla="*/ 123063 h 484260"/>
                  <a:gd name="connsiteX7" fmla="*/ 189452 w 327558"/>
                  <a:gd name="connsiteY7" fmla="*/ 103580 h 484260"/>
                  <a:gd name="connsiteX8" fmla="*/ 142520 w 327558"/>
                  <a:gd name="connsiteY8" fmla="*/ 138994 h 484260"/>
                  <a:gd name="connsiteX9" fmla="*/ 327559 w 327558"/>
                  <a:gd name="connsiteY9" fmla="*/ 339964 h 484260"/>
                  <a:gd name="connsiteX10" fmla="*/ 147848 w 327558"/>
                  <a:gd name="connsiteY10" fmla="*/ 484260 h 484260"/>
                  <a:gd name="connsiteX11" fmla="*/ 0 w 327558"/>
                  <a:gd name="connsiteY11" fmla="*/ 453286 h 484260"/>
                  <a:gd name="connsiteX12" fmla="*/ 26561 w 327558"/>
                  <a:gd name="connsiteY12" fmla="*/ 352370 h 484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7558" h="484260">
                    <a:moveTo>
                      <a:pt x="26587" y="352344"/>
                    </a:moveTo>
                    <a:cubicBezTo>
                      <a:pt x="65554" y="368275"/>
                      <a:pt x="104494" y="379793"/>
                      <a:pt x="145210" y="379793"/>
                    </a:cubicBezTo>
                    <a:cubicBezTo>
                      <a:pt x="185927" y="379793"/>
                      <a:pt x="197444" y="363861"/>
                      <a:pt x="197444" y="339964"/>
                    </a:cubicBezTo>
                    <a:cubicBezTo>
                      <a:pt x="197444" y="268247"/>
                      <a:pt x="12406" y="309851"/>
                      <a:pt x="12406" y="138994"/>
                    </a:cubicBezTo>
                    <a:cubicBezTo>
                      <a:pt x="12406" y="54010"/>
                      <a:pt x="90312" y="0"/>
                      <a:pt x="185927" y="0"/>
                    </a:cubicBezTo>
                    <a:cubicBezTo>
                      <a:pt x="227531" y="0"/>
                      <a:pt x="268273" y="7966"/>
                      <a:pt x="308990" y="25673"/>
                    </a:cubicBezTo>
                    <a:lnTo>
                      <a:pt x="279765" y="123063"/>
                    </a:lnTo>
                    <a:cubicBezTo>
                      <a:pt x="248790" y="111545"/>
                      <a:pt x="221341" y="103580"/>
                      <a:pt x="189452" y="103580"/>
                    </a:cubicBezTo>
                    <a:cubicBezTo>
                      <a:pt x="157564" y="103580"/>
                      <a:pt x="142520" y="119511"/>
                      <a:pt x="142520" y="138994"/>
                    </a:cubicBezTo>
                    <a:cubicBezTo>
                      <a:pt x="142520" y="202746"/>
                      <a:pt x="327559" y="177073"/>
                      <a:pt x="327559" y="339964"/>
                    </a:cubicBezTo>
                    <a:cubicBezTo>
                      <a:pt x="327559" y="426725"/>
                      <a:pt x="251428" y="484260"/>
                      <a:pt x="147848" y="484260"/>
                    </a:cubicBezTo>
                    <a:cubicBezTo>
                      <a:pt x="94726" y="484260"/>
                      <a:pt x="47794" y="472743"/>
                      <a:pt x="0" y="453286"/>
                    </a:cubicBezTo>
                    <a:lnTo>
                      <a:pt x="26561" y="352370"/>
                    </a:lnTo>
                    <a:close/>
                  </a:path>
                </a:pathLst>
              </a:custGeom>
              <a:solidFill>
                <a:schemeClr val="tx1"/>
              </a:solidFill>
              <a:ln w="2606"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17D863C9-F50A-520C-D0C1-AF2819DB93E2}"/>
                  </a:ext>
                </a:extLst>
              </p:cNvPr>
              <p:cNvSpPr/>
              <p:nvPr/>
            </p:nvSpPr>
            <p:spPr>
              <a:xfrm>
                <a:off x="10226235" y="525699"/>
                <a:ext cx="392224" cy="567286"/>
              </a:xfrm>
              <a:custGeom>
                <a:avLst/>
                <a:gdLst>
                  <a:gd name="connsiteX0" fmla="*/ 223091 w 392224"/>
                  <a:gd name="connsiteY0" fmla="*/ 52 h 567286"/>
                  <a:gd name="connsiteX1" fmla="*/ 111546 w 392224"/>
                  <a:gd name="connsiteY1" fmla="*/ 49622 h 567286"/>
                  <a:gd name="connsiteX2" fmla="*/ 107132 w 392224"/>
                  <a:gd name="connsiteY2" fmla="*/ 11544 h 567286"/>
                  <a:gd name="connsiteX3" fmla="*/ 0 w 392224"/>
                  <a:gd name="connsiteY3" fmla="*/ 11544 h 567286"/>
                  <a:gd name="connsiteX4" fmla="*/ 0 w 392224"/>
                  <a:gd name="connsiteY4" fmla="*/ 42571 h 567286"/>
                  <a:gd name="connsiteX5" fmla="*/ 0 w 392224"/>
                  <a:gd name="connsiteY5" fmla="*/ 366995 h 567286"/>
                  <a:gd name="connsiteX6" fmla="*/ 0 w 392224"/>
                  <a:gd name="connsiteY6" fmla="*/ 567286 h 567286"/>
                  <a:gd name="connsiteX7" fmla="*/ 123951 w 392224"/>
                  <a:gd name="connsiteY7" fmla="*/ 567286 h 567286"/>
                  <a:gd name="connsiteX8" fmla="*/ 123951 w 392224"/>
                  <a:gd name="connsiteY8" fmla="*/ 444458 h 567286"/>
                  <a:gd name="connsiteX9" fmla="*/ 223117 w 392224"/>
                  <a:gd name="connsiteY9" fmla="*/ 484286 h 567286"/>
                  <a:gd name="connsiteX10" fmla="*/ 392224 w 392224"/>
                  <a:gd name="connsiteY10" fmla="*/ 292170 h 567286"/>
                  <a:gd name="connsiteX11" fmla="*/ 392224 w 392224"/>
                  <a:gd name="connsiteY11" fmla="*/ 192116 h 567286"/>
                  <a:gd name="connsiteX12" fmla="*/ 223117 w 392224"/>
                  <a:gd name="connsiteY12" fmla="*/ 0 h 567286"/>
                  <a:gd name="connsiteX13" fmla="*/ 266471 w 392224"/>
                  <a:gd name="connsiteY13" fmla="*/ 278067 h 567286"/>
                  <a:gd name="connsiteX14" fmla="*/ 202720 w 392224"/>
                  <a:gd name="connsiteY14" fmla="*/ 379871 h 567286"/>
                  <a:gd name="connsiteX15" fmla="*/ 123925 w 392224"/>
                  <a:gd name="connsiteY15" fmla="*/ 340904 h 567286"/>
                  <a:gd name="connsiteX16" fmla="*/ 123925 w 392224"/>
                  <a:gd name="connsiteY16" fmla="*/ 145236 h 567286"/>
                  <a:gd name="connsiteX17" fmla="*/ 202720 w 392224"/>
                  <a:gd name="connsiteY17" fmla="*/ 104520 h 567286"/>
                  <a:gd name="connsiteX18" fmla="*/ 266471 w 392224"/>
                  <a:gd name="connsiteY18" fmla="*/ 206324 h 567286"/>
                  <a:gd name="connsiteX19" fmla="*/ 266471 w 392224"/>
                  <a:gd name="connsiteY19" fmla="*/ 278041 h 567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92224" h="567286">
                    <a:moveTo>
                      <a:pt x="223091" y="52"/>
                    </a:moveTo>
                    <a:cubicBezTo>
                      <a:pt x="182375" y="52"/>
                      <a:pt x="147848" y="15096"/>
                      <a:pt x="111546" y="49622"/>
                    </a:cubicBezTo>
                    <a:lnTo>
                      <a:pt x="107132" y="11544"/>
                    </a:lnTo>
                    <a:lnTo>
                      <a:pt x="0" y="11544"/>
                    </a:lnTo>
                    <a:lnTo>
                      <a:pt x="0" y="42571"/>
                    </a:lnTo>
                    <a:cubicBezTo>
                      <a:pt x="38705" y="107732"/>
                      <a:pt x="97860" y="245682"/>
                      <a:pt x="0" y="366995"/>
                    </a:cubicBezTo>
                    <a:lnTo>
                      <a:pt x="0" y="567286"/>
                    </a:lnTo>
                    <a:lnTo>
                      <a:pt x="123951" y="567286"/>
                    </a:lnTo>
                    <a:lnTo>
                      <a:pt x="123951" y="444458"/>
                    </a:lnTo>
                    <a:cubicBezTo>
                      <a:pt x="156702" y="471019"/>
                      <a:pt x="187702" y="484286"/>
                      <a:pt x="223117" y="484286"/>
                    </a:cubicBezTo>
                    <a:cubicBezTo>
                      <a:pt x="327585" y="484286"/>
                      <a:pt x="392224" y="413457"/>
                      <a:pt x="392224" y="292170"/>
                    </a:cubicBezTo>
                    <a:lnTo>
                      <a:pt x="392224" y="192116"/>
                    </a:lnTo>
                    <a:cubicBezTo>
                      <a:pt x="392224" y="69941"/>
                      <a:pt x="327585" y="0"/>
                      <a:pt x="223117" y="0"/>
                    </a:cubicBezTo>
                    <a:close/>
                    <a:moveTo>
                      <a:pt x="266471" y="278067"/>
                    </a:moveTo>
                    <a:cubicBezTo>
                      <a:pt x="266471" y="348896"/>
                      <a:pt x="249652" y="379871"/>
                      <a:pt x="202720" y="379871"/>
                    </a:cubicBezTo>
                    <a:cubicBezTo>
                      <a:pt x="172607" y="379871"/>
                      <a:pt x="150486" y="363052"/>
                      <a:pt x="123925" y="340904"/>
                    </a:cubicBezTo>
                    <a:lnTo>
                      <a:pt x="123925" y="145236"/>
                    </a:lnTo>
                    <a:cubicBezTo>
                      <a:pt x="150486" y="120451"/>
                      <a:pt x="172607" y="104520"/>
                      <a:pt x="202720" y="104520"/>
                    </a:cubicBezTo>
                    <a:cubicBezTo>
                      <a:pt x="249652" y="104520"/>
                      <a:pt x="266471" y="135495"/>
                      <a:pt x="266471" y="206324"/>
                    </a:cubicBezTo>
                    <a:lnTo>
                      <a:pt x="266471" y="278041"/>
                    </a:lnTo>
                    <a:close/>
                  </a:path>
                </a:pathLst>
              </a:custGeom>
              <a:solidFill>
                <a:schemeClr val="tx1"/>
              </a:solidFill>
              <a:ln w="2606"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8B78F2AB-D245-8305-D3D2-9EFB565088B2}"/>
                  </a:ext>
                </a:extLst>
              </p:cNvPr>
              <p:cNvSpPr/>
              <p:nvPr/>
            </p:nvSpPr>
            <p:spPr>
              <a:xfrm>
                <a:off x="8803881" y="525777"/>
                <a:ext cx="623228" cy="472794"/>
              </a:xfrm>
              <a:custGeom>
                <a:avLst/>
                <a:gdLst>
                  <a:gd name="connsiteX0" fmla="*/ 608316 w 623228"/>
                  <a:gd name="connsiteY0" fmla="*/ 77332 h 472794"/>
                  <a:gd name="connsiteX1" fmla="*/ 475407 w 623228"/>
                  <a:gd name="connsiteY1" fmla="*/ 0 h 472794"/>
                  <a:gd name="connsiteX2" fmla="*/ 347930 w 623228"/>
                  <a:gd name="connsiteY2" fmla="*/ 57536 h 472794"/>
                  <a:gd name="connsiteX3" fmla="*/ 225755 w 623228"/>
                  <a:gd name="connsiteY3" fmla="*/ 0 h 472794"/>
                  <a:gd name="connsiteX4" fmla="*/ 110657 w 623228"/>
                  <a:gd name="connsiteY4" fmla="*/ 51346 h 472794"/>
                  <a:gd name="connsiteX5" fmla="*/ 106244 w 623228"/>
                  <a:gd name="connsiteY5" fmla="*/ 11518 h 472794"/>
                  <a:gd name="connsiteX6" fmla="*/ 0 w 623228"/>
                  <a:gd name="connsiteY6" fmla="*/ 11518 h 472794"/>
                  <a:gd name="connsiteX7" fmla="*/ 0 w 623228"/>
                  <a:gd name="connsiteY7" fmla="*/ 472769 h 472794"/>
                  <a:gd name="connsiteX8" fmla="*/ 123951 w 623228"/>
                  <a:gd name="connsiteY8" fmla="*/ 472769 h 472794"/>
                  <a:gd name="connsiteX9" fmla="*/ 123951 w 623228"/>
                  <a:gd name="connsiteY9" fmla="*/ 144322 h 472794"/>
                  <a:gd name="connsiteX10" fmla="*/ 199194 w 623228"/>
                  <a:gd name="connsiteY10" fmla="*/ 104494 h 472794"/>
                  <a:gd name="connsiteX11" fmla="*/ 249652 w 623228"/>
                  <a:gd name="connsiteY11" fmla="*/ 171771 h 472794"/>
                  <a:gd name="connsiteX12" fmla="*/ 249652 w 623228"/>
                  <a:gd name="connsiteY12" fmla="*/ 472795 h 472794"/>
                  <a:gd name="connsiteX13" fmla="*/ 373603 w 623228"/>
                  <a:gd name="connsiteY13" fmla="*/ 472795 h 472794"/>
                  <a:gd name="connsiteX14" fmla="*/ 373603 w 623228"/>
                  <a:gd name="connsiteY14" fmla="*/ 161168 h 472794"/>
                  <a:gd name="connsiteX15" fmla="*/ 372715 w 623228"/>
                  <a:gd name="connsiteY15" fmla="*/ 141684 h 472794"/>
                  <a:gd name="connsiteX16" fmla="*/ 448846 w 623228"/>
                  <a:gd name="connsiteY16" fmla="*/ 104494 h 472794"/>
                  <a:gd name="connsiteX17" fmla="*/ 499304 w 623228"/>
                  <a:gd name="connsiteY17" fmla="*/ 171771 h 472794"/>
                  <a:gd name="connsiteX18" fmla="*/ 499304 w 623228"/>
                  <a:gd name="connsiteY18" fmla="*/ 472795 h 472794"/>
                  <a:gd name="connsiteX19" fmla="*/ 600220 w 623228"/>
                  <a:gd name="connsiteY19" fmla="*/ 472795 h 472794"/>
                  <a:gd name="connsiteX20" fmla="*/ 623229 w 623228"/>
                  <a:gd name="connsiteY20" fmla="*/ 449786 h 472794"/>
                  <a:gd name="connsiteX21" fmla="*/ 623229 w 623228"/>
                  <a:gd name="connsiteY21" fmla="*/ 362425 h 472794"/>
                  <a:gd name="connsiteX22" fmla="*/ 608290 w 623228"/>
                  <a:gd name="connsiteY22" fmla="*/ 77384 h 47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23228" h="472794">
                    <a:moveTo>
                      <a:pt x="608316" y="77332"/>
                    </a:moveTo>
                    <a:cubicBezTo>
                      <a:pt x="586378" y="27423"/>
                      <a:pt x="540804" y="0"/>
                      <a:pt x="475407" y="0"/>
                    </a:cubicBezTo>
                    <a:cubicBezTo>
                      <a:pt x="422285" y="0"/>
                      <a:pt x="381569" y="27449"/>
                      <a:pt x="347930" y="57536"/>
                    </a:cubicBezTo>
                    <a:cubicBezTo>
                      <a:pt x="324921" y="20345"/>
                      <a:pt x="284178" y="0"/>
                      <a:pt x="225755" y="0"/>
                    </a:cubicBezTo>
                    <a:cubicBezTo>
                      <a:pt x="177935" y="0"/>
                      <a:pt x="139882" y="23897"/>
                      <a:pt x="110657" y="51346"/>
                    </a:cubicBezTo>
                    <a:lnTo>
                      <a:pt x="106244" y="11518"/>
                    </a:lnTo>
                    <a:lnTo>
                      <a:pt x="0" y="11518"/>
                    </a:lnTo>
                    <a:lnTo>
                      <a:pt x="0" y="472769"/>
                    </a:lnTo>
                    <a:lnTo>
                      <a:pt x="123951" y="472769"/>
                    </a:lnTo>
                    <a:lnTo>
                      <a:pt x="123951" y="144322"/>
                    </a:lnTo>
                    <a:cubicBezTo>
                      <a:pt x="148736" y="121313"/>
                      <a:pt x="169107" y="104494"/>
                      <a:pt x="199194" y="104494"/>
                    </a:cubicBezTo>
                    <a:cubicBezTo>
                      <a:pt x="234608" y="104494"/>
                      <a:pt x="249652" y="122201"/>
                      <a:pt x="249652" y="171771"/>
                    </a:cubicBezTo>
                    <a:lnTo>
                      <a:pt x="249652" y="472795"/>
                    </a:lnTo>
                    <a:lnTo>
                      <a:pt x="373603" y="472795"/>
                    </a:lnTo>
                    <a:lnTo>
                      <a:pt x="373603" y="161168"/>
                    </a:lnTo>
                    <a:cubicBezTo>
                      <a:pt x="373603" y="154978"/>
                      <a:pt x="372715" y="147900"/>
                      <a:pt x="372715" y="141684"/>
                    </a:cubicBezTo>
                    <a:cubicBezTo>
                      <a:pt x="395724" y="119563"/>
                      <a:pt x="419647" y="104494"/>
                      <a:pt x="448846" y="104494"/>
                    </a:cubicBezTo>
                    <a:cubicBezTo>
                      <a:pt x="484260" y="104494"/>
                      <a:pt x="499304" y="122201"/>
                      <a:pt x="499304" y="171771"/>
                    </a:cubicBezTo>
                    <a:lnTo>
                      <a:pt x="499304" y="472795"/>
                    </a:lnTo>
                    <a:lnTo>
                      <a:pt x="600220" y="472795"/>
                    </a:lnTo>
                    <a:cubicBezTo>
                      <a:pt x="614375" y="472795"/>
                      <a:pt x="623229" y="463941"/>
                      <a:pt x="623229" y="449786"/>
                    </a:cubicBezTo>
                    <a:lnTo>
                      <a:pt x="623229" y="362425"/>
                    </a:lnTo>
                    <a:cubicBezTo>
                      <a:pt x="544878" y="260934"/>
                      <a:pt x="574233" y="148605"/>
                      <a:pt x="608290" y="77384"/>
                    </a:cubicBezTo>
                    <a:close/>
                  </a:path>
                </a:pathLst>
              </a:custGeom>
              <a:solidFill>
                <a:schemeClr val="tx1"/>
              </a:solidFill>
              <a:ln w="2606"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B3CAF839-5854-8E07-371F-94BA3A22E4CF}"/>
                  </a:ext>
                </a:extLst>
              </p:cNvPr>
              <p:cNvSpPr/>
              <p:nvPr/>
            </p:nvSpPr>
            <p:spPr>
              <a:xfrm>
                <a:off x="9419322" y="566728"/>
                <a:ext cx="317638" cy="435395"/>
              </a:xfrm>
              <a:custGeom>
                <a:avLst/>
                <a:gdLst>
                  <a:gd name="connsiteX0" fmla="*/ 317639 w 317638"/>
                  <a:gd name="connsiteY0" fmla="*/ 393295 h 435395"/>
                  <a:gd name="connsiteX1" fmla="*/ 182223 w 317638"/>
                  <a:gd name="connsiteY1" fmla="*/ 316772 h 435395"/>
                  <a:gd name="connsiteX2" fmla="*/ 55347 w 317638"/>
                  <a:gd name="connsiteY2" fmla="*/ 0 h 435395"/>
                  <a:gd name="connsiteX3" fmla="*/ 147722 w 317638"/>
                  <a:gd name="connsiteY3" fmla="*/ 383971 h 435395"/>
                  <a:gd name="connsiteX4" fmla="*/ 239027 w 317638"/>
                  <a:gd name="connsiteY4" fmla="*/ 435395 h 435395"/>
                  <a:gd name="connsiteX5" fmla="*/ 254097 w 317638"/>
                  <a:gd name="connsiteY5" fmla="*/ 435395 h 435395"/>
                  <a:gd name="connsiteX6" fmla="*/ 317639 w 317638"/>
                  <a:gd name="connsiteY6" fmla="*/ 393269 h 435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638" h="435395">
                    <a:moveTo>
                      <a:pt x="317639" y="393295"/>
                    </a:moveTo>
                    <a:cubicBezTo>
                      <a:pt x="276949" y="369894"/>
                      <a:pt x="232158" y="344639"/>
                      <a:pt x="182223" y="316772"/>
                    </a:cubicBezTo>
                    <a:cubicBezTo>
                      <a:pt x="9041" y="220061"/>
                      <a:pt x="21081" y="87204"/>
                      <a:pt x="55347" y="0"/>
                    </a:cubicBezTo>
                    <a:cubicBezTo>
                      <a:pt x="13377" y="65292"/>
                      <a:pt x="-81062" y="256207"/>
                      <a:pt x="147722" y="383971"/>
                    </a:cubicBezTo>
                    <a:cubicBezTo>
                      <a:pt x="180264" y="402149"/>
                      <a:pt x="210560" y="419203"/>
                      <a:pt x="239027" y="435395"/>
                    </a:cubicBezTo>
                    <a:lnTo>
                      <a:pt x="254097" y="435395"/>
                    </a:lnTo>
                    <a:cubicBezTo>
                      <a:pt x="273893" y="421684"/>
                      <a:pt x="294943" y="407738"/>
                      <a:pt x="317639" y="393269"/>
                    </a:cubicBezTo>
                    <a:close/>
                  </a:path>
                </a:pathLst>
              </a:custGeom>
              <a:solidFill>
                <a:srgbClr val="2D88A6"/>
              </a:solidFill>
              <a:ln w="2606"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3B3FEBEE-7EA1-5A2E-0B84-13448DC2352C}"/>
                  </a:ext>
                </a:extLst>
              </p:cNvPr>
              <p:cNvSpPr/>
              <p:nvPr/>
            </p:nvSpPr>
            <p:spPr>
              <a:xfrm>
                <a:off x="9453857" y="516375"/>
                <a:ext cx="373520" cy="443674"/>
              </a:xfrm>
              <a:custGeom>
                <a:avLst/>
                <a:gdLst>
                  <a:gd name="connsiteX0" fmla="*/ 184016 w 373520"/>
                  <a:gd name="connsiteY0" fmla="*/ 279974 h 443674"/>
                  <a:gd name="connsiteX1" fmla="*/ 45100 w 373520"/>
                  <a:gd name="connsiteY1" fmla="*/ 0 h 443674"/>
                  <a:gd name="connsiteX2" fmla="*/ 20837 w 373520"/>
                  <a:gd name="connsiteY2" fmla="*/ 50380 h 443674"/>
                  <a:gd name="connsiteX3" fmla="*/ 147714 w 373520"/>
                  <a:gd name="connsiteY3" fmla="*/ 367152 h 443674"/>
                  <a:gd name="connsiteX4" fmla="*/ 283130 w 373520"/>
                  <a:gd name="connsiteY4" fmla="*/ 443675 h 443674"/>
                  <a:gd name="connsiteX5" fmla="*/ 370387 w 373520"/>
                  <a:gd name="connsiteY5" fmla="*/ 390161 h 443674"/>
                  <a:gd name="connsiteX6" fmla="*/ 373521 w 373520"/>
                  <a:gd name="connsiteY6" fmla="*/ 388307 h 443674"/>
                  <a:gd name="connsiteX7" fmla="*/ 184042 w 373520"/>
                  <a:gd name="connsiteY7" fmla="*/ 279974 h 443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3520" h="443674">
                    <a:moveTo>
                      <a:pt x="184016" y="279974"/>
                    </a:moveTo>
                    <a:cubicBezTo>
                      <a:pt x="33765" y="196060"/>
                      <a:pt x="22953" y="84932"/>
                      <a:pt x="45100" y="0"/>
                    </a:cubicBezTo>
                    <a:cubicBezTo>
                      <a:pt x="37082" y="13946"/>
                      <a:pt x="28411" y="31053"/>
                      <a:pt x="20837" y="50380"/>
                    </a:cubicBezTo>
                    <a:cubicBezTo>
                      <a:pt x="-13428" y="137584"/>
                      <a:pt x="-25468" y="270441"/>
                      <a:pt x="147714" y="367152"/>
                    </a:cubicBezTo>
                    <a:cubicBezTo>
                      <a:pt x="197623" y="395019"/>
                      <a:pt x="242440" y="420274"/>
                      <a:pt x="283130" y="443675"/>
                    </a:cubicBezTo>
                    <a:cubicBezTo>
                      <a:pt x="309769" y="426699"/>
                      <a:pt x="338681" y="408991"/>
                      <a:pt x="370387" y="390161"/>
                    </a:cubicBezTo>
                    <a:cubicBezTo>
                      <a:pt x="371431" y="389534"/>
                      <a:pt x="372476" y="388933"/>
                      <a:pt x="373521" y="388307"/>
                    </a:cubicBezTo>
                    <a:cubicBezTo>
                      <a:pt x="319406" y="356235"/>
                      <a:pt x="257248" y="320847"/>
                      <a:pt x="184042" y="279974"/>
                    </a:cubicBezTo>
                    <a:close/>
                  </a:path>
                </a:pathLst>
              </a:custGeom>
              <a:solidFill>
                <a:srgbClr val="3EA9C1"/>
              </a:solidFill>
              <a:ln w="2606"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0EB86B81-DE36-5326-3D76-F9E005FF4D00}"/>
                  </a:ext>
                </a:extLst>
              </p:cNvPr>
              <p:cNvSpPr/>
              <p:nvPr/>
            </p:nvSpPr>
            <p:spPr>
              <a:xfrm>
                <a:off x="9678981" y="481013"/>
                <a:ext cx="305150" cy="294337"/>
              </a:xfrm>
              <a:custGeom>
                <a:avLst/>
                <a:gdLst>
                  <a:gd name="connsiteX0" fmla="*/ 305150 w 305150"/>
                  <a:gd name="connsiteY0" fmla="*/ 147169 h 294337"/>
                  <a:gd name="connsiteX1" fmla="*/ 152575 w 305150"/>
                  <a:gd name="connsiteY1" fmla="*/ 294338 h 294337"/>
                  <a:gd name="connsiteX2" fmla="*/ 0 w 305150"/>
                  <a:gd name="connsiteY2" fmla="*/ 147169 h 294337"/>
                  <a:gd name="connsiteX3" fmla="*/ 152575 w 305150"/>
                  <a:gd name="connsiteY3" fmla="*/ 0 h 294337"/>
                  <a:gd name="connsiteX4" fmla="*/ 305150 w 305150"/>
                  <a:gd name="connsiteY4" fmla="*/ 147169 h 294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5150" h="294337">
                    <a:moveTo>
                      <a:pt x="305150" y="147169"/>
                    </a:moveTo>
                    <a:cubicBezTo>
                      <a:pt x="305150" y="228448"/>
                      <a:pt x="236840" y="294338"/>
                      <a:pt x="152575" y="294338"/>
                    </a:cubicBezTo>
                    <a:cubicBezTo>
                      <a:pt x="68310" y="294338"/>
                      <a:pt x="0" y="228448"/>
                      <a:pt x="0" y="147169"/>
                    </a:cubicBezTo>
                    <a:cubicBezTo>
                      <a:pt x="0" y="65890"/>
                      <a:pt x="68310" y="0"/>
                      <a:pt x="152575" y="0"/>
                    </a:cubicBezTo>
                    <a:cubicBezTo>
                      <a:pt x="236840" y="0"/>
                      <a:pt x="305150" y="65890"/>
                      <a:pt x="305150" y="147169"/>
                    </a:cubicBezTo>
                    <a:close/>
                  </a:path>
                </a:pathLst>
              </a:custGeom>
              <a:gradFill>
                <a:gsLst>
                  <a:gs pos="31000">
                    <a:srgbClr val="FDCC0E"/>
                  </a:gs>
                  <a:gs pos="100000">
                    <a:srgbClr val="F26929"/>
                  </a:gs>
                </a:gsLst>
                <a:lin ang="2699788" scaled="1"/>
              </a:gradFill>
              <a:ln w="2606"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4CC3B6E5-C7AD-07C5-2801-3E94E6A44EBC}"/>
                  </a:ext>
                </a:extLst>
              </p:cNvPr>
              <p:cNvSpPr/>
              <p:nvPr/>
            </p:nvSpPr>
            <p:spPr>
              <a:xfrm>
                <a:off x="9845633" y="566754"/>
                <a:ext cx="389721" cy="435421"/>
              </a:xfrm>
              <a:custGeom>
                <a:avLst/>
                <a:gdLst>
                  <a:gd name="connsiteX0" fmla="*/ 334375 w 389721"/>
                  <a:gd name="connsiteY0" fmla="*/ 0 h 435421"/>
                  <a:gd name="connsiteX1" fmla="*/ 207499 w 389721"/>
                  <a:gd name="connsiteY1" fmla="*/ 316772 h 435421"/>
                  <a:gd name="connsiteX2" fmla="*/ 72083 w 389721"/>
                  <a:gd name="connsiteY2" fmla="*/ 393295 h 435421"/>
                  <a:gd name="connsiteX3" fmla="*/ 70202 w 389721"/>
                  <a:gd name="connsiteY3" fmla="*/ 394392 h 435421"/>
                  <a:gd name="connsiteX4" fmla="*/ 0 w 389721"/>
                  <a:gd name="connsiteY4" fmla="*/ 435422 h 435421"/>
                  <a:gd name="connsiteX5" fmla="*/ 150695 w 389721"/>
                  <a:gd name="connsiteY5" fmla="*/ 435422 h 435421"/>
                  <a:gd name="connsiteX6" fmla="*/ 242000 w 389721"/>
                  <a:gd name="connsiteY6" fmla="*/ 383997 h 435421"/>
                  <a:gd name="connsiteX7" fmla="*/ 334375 w 389721"/>
                  <a:gd name="connsiteY7" fmla="*/ 26 h 435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9721" h="435421">
                    <a:moveTo>
                      <a:pt x="334375" y="0"/>
                    </a:moveTo>
                    <a:cubicBezTo>
                      <a:pt x="368641" y="87204"/>
                      <a:pt x="380681" y="220061"/>
                      <a:pt x="207499" y="316772"/>
                    </a:cubicBezTo>
                    <a:cubicBezTo>
                      <a:pt x="157590" y="344639"/>
                      <a:pt x="112773" y="369894"/>
                      <a:pt x="72083" y="393295"/>
                    </a:cubicBezTo>
                    <a:cubicBezTo>
                      <a:pt x="71456" y="393661"/>
                      <a:pt x="70803" y="394026"/>
                      <a:pt x="70202" y="394392"/>
                    </a:cubicBezTo>
                    <a:cubicBezTo>
                      <a:pt x="45287" y="408730"/>
                      <a:pt x="21964" y="422337"/>
                      <a:pt x="0" y="435422"/>
                    </a:cubicBezTo>
                    <a:lnTo>
                      <a:pt x="150695" y="435422"/>
                    </a:lnTo>
                    <a:cubicBezTo>
                      <a:pt x="179162" y="419229"/>
                      <a:pt x="209458" y="402175"/>
                      <a:pt x="242000" y="383997"/>
                    </a:cubicBezTo>
                    <a:cubicBezTo>
                      <a:pt x="470784" y="256233"/>
                      <a:pt x="376345" y="65292"/>
                      <a:pt x="334375" y="26"/>
                    </a:cubicBezTo>
                    <a:close/>
                  </a:path>
                </a:pathLst>
              </a:custGeom>
              <a:solidFill>
                <a:srgbClr val="208540"/>
              </a:solidFill>
              <a:ln w="2606"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90E089E0-892D-59DE-D8BF-C93B18CCE3F0}"/>
                  </a:ext>
                </a:extLst>
              </p:cNvPr>
              <p:cNvSpPr/>
              <p:nvPr/>
            </p:nvSpPr>
            <p:spPr>
              <a:xfrm>
                <a:off x="9673444" y="516375"/>
                <a:ext cx="527427" cy="485801"/>
              </a:xfrm>
              <a:custGeom>
                <a:avLst/>
                <a:gdLst>
                  <a:gd name="connsiteX0" fmla="*/ 506564 w 527427"/>
                  <a:gd name="connsiteY0" fmla="*/ 50380 h 485801"/>
                  <a:gd name="connsiteX1" fmla="*/ 482302 w 527427"/>
                  <a:gd name="connsiteY1" fmla="*/ 0 h 485801"/>
                  <a:gd name="connsiteX2" fmla="*/ 343386 w 527427"/>
                  <a:gd name="connsiteY2" fmla="*/ 279974 h 485801"/>
                  <a:gd name="connsiteX3" fmla="*/ 150799 w 527427"/>
                  <a:gd name="connsiteY3" fmla="*/ 390161 h 485801"/>
                  <a:gd name="connsiteX4" fmla="*/ 63543 w 527427"/>
                  <a:gd name="connsiteY4" fmla="*/ 443675 h 485801"/>
                  <a:gd name="connsiteX5" fmla="*/ 0 w 527427"/>
                  <a:gd name="connsiteY5" fmla="*/ 485801 h 485801"/>
                  <a:gd name="connsiteX6" fmla="*/ 172215 w 527427"/>
                  <a:gd name="connsiteY6" fmla="*/ 485801 h 485801"/>
                  <a:gd name="connsiteX7" fmla="*/ 379714 w 527427"/>
                  <a:gd name="connsiteY7" fmla="*/ 367178 h 485801"/>
                  <a:gd name="connsiteX8" fmla="*/ 506590 w 527427"/>
                  <a:gd name="connsiteY8" fmla="*/ 50406 h 485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27427" h="485801">
                    <a:moveTo>
                      <a:pt x="506564" y="50380"/>
                    </a:moveTo>
                    <a:cubicBezTo>
                      <a:pt x="498964" y="31053"/>
                      <a:pt x="490293" y="13946"/>
                      <a:pt x="482302" y="0"/>
                    </a:cubicBezTo>
                    <a:cubicBezTo>
                      <a:pt x="504449" y="84932"/>
                      <a:pt x="493636" y="196060"/>
                      <a:pt x="343386" y="279974"/>
                    </a:cubicBezTo>
                    <a:cubicBezTo>
                      <a:pt x="270180" y="320847"/>
                      <a:pt x="151818" y="389534"/>
                      <a:pt x="150799" y="390161"/>
                    </a:cubicBezTo>
                    <a:cubicBezTo>
                      <a:pt x="119093" y="408991"/>
                      <a:pt x="90208" y="426699"/>
                      <a:pt x="63543" y="443675"/>
                    </a:cubicBezTo>
                    <a:cubicBezTo>
                      <a:pt x="40873" y="458117"/>
                      <a:pt x="19797" y="472090"/>
                      <a:pt x="0" y="485801"/>
                    </a:cubicBezTo>
                    <a:lnTo>
                      <a:pt x="172215" y="485801"/>
                    </a:lnTo>
                    <a:cubicBezTo>
                      <a:pt x="194179" y="472717"/>
                      <a:pt x="329805" y="395045"/>
                      <a:pt x="379714" y="367178"/>
                    </a:cubicBezTo>
                    <a:cubicBezTo>
                      <a:pt x="552896" y="270467"/>
                      <a:pt x="540856" y="137610"/>
                      <a:pt x="506590" y="50406"/>
                    </a:cubicBezTo>
                    <a:close/>
                  </a:path>
                </a:pathLst>
              </a:custGeom>
              <a:solidFill>
                <a:srgbClr val="55BC8F"/>
              </a:solidFill>
              <a:ln w="2606" cap="flat">
                <a:noFill/>
                <a:prstDash val="solid"/>
                <a:miter/>
              </a:ln>
            </p:spPr>
            <p:txBody>
              <a:bodyPr rtlCol="0" anchor="ctr"/>
              <a:lstStyle/>
              <a:p>
                <a:endParaRPr lang="en-US"/>
              </a:p>
            </p:txBody>
          </p:sp>
        </p:grpSp>
      </p:grpSp>
      <p:sp>
        <p:nvSpPr>
          <p:cNvPr id="36" name="Title 35">
            <a:extLst>
              <a:ext uri="{FF2B5EF4-FFF2-40B4-BE49-F238E27FC236}">
                <a16:creationId xmlns:a16="http://schemas.microsoft.com/office/drawing/2014/main" id="{9C0F3F98-C801-5E30-41D6-035CC2EFA037}"/>
              </a:ext>
            </a:extLst>
          </p:cNvPr>
          <p:cNvSpPr>
            <a:spLocks noGrp="1"/>
          </p:cNvSpPr>
          <p:nvPr>
            <p:ph type="title" hasCustomPrompt="1"/>
          </p:nvPr>
        </p:nvSpPr>
        <p:spPr>
          <a:xfrm>
            <a:off x="1219200" y="3147391"/>
            <a:ext cx="9753599" cy="1857671"/>
          </a:xfrm>
        </p:spPr>
        <p:txBody>
          <a:bodyPr anchor="b"/>
          <a:lstStyle>
            <a:lvl1pPr>
              <a:defRPr sz="5400">
                <a:solidFill>
                  <a:schemeClr val="tx1"/>
                </a:solidFill>
              </a:defRPr>
            </a:lvl1pPr>
          </a:lstStyle>
          <a:p>
            <a:r>
              <a:rPr lang="en-US"/>
              <a:t>Click to edit</a:t>
            </a:r>
            <a:br>
              <a:rPr lang="en-US"/>
            </a:br>
            <a:r>
              <a:rPr lang="en-US"/>
              <a:t>Master title style</a:t>
            </a:r>
          </a:p>
        </p:txBody>
      </p:sp>
      <p:cxnSp>
        <p:nvCxnSpPr>
          <p:cNvPr id="2" name="Straight Connector 1">
            <a:extLst>
              <a:ext uri="{FF2B5EF4-FFF2-40B4-BE49-F238E27FC236}">
                <a16:creationId xmlns:a16="http://schemas.microsoft.com/office/drawing/2014/main" id="{C8AE8002-169B-6F97-2E85-D9435B8066E5}"/>
              </a:ext>
            </a:extLst>
          </p:cNvPr>
          <p:cNvCxnSpPr>
            <a:cxnSpLocks/>
          </p:cNvCxnSpPr>
          <p:nvPr userDrawn="1"/>
        </p:nvCxnSpPr>
        <p:spPr>
          <a:xfrm>
            <a:off x="1044575" y="5353971"/>
            <a:ext cx="1331495" cy="0"/>
          </a:xfrm>
          <a:prstGeom prst="line">
            <a:avLst/>
          </a:prstGeom>
          <a:ln>
            <a:gradFill flip="none" rotWithShape="1">
              <a:gsLst>
                <a:gs pos="54612">
                  <a:srgbClr val="BCE1EA"/>
                </a:gs>
                <a:gs pos="0">
                  <a:schemeClr val="bg1">
                    <a:alpha val="0"/>
                  </a:schemeClr>
                </a:gs>
                <a:gs pos="100000">
                  <a:schemeClr val="bg1">
                    <a:alpha val="0"/>
                  </a:schemeClr>
                </a:gs>
              </a:gsLst>
              <a:lin ang="0" scaled="1"/>
              <a:tileRect/>
            </a:gradFill>
          </a:ln>
        </p:spPr>
        <p:style>
          <a:lnRef idx="2">
            <a:schemeClr val="accent1"/>
          </a:lnRef>
          <a:fillRef idx="0">
            <a:schemeClr val="accent1"/>
          </a:fillRef>
          <a:effectRef idx="1">
            <a:schemeClr val="accent1"/>
          </a:effectRef>
          <a:fontRef idx="minor">
            <a:schemeClr val="tx1"/>
          </a:fontRef>
        </p:style>
      </p:cxnSp>
      <p:sp>
        <p:nvSpPr>
          <p:cNvPr id="7" name="Graphic 15">
            <a:extLst>
              <a:ext uri="{FF2B5EF4-FFF2-40B4-BE49-F238E27FC236}">
                <a16:creationId xmlns:a16="http://schemas.microsoft.com/office/drawing/2014/main" id="{D34708DD-F20B-BC11-A947-8E9E4E461262}"/>
              </a:ext>
            </a:extLst>
          </p:cNvPr>
          <p:cNvSpPr/>
          <p:nvPr userDrawn="1"/>
        </p:nvSpPr>
        <p:spPr>
          <a:xfrm>
            <a:off x="349250" y="0"/>
            <a:ext cx="11842750" cy="2050489"/>
          </a:xfrm>
          <a:custGeom>
            <a:avLst/>
            <a:gdLst>
              <a:gd name="connsiteX0" fmla="*/ 0 w 12191016"/>
              <a:gd name="connsiteY0" fmla="*/ 0 h 2084641"/>
              <a:gd name="connsiteX1" fmla="*/ 1842441 w 12191016"/>
              <a:gd name="connsiteY1" fmla="*/ 1470451 h 2084641"/>
              <a:gd name="connsiteX2" fmla="*/ 2062606 w 12191016"/>
              <a:gd name="connsiteY2" fmla="*/ 1551578 h 2084641"/>
              <a:gd name="connsiteX3" fmla="*/ 3453110 w 12191016"/>
              <a:gd name="connsiteY3" fmla="*/ 1493668 h 2084641"/>
              <a:gd name="connsiteX4" fmla="*/ 4275857 w 12191016"/>
              <a:gd name="connsiteY4" fmla="*/ 1192376 h 2084641"/>
              <a:gd name="connsiteX5" fmla="*/ 9455588 w 12191016"/>
              <a:gd name="connsiteY5" fmla="*/ 2084642 h 2084641"/>
              <a:gd name="connsiteX6" fmla="*/ 9768487 w 12191016"/>
              <a:gd name="connsiteY6" fmla="*/ 1968756 h 2084641"/>
              <a:gd name="connsiteX7" fmla="*/ 10730272 w 12191016"/>
              <a:gd name="connsiteY7" fmla="*/ 1586337 h 2084641"/>
              <a:gd name="connsiteX8" fmla="*/ 11576169 w 12191016"/>
              <a:gd name="connsiteY8" fmla="*/ 1331414 h 2084641"/>
              <a:gd name="connsiteX9" fmla="*/ 12191016 w 12191016"/>
              <a:gd name="connsiteY9" fmla="*/ 1180768 h 2084641"/>
              <a:gd name="connsiteX10" fmla="*/ 12191016 w 12191016"/>
              <a:gd name="connsiteY10" fmla="*/ 0 h 2084641"/>
              <a:gd name="connsiteX11" fmla="*/ 0 w 12191016"/>
              <a:gd name="connsiteY11" fmla="*/ 0 h 208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1016" h="2084641">
                <a:moveTo>
                  <a:pt x="0" y="0"/>
                </a:moveTo>
                <a:cubicBezTo>
                  <a:pt x="367334" y="390682"/>
                  <a:pt x="1143582" y="1169094"/>
                  <a:pt x="1842441" y="1470451"/>
                </a:cubicBezTo>
                <a:cubicBezTo>
                  <a:pt x="1887235" y="1489798"/>
                  <a:pt x="1960164" y="1520950"/>
                  <a:pt x="2062606" y="1551578"/>
                </a:cubicBezTo>
                <a:cubicBezTo>
                  <a:pt x="2621116" y="1718554"/>
                  <a:pt x="3128340" y="1627589"/>
                  <a:pt x="3453110" y="1493668"/>
                </a:cubicBezTo>
                <a:cubicBezTo>
                  <a:pt x="3560799" y="1449267"/>
                  <a:pt x="3488460" y="1438118"/>
                  <a:pt x="4275857" y="1192376"/>
                </a:cubicBezTo>
                <a:cubicBezTo>
                  <a:pt x="7060801" y="323262"/>
                  <a:pt x="8821656" y="1679007"/>
                  <a:pt x="9455588" y="2084642"/>
                </a:cubicBezTo>
                <a:lnTo>
                  <a:pt x="9768487" y="1968756"/>
                </a:lnTo>
                <a:lnTo>
                  <a:pt x="10730272" y="1586337"/>
                </a:lnTo>
                <a:lnTo>
                  <a:pt x="11576169" y="1331414"/>
                </a:lnTo>
                <a:lnTo>
                  <a:pt x="12191016" y="1180768"/>
                </a:lnTo>
                <a:lnTo>
                  <a:pt x="12191016" y="0"/>
                </a:lnTo>
                <a:lnTo>
                  <a:pt x="0" y="0"/>
                </a:lnTo>
              </a:path>
            </a:pathLst>
          </a:custGeom>
          <a:gradFill>
            <a:gsLst>
              <a:gs pos="54000">
                <a:srgbClr val="1E728F">
                  <a:alpha val="71000"/>
                </a:srgbClr>
              </a:gs>
              <a:gs pos="0">
                <a:schemeClr val="accent1">
                  <a:alpha val="0"/>
                </a:schemeClr>
              </a:gs>
              <a:gs pos="100000">
                <a:schemeClr val="accent2">
                  <a:alpha val="0"/>
                </a:schemeClr>
              </a:gs>
            </a:gsLst>
            <a:lin ang="0" scaled="1"/>
          </a:gradFill>
          <a:ln w="6558" cap="flat">
            <a:noFill/>
            <a:prstDash val="solid"/>
            <a:miter/>
          </a:ln>
        </p:spPr>
        <p:txBody>
          <a:bodyPr rtlCol="0" anchor="ctr"/>
          <a:lstStyle/>
          <a:p>
            <a:endParaRPr lang="en-US"/>
          </a:p>
        </p:txBody>
      </p:sp>
      <p:sp>
        <p:nvSpPr>
          <p:cNvPr id="152" name="Text Placeholder 72">
            <a:extLst>
              <a:ext uri="{FF2B5EF4-FFF2-40B4-BE49-F238E27FC236}">
                <a16:creationId xmlns:a16="http://schemas.microsoft.com/office/drawing/2014/main" id="{19A610A8-CE41-2705-C253-22BDC368FA6F}"/>
              </a:ext>
            </a:extLst>
          </p:cNvPr>
          <p:cNvSpPr>
            <a:spLocks noGrp="1"/>
          </p:cNvSpPr>
          <p:nvPr>
            <p:ph type="body" sz="quarter" idx="14" hasCustomPrompt="1"/>
          </p:nvPr>
        </p:nvSpPr>
        <p:spPr>
          <a:xfrm>
            <a:off x="1044575" y="587375"/>
            <a:ext cx="2750457" cy="365572"/>
          </a:xfrm>
          <a:prstGeom prst="roundRect">
            <a:avLst>
              <a:gd name="adj" fmla="val 50000"/>
            </a:avLst>
          </a:prstGeom>
          <a:gradFill flip="none" rotWithShape="1">
            <a:gsLst>
              <a:gs pos="0">
                <a:schemeClr val="bg2"/>
              </a:gs>
              <a:gs pos="51300">
                <a:srgbClr val="054668"/>
              </a:gs>
              <a:gs pos="100000">
                <a:srgbClr val="0B4F71">
                  <a:alpha val="0"/>
                </a:srgbClr>
              </a:gs>
            </a:gsLst>
            <a:lin ang="0" scaled="1"/>
            <a:tileRect/>
          </a:gradFill>
        </p:spPr>
        <p:txBody>
          <a:bodyPr lIns="91440" anchor="ctr">
            <a:noAutofit/>
          </a:bodyPr>
          <a:lstStyle>
            <a:lvl1pPr marL="0" indent="0" algn="l">
              <a:buNone/>
              <a:defRPr sz="1600" cap="all" baseline="0">
                <a:solidFill>
                  <a:schemeClr val="tx1"/>
                </a:solidFill>
              </a:defRPr>
            </a:lvl1pPr>
          </a:lstStyle>
          <a:p>
            <a:pPr lvl="0"/>
            <a:r>
              <a:rPr lang="en-US" dirty="0"/>
              <a:t>APRIL 17, 2026</a:t>
            </a:r>
          </a:p>
        </p:txBody>
      </p:sp>
      <p:pic>
        <p:nvPicPr>
          <p:cNvPr id="5" name="Picture 4">
            <a:extLst>
              <a:ext uri="{FF2B5EF4-FFF2-40B4-BE49-F238E27FC236}">
                <a16:creationId xmlns:a16="http://schemas.microsoft.com/office/drawing/2014/main" id="{FAE9127B-0640-E4A5-9F66-9EF971BE67FD}"/>
              </a:ext>
            </a:extLst>
          </p:cNvPr>
          <p:cNvPicPr>
            <a:picLocks noChangeAspect="1"/>
          </p:cNvPicPr>
          <p:nvPr userDrawn="1"/>
        </p:nvPicPr>
        <p:blipFill>
          <a:blip r:embed="rId3"/>
          <a:stretch>
            <a:fillRect/>
          </a:stretch>
        </p:blipFill>
        <p:spPr>
          <a:xfrm>
            <a:off x="9421793" y="168036"/>
            <a:ext cx="2627453" cy="602125"/>
          </a:xfrm>
          <a:prstGeom prst="rect">
            <a:avLst/>
          </a:prstGeom>
        </p:spPr>
      </p:pic>
    </p:spTree>
    <p:extLst>
      <p:ext uri="{BB962C8B-B14F-4D97-AF65-F5344CB8AC3E}">
        <p14:creationId xmlns:p14="http://schemas.microsoft.com/office/powerpoint/2010/main" val="388137918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ark blue header &amp; Foote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04E7EE7-4EAD-D227-B3F3-AAA7E692970F}"/>
              </a:ext>
            </a:extLst>
          </p:cNvPr>
          <p:cNvSpPr/>
          <p:nvPr userDrawn="1"/>
        </p:nvSpPr>
        <p:spPr>
          <a:xfrm>
            <a:off x="0" y="0"/>
            <a:ext cx="12192000" cy="1092199"/>
          </a:xfrm>
          <a:prstGeom prst="rect">
            <a:avLst/>
          </a:prstGeom>
          <a:gradFill>
            <a:gsLst>
              <a:gs pos="0">
                <a:srgbClr val="004872"/>
              </a:gs>
              <a:gs pos="100000">
                <a:schemeClr val="tx2"/>
              </a:gs>
            </a:gsLst>
            <a:lin ang="162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E3FAB510-92C0-7607-CFFB-2BE12058F326}"/>
              </a:ext>
            </a:extLst>
          </p:cNvPr>
          <p:cNvSpPr>
            <a:spLocks noGrp="1"/>
          </p:cNvSpPr>
          <p:nvPr>
            <p:ph type="title"/>
          </p:nvPr>
        </p:nvSpPr>
        <p:spPr>
          <a:xfrm>
            <a:off x="603250" y="1"/>
            <a:ext cx="10983913" cy="590550"/>
          </a:xfrm>
        </p:spPr>
        <p:txBody>
          <a:bodyPr anchor="b"/>
          <a:lstStyle>
            <a:lvl1pPr>
              <a:defRPr>
                <a:solidFill>
                  <a:schemeClr val="bg1"/>
                </a:solidFill>
              </a:defRPr>
            </a:lvl1pPr>
          </a:lstStyle>
          <a:p>
            <a:r>
              <a:rPr lang="en-US"/>
              <a:t>Click to edit Master title style</a:t>
            </a:r>
          </a:p>
        </p:txBody>
      </p:sp>
      <p:sp>
        <p:nvSpPr>
          <p:cNvPr id="7" name="Text Placeholder 6">
            <a:extLst>
              <a:ext uri="{FF2B5EF4-FFF2-40B4-BE49-F238E27FC236}">
                <a16:creationId xmlns:a16="http://schemas.microsoft.com/office/drawing/2014/main" id="{D5F257EB-E76C-F585-6E6D-DE3526DE9548}"/>
              </a:ext>
            </a:extLst>
          </p:cNvPr>
          <p:cNvSpPr>
            <a:spLocks noGrp="1"/>
          </p:cNvSpPr>
          <p:nvPr>
            <p:ph type="body" sz="quarter" idx="13"/>
          </p:nvPr>
        </p:nvSpPr>
        <p:spPr>
          <a:xfrm>
            <a:off x="603250" y="590550"/>
            <a:ext cx="10983913" cy="501649"/>
          </a:xfrm>
        </p:spPr>
        <p:txBody>
          <a:bodyPr>
            <a:normAutofit/>
          </a:bodyPr>
          <a:lstStyle>
            <a:lvl1pPr marL="0" indent="0">
              <a:lnSpc>
                <a:spcPct val="100000"/>
              </a:lnSpc>
              <a:spcAft>
                <a:spcPts val="0"/>
              </a:spcAft>
              <a:buNone/>
              <a:defRPr sz="1600">
                <a:solidFill>
                  <a:schemeClr val="bg1"/>
                </a:solidFill>
              </a:defRPr>
            </a:lvl1pPr>
          </a:lstStyle>
          <a:p>
            <a:pPr lvl="0"/>
            <a:r>
              <a:rPr lang="en-US"/>
              <a:t>Click to edit Master text styles</a:t>
            </a:r>
          </a:p>
        </p:txBody>
      </p:sp>
      <p:cxnSp>
        <p:nvCxnSpPr>
          <p:cNvPr id="4" name="Straight Connector 3">
            <a:extLst>
              <a:ext uri="{FF2B5EF4-FFF2-40B4-BE49-F238E27FC236}">
                <a16:creationId xmlns:a16="http://schemas.microsoft.com/office/drawing/2014/main" id="{A3F143E8-15D9-2886-3E2E-DFF3D1A09F22}"/>
              </a:ext>
            </a:extLst>
          </p:cNvPr>
          <p:cNvCxnSpPr/>
          <p:nvPr userDrawn="1"/>
        </p:nvCxnSpPr>
        <p:spPr>
          <a:xfrm>
            <a:off x="0" y="1090233"/>
            <a:ext cx="121920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Content Placeholder 2">
            <a:extLst>
              <a:ext uri="{FF2B5EF4-FFF2-40B4-BE49-F238E27FC236}">
                <a16:creationId xmlns:a16="http://schemas.microsoft.com/office/drawing/2014/main" id="{DEF04606-BFDF-920D-C62D-741DE1A17BC5}"/>
              </a:ext>
            </a:extLst>
          </p:cNvPr>
          <p:cNvSpPr>
            <a:spLocks noGrp="1"/>
          </p:cNvSpPr>
          <p:nvPr>
            <p:ph idx="1"/>
          </p:nvPr>
        </p:nvSpPr>
        <p:spPr>
          <a:xfrm>
            <a:off x="603250" y="1343027"/>
            <a:ext cx="10983912" cy="45243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4">
            <a:extLst>
              <a:ext uri="{FF2B5EF4-FFF2-40B4-BE49-F238E27FC236}">
                <a16:creationId xmlns:a16="http://schemas.microsoft.com/office/drawing/2014/main" id="{B1590306-FACD-C675-BBF2-B5994D834932}"/>
              </a:ext>
            </a:extLst>
          </p:cNvPr>
          <p:cNvSpPr>
            <a:spLocks noGrp="1"/>
          </p:cNvSpPr>
          <p:nvPr>
            <p:ph type="ftr" sz="quarter" idx="3"/>
          </p:nvPr>
        </p:nvSpPr>
        <p:spPr>
          <a:xfrm>
            <a:off x="1038038"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Tree>
    <p:extLst>
      <p:ext uri="{BB962C8B-B14F-4D97-AF65-F5344CB8AC3E}">
        <p14:creationId xmlns:p14="http://schemas.microsoft.com/office/powerpoint/2010/main" val="3085072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Dark Title Only">
    <p:bg>
      <p:bgPr>
        <a:solidFill>
          <a:schemeClr val="bg2"/>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91BF8A44-1BC7-9249-F73F-0C29ECF58C2E}"/>
              </a:ext>
            </a:extLst>
          </p:cNvPr>
          <p:cNvSpPr/>
          <p:nvPr userDrawn="1"/>
        </p:nvSpPr>
        <p:spPr>
          <a:xfrm>
            <a:off x="0" y="0"/>
            <a:ext cx="12192000" cy="1090233"/>
          </a:xfrm>
          <a:prstGeom prst="rect">
            <a:avLst/>
          </a:prstGeom>
          <a:gradFill>
            <a:gsLst>
              <a:gs pos="0">
                <a:schemeClr val="accent3">
                  <a:alpha val="6000"/>
                </a:schemeClr>
              </a:gs>
              <a:gs pos="100000">
                <a:schemeClr val="accent3">
                  <a:alpha val="0"/>
                </a:schemeClr>
              </a:gs>
            </a:gsLst>
            <a:lin ang="162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67B3C3B7-42DD-655E-E808-E290BC0964CF}"/>
              </a:ext>
            </a:extLst>
          </p:cNvPr>
          <p:cNvCxnSpPr/>
          <p:nvPr userDrawn="1"/>
        </p:nvCxnSpPr>
        <p:spPr>
          <a:xfrm>
            <a:off x="0" y="1090233"/>
            <a:ext cx="12192000" cy="0"/>
          </a:xfrm>
          <a:prstGeom prst="line">
            <a:avLst/>
          </a:prstGeom>
        </p:spPr>
        <p:style>
          <a:lnRef idx="2">
            <a:schemeClr val="accent1"/>
          </a:lnRef>
          <a:fillRef idx="0">
            <a:schemeClr val="accent1"/>
          </a:fillRef>
          <a:effectRef idx="1">
            <a:schemeClr val="accent1"/>
          </a:effectRef>
          <a:fontRef idx="minor">
            <a:schemeClr val="tx1"/>
          </a:fontRef>
        </p:style>
      </p:cxnSp>
      <p:sp>
        <p:nvSpPr>
          <p:cNvPr id="31" name="Title 30">
            <a:extLst>
              <a:ext uri="{FF2B5EF4-FFF2-40B4-BE49-F238E27FC236}">
                <a16:creationId xmlns:a16="http://schemas.microsoft.com/office/drawing/2014/main" id="{28653C93-451D-7FF6-7C83-69C798B3540A}"/>
              </a:ext>
            </a:extLst>
          </p:cNvPr>
          <p:cNvSpPr>
            <a:spLocks noGrp="1"/>
          </p:cNvSpPr>
          <p:nvPr>
            <p:ph type="title"/>
          </p:nvPr>
        </p:nvSpPr>
        <p:spPr/>
        <p:txBody>
          <a:bodyPr/>
          <a:lstStyle>
            <a:lvl1pPr>
              <a:defRPr>
                <a:solidFill>
                  <a:schemeClr val="tx1"/>
                </a:solidFill>
              </a:defRPr>
            </a:lvl1pPr>
          </a:lstStyle>
          <a:p>
            <a:r>
              <a:rPr lang="en-US"/>
              <a:t>Click to edit Master title style</a:t>
            </a:r>
          </a:p>
        </p:txBody>
      </p:sp>
      <p:sp>
        <p:nvSpPr>
          <p:cNvPr id="2" name="Content Placeholder 2">
            <a:extLst>
              <a:ext uri="{FF2B5EF4-FFF2-40B4-BE49-F238E27FC236}">
                <a16:creationId xmlns:a16="http://schemas.microsoft.com/office/drawing/2014/main" id="{1B99CE45-CC10-34DA-8265-7833B08AF5B1}"/>
              </a:ext>
            </a:extLst>
          </p:cNvPr>
          <p:cNvSpPr>
            <a:spLocks noGrp="1"/>
          </p:cNvSpPr>
          <p:nvPr>
            <p:ph idx="10"/>
          </p:nvPr>
        </p:nvSpPr>
        <p:spPr>
          <a:xfrm>
            <a:off x="603250" y="1371919"/>
            <a:ext cx="10983912" cy="4061910"/>
          </a:xfrm>
        </p:spPr>
        <p:txBody>
          <a:bodyPr/>
          <a:lstStyle>
            <a:lvl1pPr>
              <a:buFontTx/>
              <a:buNone/>
              <a:defRPr>
                <a:solidFill>
                  <a:schemeClr val="tx1"/>
                </a:solidFill>
              </a:defRPr>
            </a:lvl1pPr>
          </a:lstStyle>
          <a:p>
            <a:pPr lvl="0"/>
            <a:r>
              <a:rPr lang="en-US"/>
              <a:t>Click to edit Master text styles</a:t>
            </a:r>
          </a:p>
        </p:txBody>
      </p:sp>
      <p:sp>
        <p:nvSpPr>
          <p:cNvPr id="14" name="Rectangle 13">
            <a:extLst>
              <a:ext uri="{FF2B5EF4-FFF2-40B4-BE49-F238E27FC236}">
                <a16:creationId xmlns:a16="http://schemas.microsoft.com/office/drawing/2014/main" id="{44B18142-32CD-FCE1-DC65-4100737DBD35}"/>
              </a:ext>
            </a:extLst>
          </p:cNvPr>
          <p:cNvSpPr/>
          <p:nvPr userDrawn="1"/>
        </p:nvSpPr>
        <p:spPr>
          <a:xfrm>
            <a:off x="0" y="6318167"/>
            <a:ext cx="12192000" cy="522475"/>
          </a:xfrm>
          <a:prstGeom prst="rect">
            <a:avLst/>
          </a:prstGeom>
          <a:gradFill>
            <a:gsLst>
              <a:gs pos="25000">
                <a:schemeClr val="bg2"/>
              </a:gs>
              <a:gs pos="100000">
                <a:srgbClr val="2D88A6"/>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3" name="Graphic 2">
            <a:extLst>
              <a:ext uri="{FF2B5EF4-FFF2-40B4-BE49-F238E27FC236}">
                <a16:creationId xmlns:a16="http://schemas.microsoft.com/office/drawing/2014/main" id="{93E427EE-478E-4B29-9C49-20CE825D352D}"/>
              </a:ext>
            </a:extLst>
          </p:cNvPr>
          <p:cNvPicPr>
            <a:picLocks noChangeAspect="1"/>
          </p:cNvPicPr>
          <p:nvPr userDrawn="1"/>
        </p:nvPicPr>
        <p:blipFill>
          <a:blip>
            <a:alphaModFix amt="50000"/>
            <a:extLst>
              <a:ext uri="{96DAC541-7B7A-43D3-8B79-37D633B846F1}">
                <asvg:svgBlip xmlns:asvg="http://schemas.microsoft.com/office/drawing/2016/SVG/main" r:embed="rId2"/>
              </a:ext>
            </a:extLst>
          </a:blip>
          <a:srcRect l="19051" r="5972" b="37634"/>
          <a:stretch>
            <a:fillRect/>
          </a:stretch>
        </p:blipFill>
        <p:spPr>
          <a:xfrm>
            <a:off x="1" y="3009714"/>
            <a:ext cx="12201285" cy="3834949"/>
          </a:xfrm>
          <a:custGeom>
            <a:avLst/>
            <a:gdLst>
              <a:gd name="connsiteX0" fmla="*/ 0 w 12201285"/>
              <a:gd name="connsiteY0" fmla="*/ 0 h 3834949"/>
              <a:gd name="connsiteX1" fmla="*/ 12201285 w 12201285"/>
              <a:gd name="connsiteY1" fmla="*/ 0 h 3834949"/>
              <a:gd name="connsiteX2" fmla="*/ 12201285 w 12201285"/>
              <a:gd name="connsiteY2" fmla="*/ 3834949 h 3834949"/>
              <a:gd name="connsiteX3" fmla="*/ 0 w 12201285"/>
              <a:gd name="connsiteY3" fmla="*/ 3834949 h 3834949"/>
            </a:gdLst>
            <a:ahLst/>
            <a:cxnLst>
              <a:cxn ang="0">
                <a:pos x="connsiteX0" y="connsiteY0"/>
              </a:cxn>
              <a:cxn ang="0">
                <a:pos x="connsiteX1" y="connsiteY1"/>
              </a:cxn>
              <a:cxn ang="0">
                <a:pos x="connsiteX2" y="connsiteY2"/>
              </a:cxn>
              <a:cxn ang="0">
                <a:pos x="connsiteX3" y="connsiteY3"/>
              </a:cxn>
            </a:cxnLst>
            <a:rect l="l" t="t" r="r" b="b"/>
            <a:pathLst>
              <a:path w="12201285" h="3834949">
                <a:moveTo>
                  <a:pt x="0" y="0"/>
                </a:moveTo>
                <a:lnTo>
                  <a:pt x="12201285" y="0"/>
                </a:lnTo>
                <a:lnTo>
                  <a:pt x="12201285" y="3834949"/>
                </a:lnTo>
                <a:lnTo>
                  <a:pt x="0" y="3834949"/>
                </a:lnTo>
                <a:close/>
              </a:path>
            </a:pathLst>
          </a:custGeom>
        </p:spPr>
      </p:pic>
      <p:sp>
        <p:nvSpPr>
          <p:cNvPr id="6" name="TextBox 5">
            <a:extLst>
              <a:ext uri="{FF2B5EF4-FFF2-40B4-BE49-F238E27FC236}">
                <a16:creationId xmlns:a16="http://schemas.microsoft.com/office/drawing/2014/main" id="{37B8B4CC-7303-42C2-0CC8-68150934BB5F}"/>
              </a:ext>
            </a:extLst>
          </p:cNvPr>
          <p:cNvSpPr txBox="1"/>
          <p:nvPr userDrawn="1"/>
        </p:nvSpPr>
        <p:spPr>
          <a:xfrm>
            <a:off x="8995031" y="6610616"/>
            <a:ext cx="2751535" cy="215444"/>
          </a:xfrm>
          <a:prstGeom prst="rect">
            <a:avLst/>
          </a:prstGeom>
          <a:noFill/>
        </p:spPr>
        <p:txBody>
          <a:bodyPr wrap="square">
            <a:spAutoFit/>
          </a:bodyPr>
          <a:lstStyle/>
          <a:p>
            <a:r>
              <a:rPr lang="en-US" sz="800" dirty="0">
                <a:solidFill>
                  <a:schemeClr val="tx1"/>
                </a:solidFill>
              </a:rPr>
              <a:t>Medical Affairs Professional Society (MAPS)</a:t>
            </a:r>
            <a:r>
              <a:rPr lang="en-US" sz="700" baseline="30000" dirty="0">
                <a:solidFill>
                  <a:schemeClr val="tx1"/>
                </a:solidFill>
              </a:rPr>
              <a:t>TM</a:t>
            </a:r>
            <a:r>
              <a:rPr lang="en-US" sz="800" dirty="0">
                <a:solidFill>
                  <a:schemeClr val="tx1"/>
                </a:solidFill>
              </a:rPr>
              <a:t> 2026</a:t>
            </a:r>
          </a:p>
        </p:txBody>
      </p:sp>
      <p:sp>
        <p:nvSpPr>
          <p:cNvPr id="7" name="Rectangle 6">
            <a:extLst>
              <a:ext uri="{FF2B5EF4-FFF2-40B4-BE49-F238E27FC236}">
                <a16:creationId xmlns:a16="http://schemas.microsoft.com/office/drawing/2014/main" id="{0335415A-E6B2-E1EA-B6A3-2ED5907F6797}"/>
              </a:ext>
            </a:extLst>
          </p:cNvPr>
          <p:cNvSpPr/>
          <p:nvPr userDrawn="1"/>
        </p:nvSpPr>
        <p:spPr>
          <a:xfrm>
            <a:off x="11693341" y="6562991"/>
            <a:ext cx="392480" cy="31480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fld id="{77D278BF-0372-4D84-AAA0-DE69865FA16E}" type="slidenum">
              <a:rPr lang="en-US" sz="800" b="1" smtClean="0">
                <a:solidFill>
                  <a:schemeClr val="tx1"/>
                </a:solidFill>
              </a:rPr>
              <a:t>‹#›</a:t>
            </a:fld>
            <a:endParaRPr lang="en-US" sz="800" b="1" dirty="0">
              <a:solidFill>
                <a:schemeClr val="tx1"/>
              </a:solidFill>
            </a:endParaRPr>
          </a:p>
        </p:txBody>
      </p:sp>
      <p:pic>
        <p:nvPicPr>
          <p:cNvPr id="16" name="Picture 15">
            <a:extLst>
              <a:ext uri="{FF2B5EF4-FFF2-40B4-BE49-F238E27FC236}">
                <a16:creationId xmlns:a16="http://schemas.microsoft.com/office/drawing/2014/main" id="{0962F1DB-061C-EB3F-2F6B-254DA0909012}"/>
              </a:ext>
            </a:extLst>
          </p:cNvPr>
          <p:cNvPicPr>
            <a:picLocks noChangeAspect="1"/>
          </p:cNvPicPr>
          <p:nvPr userDrawn="1"/>
        </p:nvPicPr>
        <p:blipFill>
          <a:blip r:embed="rId3"/>
          <a:srcRect/>
          <a:stretch/>
        </p:blipFill>
        <p:spPr>
          <a:xfrm>
            <a:off x="195115" y="6528439"/>
            <a:ext cx="816269" cy="271267"/>
          </a:xfrm>
          <a:prstGeom prst="rect">
            <a:avLst/>
          </a:prstGeom>
        </p:spPr>
      </p:pic>
      <p:sp>
        <p:nvSpPr>
          <p:cNvPr id="17" name="Footer Placeholder 4">
            <a:extLst>
              <a:ext uri="{FF2B5EF4-FFF2-40B4-BE49-F238E27FC236}">
                <a16:creationId xmlns:a16="http://schemas.microsoft.com/office/drawing/2014/main" id="{585208F2-AA23-9BE3-4BE1-CB91EC5F4A5D}"/>
              </a:ext>
            </a:extLst>
          </p:cNvPr>
          <p:cNvSpPr>
            <a:spLocks noGrp="1"/>
          </p:cNvSpPr>
          <p:nvPr>
            <p:ph type="ftr" sz="quarter" idx="3"/>
          </p:nvPr>
        </p:nvSpPr>
        <p:spPr>
          <a:xfrm>
            <a:off x="1038038" y="6335525"/>
            <a:ext cx="6865257" cy="761092"/>
          </a:xfrm>
          <a:prstGeom prst="rect">
            <a:avLst/>
          </a:prstGeom>
        </p:spPr>
        <p:txBody>
          <a:bodyPr vert="horz" lIns="0" tIns="45720" rIns="0" bIns="45720" rtlCol="0" anchor="ctr"/>
          <a:lstStyle>
            <a:lvl1pPr algn="l">
              <a:defRPr sz="800">
                <a:solidFill>
                  <a:schemeClr val="tx1"/>
                </a:solidFill>
              </a:defRPr>
            </a:lvl1pPr>
          </a:lstStyle>
          <a:p>
            <a:r>
              <a:rPr lang="en-US" dirty="0"/>
              <a:t>WEBINAR</a:t>
            </a:r>
            <a:endParaRPr lang="en-US" dirty="0">
              <a:solidFill>
                <a:schemeClr val="tx1"/>
              </a:solidFill>
            </a:endParaRPr>
          </a:p>
        </p:txBody>
      </p:sp>
    </p:spTree>
    <p:extLst>
      <p:ext uri="{BB962C8B-B14F-4D97-AF65-F5344CB8AC3E}">
        <p14:creationId xmlns:p14="http://schemas.microsoft.com/office/powerpoint/2010/main" val="97654017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1_Blank Blue">
    <p:bg>
      <p:bgPr>
        <a:solidFill>
          <a:schemeClr val="tx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E8D8FC9-2FC3-E84A-8546-35DF53DA4299}"/>
              </a:ext>
            </a:extLst>
          </p:cNvPr>
          <p:cNvSpPr/>
          <p:nvPr userDrawn="1"/>
        </p:nvSpPr>
        <p:spPr>
          <a:xfrm flipH="1">
            <a:off x="4000500" y="0"/>
            <a:ext cx="8191498" cy="6858000"/>
          </a:xfrm>
          <a:prstGeom prst="rect">
            <a:avLst/>
          </a:prstGeom>
          <a:gradFill flip="none" rotWithShape="1">
            <a:gsLst>
              <a:gs pos="86000">
                <a:schemeClr val="tx2"/>
              </a:gs>
              <a:gs pos="99000">
                <a:schemeClr val="tx2"/>
              </a:gs>
              <a:gs pos="0">
                <a:srgbClr val="2D88A6"/>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itle 2">
            <a:extLst>
              <a:ext uri="{FF2B5EF4-FFF2-40B4-BE49-F238E27FC236}">
                <a16:creationId xmlns:a16="http://schemas.microsoft.com/office/drawing/2014/main" id="{EE4AF57C-3B83-1BBC-AEE4-D558B98265FF}"/>
              </a:ext>
            </a:extLst>
          </p:cNvPr>
          <p:cNvSpPr txBox="1">
            <a:spLocks/>
          </p:cNvSpPr>
          <p:nvPr userDrawn="1"/>
        </p:nvSpPr>
        <p:spPr>
          <a:xfrm>
            <a:off x="785309" y="4018004"/>
            <a:ext cx="6187129" cy="1250239"/>
          </a:xfrm>
          <a:prstGeom prst="rect">
            <a:avLst/>
          </a:prstGeom>
        </p:spPr>
        <p:txBody>
          <a:bodyPr/>
          <a:lstStyle>
            <a:lvl1pPr algn="l" defTabSz="914400" rtl="0" eaLnBrk="1" latinLnBrk="0" hangingPunct="1">
              <a:lnSpc>
                <a:spcPct val="90000"/>
              </a:lnSpc>
              <a:spcBef>
                <a:spcPct val="0"/>
              </a:spcBef>
              <a:buNone/>
              <a:defRPr sz="2800" kern="1200">
                <a:solidFill>
                  <a:schemeClr val="tx2"/>
                </a:solidFill>
                <a:latin typeface="+mj-lt"/>
                <a:ea typeface="+mj-ea"/>
                <a:cs typeface="+mj-cs"/>
              </a:defRPr>
            </a:lvl1pPr>
          </a:lstStyle>
          <a:p>
            <a:r>
              <a:rPr lang="en-US" sz="5400" b="0" dirty="0">
                <a:solidFill>
                  <a:schemeClr val="bg1"/>
                </a:solidFill>
                <a:latin typeface="Montserrat SemiBold" pitchFamily="2" charset="77"/>
              </a:rPr>
              <a:t>Questions</a:t>
            </a:r>
          </a:p>
        </p:txBody>
      </p:sp>
      <p:sp>
        <p:nvSpPr>
          <p:cNvPr id="2" name="Title 2">
            <a:extLst>
              <a:ext uri="{FF2B5EF4-FFF2-40B4-BE49-F238E27FC236}">
                <a16:creationId xmlns:a16="http://schemas.microsoft.com/office/drawing/2014/main" id="{018A21DB-DC0E-C47F-8609-7A48498D6BD1}"/>
              </a:ext>
            </a:extLst>
          </p:cNvPr>
          <p:cNvSpPr txBox="1">
            <a:spLocks/>
          </p:cNvSpPr>
          <p:nvPr userDrawn="1"/>
        </p:nvSpPr>
        <p:spPr>
          <a:xfrm>
            <a:off x="4194443" y="3406294"/>
            <a:ext cx="1649107" cy="2195778"/>
          </a:xfrm>
          <a:prstGeom prst="rect">
            <a:avLst/>
          </a:prstGeom>
        </p:spPr>
        <p:txBody>
          <a:bodyPr/>
          <a:lstStyle>
            <a:lvl1pPr algn="l" defTabSz="914400" rtl="0" eaLnBrk="1" latinLnBrk="0" hangingPunct="1">
              <a:lnSpc>
                <a:spcPct val="90000"/>
              </a:lnSpc>
              <a:spcBef>
                <a:spcPct val="0"/>
              </a:spcBef>
              <a:buNone/>
              <a:defRPr sz="2800" kern="1200">
                <a:solidFill>
                  <a:schemeClr val="tx2"/>
                </a:solidFill>
                <a:latin typeface="+mj-lt"/>
                <a:ea typeface="+mj-ea"/>
                <a:cs typeface="+mj-cs"/>
              </a:defRPr>
            </a:lvl1pPr>
          </a:lstStyle>
          <a:p>
            <a:r>
              <a:rPr lang="en-US" sz="15000" b="1" dirty="0">
                <a:solidFill>
                  <a:schemeClr val="bg1"/>
                </a:solidFill>
                <a:latin typeface="STIX Two Math" panose="02020603050405020304" pitchFamily="18" charset="0"/>
                <a:ea typeface="STIX Two Math" panose="02020603050405020304" pitchFamily="18" charset="0"/>
                <a:cs typeface="STIX Two Math" panose="02020603050405020304" pitchFamily="18" charset="0"/>
              </a:rPr>
              <a:t>?</a:t>
            </a:r>
          </a:p>
        </p:txBody>
      </p:sp>
      <p:pic>
        <p:nvPicPr>
          <p:cNvPr id="4" name="Picture 3">
            <a:extLst>
              <a:ext uri="{FF2B5EF4-FFF2-40B4-BE49-F238E27FC236}">
                <a16:creationId xmlns:a16="http://schemas.microsoft.com/office/drawing/2014/main" id="{A1BFA9EB-3CB2-14F8-7165-02AC1F59176C}"/>
              </a:ext>
            </a:extLst>
          </p:cNvPr>
          <p:cNvPicPr>
            <a:picLocks noChangeAspect="1"/>
          </p:cNvPicPr>
          <p:nvPr userDrawn="1"/>
        </p:nvPicPr>
        <p:blipFill>
          <a:blip r:embed="rId2"/>
          <a:stretch>
            <a:fillRect/>
          </a:stretch>
        </p:blipFill>
        <p:spPr>
          <a:xfrm>
            <a:off x="868657" y="2848214"/>
            <a:ext cx="1803024" cy="1081814"/>
          </a:xfrm>
          <a:prstGeom prst="rect">
            <a:avLst/>
          </a:prstGeom>
        </p:spPr>
      </p:pic>
      <p:pic>
        <p:nvPicPr>
          <p:cNvPr id="56" name="Graphic 55">
            <a:extLst>
              <a:ext uri="{FF2B5EF4-FFF2-40B4-BE49-F238E27FC236}">
                <a16:creationId xmlns:a16="http://schemas.microsoft.com/office/drawing/2014/main" id="{3AF67830-70E4-1867-0FA8-9DD12FC02DF5}"/>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rot="10800000">
            <a:off x="-200026" y="-507438"/>
            <a:ext cx="14198685" cy="5365188"/>
          </a:xfrm>
          <a:prstGeom prst="rect">
            <a:avLst/>
          </a:prstGeom>
        </p:spPr>
      </p:pic>
      <p:sp>
        <p:nvSpPr>
          <p:cNvPr id="9" name="Graphic 15">
            <a:extLst>
              <a:ext uri="{FF2B5EF4-FFF2-40B4-BE49-F238E27FC236}">
                <a16:creationId xmlns:a16="http://schemas.microsoft.com/office/drawing/2014/main" id="{472F4776-79A5-F4AD-7751-6F4F71D9A98A}"/>
              </a:ext>
            </a:extLst>
          </p:cNvPr>
          <p:cNvSpPr/>
          <p:nvPr userDrawn="1"/>
        </p:nvSpPr>
        <p:spPr>
          <a:xfrm>
            <a:off x="349250" y="0"/>
            <a:ext cx="11842750" cy="2050489"/>
          </a:xfrm>
          <a:custGeom>
            <a:avLst/>
            <a:gdLst>
              <a:gd name="connsiteX0" fmla="*/ 0 w 12191016"/>
              <a:gd name="connsiteY0" fmla="*/ 0 h 2084641"/>
              <a:gd name="connsiteX1" fmla="*/ 1842441 w 12191016"/>
              <a:gd name="connsiteY1" fmla="*/ 1470451 h 2084641"/>
              <a:gd name="connsiteX2" fmla="*/ 2062606 w 12191016"/>
              <a:gd name="connsiteY2" fmla="*/ 1551578 h 2084641"/>
              <a:gd name="connsiteX3" fmla="*/ 3453110 w 12191016"/>
              <a:gd name="connsiteY3" fmla="*/ 1493668 h 2084641"/>
              <a:gd name="connsiteX4" fmla="*/ 4275857 w 12191016"/>
              <a:gd name="connsiteY4" fmla="*/ 1192376 h 2084641"/>
              <a:gd name="connsiteX5" fmla="*/ 9455588 w 12191016"/>
              <a:gd name="connsiteY5" fmla="*/ 2084642 h 2084641"/>
              <a:gd name="connsiteX6" fmla="*/ 9768487 w 12191016"/>
              <a:gd name="connsiteY6" fmla="*/ 1968756 h 2084641"/>
              <a:gd name="connsiteX7" fmla="*/ 10730272 w 12191016"/>
              <a:gd name="connsiteY7" fmla="*/ 1586337 h 2084641"/>
              <a:gd name="connsiteX8" fmla="*/ 11576169 w 12191016"/>
              <a:gd name="connsiteY8" fmla="*/ 1331414 h 2084641"/>
              <a:gd name="connsiteX9" fmla="*/ 12191016 w 12191016"/>
              <a:gd name="connsiteY9" fmla="*/ 1180768 h 2084641"/>
              <a:gd name="connsiteX10" fmla="*/ 12191016 w 12191016"/>
              <a:gd name="connsiteY10" fmla="*/ 0 h 2084641"/>
              <a:gd name="connsiteX11" fmla="*/ 0 w 12191016"/>
              <a:gd name="connsiteY11" fmla="*/ 0 h 208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1016" h="2084641">
                <a:moveTo>
                  <a:pt x="0" y="0"/>
                </a:moveTo>
                <a:cubicBezTo>
                  <a:pt x="367334" y="390682"/>
                  <a:pt x="1143582" y="1169094"/>
                  <a:pt x="1842441" y="1470451"/>
                </a:cubicBezTo>
                <a:cubicBezTo>
                  <a:pt x="1887235" y="1489798"/>
                  <a:pt x="1960164" y="1520950"/>
                  <a:pt x="2062606" y="1551578"/>
                </a:cubicBezTo>
                <a:cubicBezTo>
                  <a:pt x="2621116" y="1718554"/>
                  <a:pt x="3128340" y="1627589"/>
                  <a:pt x="3453110" y="1493668"/>
                </a:cubicBezTo>
                <a:cubicBezTo>
                  <a:pt x="3560799" y="1449267"/>
                  <a:pt x="3488460" y="1438118"/>
                  <a:pt x="4275857" y="1192376"/>
                </a:cubicBezTo>
                <a:cubicBezTo>
                  <a:pt x="7060801" y="323262"/>
                  <a:pt x="8821656" y="1679007"/>
                  <a:pt x="9455588" y="2084642"/>
                </a:cubicBezTo>
                <a:lnTo>
                  <a:pt x="9768487" y="1968756"/>
                </a:lnTo>
                <a:lnTo>
                  <a:pt x="10730272" y="1586337"/>
                </a:lnTo>
                <a:lnTo>
                  <a:pt x="11576169" y="1331414"/>
                </a:lnTo>
                <a:lnTo>
                  <a:pt x="12191016" y="1180768"/>
                </a:lnTo>
                <a:lnTo>
                  <a:pt x="12191016" y="0"/>
                </a:lnTo>
                <a:lnTo>
                  <a:pt x="0" y="0"/>
                </a:lnTo>
              </a:path>
            </a:pathLst>
          </a:custGeom>
          <a:gradFill>
            <a:gsLst>
              <a:gs pos="54000">
                <a:srgbClr val="1E728F">
                  <a:alpha val="71000"/>
                </a:srgbClr>
              </a:gs>
              <a:gs pos="0">
                <a:schemeClr val="accent1">
                  <a:alpha val="0"/>
                </a:schemeClr>
              </a:gs>
              <a:gs pos="100000">
                <a:schemeClr val="accent2">
                  <a:alpha val="0"/>
                </a:schemeClr>
              </a:gs>
            </a:gsLst>
            <a:lin ang="0" scaled="1"/>
          </a:gradFill>
          <a:ln w="6558" cap="flat">
            <a:noFill/>
            <a:prstDash val="solid"/>
            <a:miter/>
          </a:ln>
        </p:spPr>
        <p:txBody>
          <a:bodyPr rtlCol="0" anchor="ctr"/>
          <a:lstStyle/>
          <a:p>
            <a:endParaRPr lang="en-US"/>
          </a:p>
        </p:txBody>
      </p:sp>
      <p:sp>
        <p:nvSpPr>
          <p:cNvPr id="8" name="Rectangle 7">
            <a:extLst>
              <a:ext uri="{FF2B5EF4-FFF2-40B4-BE49-F238E27FC236}">
                <a16:creationId xmlns:a16="http://schemas.microsoft.com/office/drawing/2014/main" id="{5ECA6592-67BD-6E16-193F-7F0E32910DF0}"/>
              </a:ext>
            </a:extLst>
          </p:cNvPr>
          <p:cNvSpPr>
            <a:spLocks/>
          </p:cNvSpPr>
          <p:nvPr userDrawn="1"/>
        </p:nvSpPr>
        <p:spPr>
          <a:xfrm rot="5400000">
            <a:off x="8728433" y="3394075"/>
            <a:ext cx="6858000" cy="6985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174249E-0D56-509C-AF9E-7980CBCAF6FC}"/>
              </a:ext>
            </a:extLst>
          </p:cNvPr>
          <p:cNvPicPr>
            <a:picLocks noChangeAspect="1"/>
          </p:cNvPicPr>
          <p:nvPr userDrawn="1"/>
        </p:nvPicPr>
        <p:blipFill>
          <a:blip r:embed="rId4"/>
          <a:stretch>
            <a:fillRect/>
          </a:stretch>
        </p:blipFill>
        <p:spPr>
          <a:xfrm>
            <a:off x="10137860" y="6256779"/>
            <a:ext cx="1894484" cy="434153"/>
          </a:xfrm>
          <a:prstGeom prst="rect">
            <a:avLst/>
          </a:prstGeom>
        </p:spPr>
      </p:pic>
    </p:spTree>
    <p:extLst>
      <p:ext uri="{BB962C8B-B14F-4D97-AF65-F5344CB8AC3E}">
        <p14:creationId xmlns:p14="http://schemas.microsoft.com/office/powerpoint/2010/main" val="189291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2_Blank Blue">
    <p:bg>
      <p:bgPr>
        <a:solidFill>
          <a:schemeClr val="tx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E8D8FC9-2FC3-E84A-8546-35DF53DA4299}"/>
              </a:ext>
            </a:extLst>
          </p:cNvPr>
          <p:cNvSpPr/>
          <p:nvPr userDrawn="1"/>
        </p:nvSpPr>
        <p:spPr>
          <a:xfrm flipH="1">
            <a:off x="3915500" y="50799"/>
            <a:ext cx="8191498" cy="6789061"/>
          </a:xfrm>
          <a:prstGeom prst="rect">
            <a:avLst/>
          </a:prstGeom>
          <a:gradFill flip="none" rotWithShape="1">
            <a:gsLst>
              <a:gs pos="86000">
                <a:schemeClr val="tx2"/>
              </a:gs>
              <a:gs pos="99000">
                <a:schemeClr val="tx2"/>
              </a:gs>
              <a:gs pos="0">
                <a:srgbClr val="2D88A6"/>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itle 2">
            <a:extLst>
              <a:ext uri="{FF2B5EF4-FFF2-40B4-BE49-F238E27FC236}">
                <a16:creationId xmlns:a16="http://schemas.microsoft.com/office/drawing/2014/main" id="{EE4AF57C-3B83-1BBC-AEE4-D558B98265FF}"/>
              </a:ext>
            </a:extLst>
          </p:cNvPr>
          <p:cNvSpPr txBox="1">
            <a:spLocks/>
          </p:cNvSpPr>
          <p:nvPr userDrawn="1"/>
        </p:nvSpPr>
        <p:spPr>
          <a:xfrm>
            <a:off x="991237" y="3972701"/>
            <a:ext cx="4799964" cy="480704"/>
          </a:xfrm>
          <a:prstGeom prst="rect">
            <a:avLst/>
          </a:prstGeom>
        </p:spPr>
        <p:txBody>
          <a:bodyPr/>
          <a:lstStyle>
            <a:lvl1pPr algn="l" defTabSz="914400" rtl="0" eaLnBrk="1" latinLnBrk="0" hangingPunct="1">
              <a:lnSpc>
                <a:spcPct val="90000"/>
              </a:lnSpc>
              <a:spcBef>
                <a:spcPct val="0"/>
              </a:spcBef>
              <a:buNone/>
              <a:defRPr sz="2800" kern="1200">
                <a:solidFill>
                  <a:schemeClr val="tx2"/>
                </a:solidFill>
                <a:latin typeface="+mj-lt"/>
                <a:ea typeface="+mj-ea"/>
                <a:cs typeface="+mj-cs"/>
              </a:defRPr>
            </a:lvl1pPr>
          </a:lstStyle>
          <a:p>
            <a:r>
              <a:rPr lang="en-US" sz="3000" b="0" dirty="0">
                <a:solidFill>
                  <a:schemeClr val="bg1"/>
                </a:solidFill>
                <a:latin typeface="Montserrat SemiBold" pitchFamily="2" charset="77"/>
              </a:rPr>
              <a:t>For More Information</a:t>
            </a:r>
          </a:p>
        </p:txBody>
      </p:sp>
      <p:pic>
        <p:nvPicPr>
          <p:cNvPr id="4" name="Picture 3">
            <a:extLst>
              <a:ext uri="{FF2B5EF4-FFF2-40B4-BE49-F238E27FC236}">
                <a16:creationId xmlns:a16="http://schemas.microsoft.com/office/drawing/2014/main" id="{A1BFA9EB-3CB2-14F8-7165-02AC1F59176C}"/>
              </a:ext>
            </a:extLst>
          </p:cNvPr>
          <p:cNvPicPr>
            <a:picLocks noChangeAspect="1"/>
          </p:cNvPicPr>
          <p:nvPr userDrawn="1"/>
        </p:nvPicPr>
        <p:blipFill>
          <a:blip r:embed="rId2"/>
          <a:stretch>
            <a:fillRect/>
          </a:stretch>
        </p:blipFill>
        <p:spPr>
          <a:xfrm>
            <a:off x="991237" y="3151644"/>
            <a:ext cx="1425653" cy="855392"/>
          </a:xfrm>
          <a:prstGeom prst="rect">
            <a:avLst/>
          </a:prstGeom>
        </p:spPr>
      </p:pic>
      <p:pic>
        <p:nvPicPr>
          <p:cNvPr id="56" name="Graphic 55">
            <a:extLst>
              <a:ext uri="{FF2B5EF4-FFF2-40B4-BE49-F238E27FC236}">
                <a16:creationId xmlns:a16="http://schemas.microsoft.com/office/drawing/2014/main" id="{3AF67830-70E4-1867-0FA8-9DD12FC02DF5}"/>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rot="10800000">
            <a:off x="-200026" y="-507438"/>
            <a:ext cx="14198685" cy="5365188"/>
          </a:xfrm>
          <a:prstGeom prst="rect">
            <a:avLst/>
          </a:prstGeom>
        </p:spPr>
      </p:pic>
      <p:sp>
        <p:nvSpPr>
          <p:cNvPr id="9" name="Graphic 15">
            <a:extLst>
              <a:ext uri="{FF2B5EF4-FFF2-40B4-BE49-F238E27FC236}">
                <a16:creationId xmlns:a16="http://schemas.microsoft.com/office/drawing/2014/main" id="{472F4776-79A5-F4AD-7751-6F4F71D9A98A}"/>
              </a:ext>
            </a:extLst>
          </p:cNvPr>
          <p:cNvSpPr/>
          <p:nvPr userDrawn="1"/>
        </p:nvSpPr>
        <p:spPr>
          <a:xfrm>
            <a:off x="349250" y="0"/>
            <a:ext cx="11842750" cy="2050489"/>
          </a:xfrm>
          <a:custGeom>
            <a:avLst/>
            <a:gdLst>
              <a:gd name="connsiteX0" fmla="*/ 0 w 12191016"/>
              <a:gd name="connsiteY0" fmla="*/ 0 h 2084641"/>
              <a:gd name="connsiteX1" fmla="*/ 1842441 w 12191016"/>
              <a:gd name="connsiteY1" fmla="*/ 1470451 h 2084641"/>
              <a:gd name="connsiteX2" fmla="*/ 2062606 w 12191016"/>
              <a:gd name="connsiteY2" fmla="*/ 1551578 h 2084641"/>
              <a:gd name="connsiteX3" fmla="*/ 3453110 w 12191016"/>
              <a:gd name="connsiteY3" fmla="*/ 1493668 h 2084641"/>
              <a:gd name="connsiteX4" fmla="*/ 4275857 w 12191016"/>
              <a:gd name="connsiteY4" fmla="*/ 1192376 h 2084641"/>
              <a:gd name="connsiteX5" fmla="*/ 9455588 w 12191016"/>
              <a:gd name="connsiteY5" fmla="*/ 2084642 h 2084641"/>
              <a:gd name="connsiteX6" fmla="*/ 9768487 w 12191016"/>
              <a:gd name="connsiteY6" fmla="*/ 1968756 h 2084641"/>
              <a:gd name="connsiteX7" fmla="*/ 10730272 w 12191016"/>
              <a:gd name="connsiteY7" fmla="*/ 1586337 h 2084641"/>
              <a:gd name="connsiteX8" fmla="*/ 11576169 w 12191016"/>
              <a:gd name="connsiteY8" fmla="*/ 1331414 h 2084641"/>
              <a:gd name="connsiteX9" fmla="*/ 12191016 w 12191016"/>
              <a:gd name="connsiteY9" fmla="*/ 1180768 h 2084641"/>
              <a:gd name="connsiteX10" fmla="*/ 12191016 w 12191016"/>
              <a:gd name="connsiteY10" fmla="*/ 0 h 2084641"/>
              <a:gd name="connsiteX11" fmla="*/ 0 w 12191016"/>
              <a:gd name="connsiteY11" fmla="*/ 0 h 208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1016" h="2084641">
                <a:moveTo>
                  <a:pt x="0" y="0"/>
                </a:moveTo>
                <a:cubicBezTo>
                  <a:pt x="367334" y="390682"/>
                  <a:pt x="1143582" y="1169094"/>
                  <a:pt x="1842441" y="1470451"/>
                </a:cubicBezTo>
                <a:cubicBezTo>
                  <a:pt x="1887235" y="1489798"/>
                  <a:pt x="1960164" y="1520950"/>
                  <a:pt x="2062606" y="1551578"/>
                </a:cubicBezTo>
                <a:cubicBezTo>
                  <a:pt x="2621116" y="1718554"/>
                  <a:pt x="3128340" y="1627589"/>
                  <a:pt x="3453110" y="1493668"/>
                </a:cubicBezTo>
                <a:cubicBezTo>
                  <a:pt x="3560799" y="1449267"/>
                  <a:pt x="3488460" y="1438118"/>
                  <a:pt x="4275857" y="1192376"/>
                </a:cubicBezTo>
                <a:cubicBezTo>
                  <a:pt x="7060801" y="323262"/>
                  <a:pt x="8821656" y="1679007"/>
                  <a:pt x="9455588" y="2084642"/>
                </a:cubicBezTo>
                <a:lnTo>
                  <a:pt x="9768487" y="1968756"/>
                </a:lnTo>
                <a:lnTo>
                  <a:pt x="10730272" y="1586337"/>
                </a:lnTo>
                <a:lnTo>
                  <a:pt x="11576169" y="1331414"/>
                </a:lnTo>
                <a:lnTo>
                  <a:pt x="12191016" y="1180768"/>
                </a:lnTo>
                <a:lnTo>
                  <a:pt x="12191016" y="0"/>
                </a:lnTo>
                <a:lnTo>
                  <a:pt x="0" y="0"/>
                </a:lnTo>
              </a:path>
            </a:pathLst>
          </a:custGeom>
          <a:gradFill>
            <a:gsLst>
              <a:gs pos="54000">
                <a:srgbClr val="1E728F">
                  <a:alpha val="71000"/>
                </a:srgbClr>
              </a:gs>
              <a:gs pos="0">
                <a:schemeClr val="accent1">
                  <a:alpha val="0"/>
                </a:schemeClr>
              </a:gs>
              <a:gs pos="100000">
                <a:schemeClr val="accent2">
                  <a:alpha val="0"/>
                </a:schemeClr>
              </a:gs>
            </a:gsLst>
            <a:lin ang="0" scaled="1"/>
          </a:gradFill>
          <a:ln w="6558" cap="flat">
            <a:noFill/>
            <a:prstDash val="solid"/>
            <a:miter/>
          </a:ln>
        </p:spPr>
        <p:txBody>
          <a:bodyPr rtlCol="0" anchor="ctr"/>
          <a:lstStyle/>
          <a:p>
            <a:endParaRPr lang="en-US"/>
          </a:p>
        </p:txBody>
      </p:sp>
      <p:sp>
        <p:nvSpPr>
          <p:cNvPr id="8" name="Rectangle 7">
            <a:extLst>
              <a:ext uri="{FF2B5EF4-FFF2-40B4-BE49-F238E27FC236}">
                <a16:creationId xmlns:a16="http://schemas.microsoft.com/office/drawing/2014/main" id="{5ECA6592-67BD-6E16-193F-7F0E32910DF0}"/>
              </a:ext>
            </a:extLst>
          </p:cNvPr>
          <p:cNvSpPr>
            <a:spLocks/>
          </p:cNvSpPr>
          <p:nvPr userDrawn="1"/>
        </p:nvSpPr>
        <p:spPr>
          <a:xfrm rot="5400000">
            <a:off x="8728433" y="3394075"/>
            <a:ext cx="6858000" cy="6985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4B6E8DD5-CA78-48C2-CAE3-A621A638BBBB}"/>
              </a:ext>
            </a:extLst>
          </p:cNvPr>
          <p:cNvSpPr txBox="1">
            <a:spLocks/>
          </p:cNvSpPr>
          <p:nvPr userDrawn="1"/>
        </p:nvSpPr>
        <p:spPr>
          <a:xfrm>
            <a:off x="1049294" y="4835595"/>
            <a:ext cx="3508191" cy="480704"/>
          </a:xfrm>
          <a:prstGeom prst="rect">
            <a:avLst/>
          </a:prstGeom>
        </p:spPr>
        <p:txBody>
          <a:bodyPr/>
          <a:lstStyle>
            <a:lvl1pPr algn="l" defTabSz="914400" rtl="0" eaLnBrk="1" latinLnBrk="0" hangingPunct="1">
              <a:lnSpc>
                <a:spcPct val="90000"/>
              </a:lnSpc>
              <a:spcBef>
                <a:spcPct val="0"/>
              </a:spcBef>
              <a:buNone/>
              <a:defRPr sz="2800" kern="1200">
                <a:solidFill>
                  <a:schemeClr val="tx2"/>
                </a:solidFill>
                <a:latin typeface="+mj-lt"/>
                <a:ea typeface="+mj-ea"/>
                <a:cs typeface="+mj-cs"/>
              </a:defRPr>
            </a:lvl1pPr>
          </a:lstStyle>
          <a:p>
            <a:r>
              <a:rPr lang="en-US" sz="2000" b="0" dirty="0">
                <a:solidFill>
                  <a:schemeClr val="bg1"/>
                </a:solidFill>
                <a:latin typeface="+mn-lt"/>
              </a:rPr>
              <a:t>Enter email contact:</a:t>
            </a:r>
          </a:p>
        </p:txBody>
      </p:sp>
      <p:sp>
        <p:nvSpPr>
          <p:cNvPr id="5" name="Text Placeholder 6">
            <a:extLst>
              <a:ext uri="{FF2B5EF4-FFF2-40B4-BE49-F238E27FC236}">
                <a16:creationId xmlns:a16="http://schemas.microsoft.com/office/drawing/2014/main" id="{4D2C2B51-D968-A992-2947-76EA37B87B2A}"/>
              </a:ext>
            </a:extLst>
          </p:cNvPr>
          <p:cNvSpPr>
            <a:spLocks noGrp="1"/>
          </p:cNvSpPr>
          <p:nvPr>
            <p:ph type="body" sz="quarter" idx="13"/>
          </p:nvPr>
        </p:nvSpPr>
        <p:spPr>
          <a:xfrm>
            <a:off x="1167126" y="5214011"/>
            <a:ext cx="6040887" cy="302358"/>
          </a:xfrm>
        </p:spPr>
        <p:txBody>
          <a:bodyPr>
            <a:normAutofit/>
          </a:bodyPr>
          <a:lstStyle>
            <a:lvl1pPr marL="0" indent="0">
              <a:lnSpc>
                <a:spcPct val="100000"/>
              </a:lnSpc>
              <a:spcAft>
                <a:spcPts val="0"/>
              </a:spcAft>
              <a:buNone/>
              <a:defRPr sz="1400">
                <a:solidFill>
                  <a:schemeClr val="accent3"/>
                </a:solidFill>
              </a:defRPr>
            </a:lvl1pPr>
          </a:lstStyle>
          <a:p>
            <a:pPr lvl="0"/>
            <a:r>
              <a:rPr lang="en-US" dirty="0"/>
              <a:t>Click to edit Master text styles</a:t>
            </a:r>
          </a:p>
        </p:txBody>
      </p:sp>
      <p:pic>
        <p:nvPicPr>
          <p:cNvPr id="14" name="Picture 13">
            <a:extLst>
              <a:ext uri="{FF2B5EF4-FFF2-40B4-BE49-F238E27FC236}">
                <a16:creationId xmlns:a16="http://schemas.microsoft.com/office/drawing/2014/main" id="{62DFAB57-0C7D-A9E1-F666-5A32CA0DE626}"/>
              </a:ext>
            </a:extLst>
          </p:cNvPr>
          <p:cNvPicPr>
            <a:picLocks noChangeAspect="1"/>
          </p:cNvPicPr>
          <p:nvPr userDrawn="1"/>
        </p:nvPicPr>
        <p:blipFill>
          <a:blip r:embed="rId4"/>
          <a:stretch>
            <a:fillRect/>
          </a:stretch>
        </p:blipFill>
        <p:spPr>
          <a:xfrm>
            <a:off x="10137860" y="6256779"/>
            <a:ext cx="1894484" cy="434153"/>
          </a:xfrm>
          <a:prstGeom prst="rect">
            <a:avLst/>
          </a:prstGeom>
        </p:spPr>
      </p:pic>
    </p:spTree>
    <p:extLst>
      <p:ext uri="{BB962C8B-B14F-4D97-AF65-F5344CB8AC3E}">
        <p14:creationId xmlns:p14="http://schemas.microsoft.com/office/powerpoint/2010/main" val="28824263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vider 2">
    <p:bg>
      <p:bgRef idx="1001">
        <a:schemeClr val="bg2"/>
      </p:bgRef>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1E7158FD-5EC7-0255-840E-5199B2153B23}"/>
              </a:ext>
            </a:extLst>
          </p:cNvPr>
          <p:cNvSpPr/>
          <p:nvPr userDrawn="1"/>
        </p:nvSpPr>
        <p:spPr>
          <a:xfrm>
            <a:off x="435429" y="0"/>
            <a:ext cx="11756571" cy="6858000"/>
          </a:xfrm>
          <a:custGeom>
            <a:avLst/>
            <a:gdLst>
              <a:gd name="connsiteX0" fmla="*/ 177347 w 11756571"/>
              <a:gd name="connsiteY0" fmla="*/ 0 h 6858000"/>
              <a:gd name="connsiteX1" fmla="*/ 11756571 w 11756571"/>
              <a:gd name="connsiteY1" fmla="*/ 0 h 6858000"/>
              <a:gd name="connsiteX2" fmla="*/ 11756571 w 11756571"/>
              <a:gd name="connsiteY2" fmla="*/ 6858000 h 6858000"/>
              <a:gd name="connsiteX3" fmla="*/ 0 w 11756571"/>
              <a:gd name="connsiteY3" fmla="*/ 6858000 h 6858000"/>
              <a:gd name="connsiteX4" fmla="*/ 0 w 11756571"/>
              <a:gd name="connsiteY4" fmla="*/ 6850744 h 6858000"/>
              <a:gd name="connsiteX5" fmla="*/ 2373085 w 11756571"/>
              <a:gd name="connsiteY5" fmla="*/ 6850744 h 6858000"/>
              <a:gd name="connsiteX6" fmla="*/ 2445657 w 11756571"/>
              <a:gd name="connsiteY6" fmla="*/ 6284688 h 6858000"/>
              <a:gd name="connsiteX7" fmla="*/ 2540000 w 11756571"/>
              <a:gd name="connsiteY7" fmla="*/ 5762173 h 6858000"/>
              <a:gd name="connsiteX8" fmla="*/ 2582677 w 11756571"/>
              <a:gd name="connsiteY8" fmla="*/ 5548788 h 6858000"/>
              <a:gd name="connsiteX9" fmla="*/ 2635637 w 11756571"/>
              <a:gd name="connsiteY9" fmla="*/ 5357149 h 6858000"/>
              <a:gd name="connsiteX10" fmla="*/ 2860668 w 11756571"/>
              <a:gd name="connsiteY10" fmla="*/ 3547050 h 6858000"/>
              <a:gd name="connsiteX11" fmla="*/ 2822837 w 11756571"/>
              <a:gd name="connsiteY11" fmla="*/ 3321929 h 6858000"/>
              <a:gd name="connsiteX12" fmla="*/ 2098117 w 11756571"/>
              <a:gd name="connsiteY12" fmla="*/ 2180599 h 6858000"/>
              <a:gd name="connsiteX13" fmla="*/ 1441843 w 11756571"/>
              <a:gd name="connsiteY13" fmla="*/ 1636612 h 6858000"/>
              <a:gd name="connsiteX14" fmla="*/ 184569 w 11756571"/>
              <a:gd name="connsiteY14" fmla="*/ 1867 h 6858000"/>
              <a:gd name="connsiteX15" fmla="*/ 183683 w 11756571"/>
              <a:gd name="connsiteY15" fmla="*/ 2 h 6858000"/>
              <a:gd name="connsiteX16" fmla="*/ 177347 w 11756571"/>
              <a:gd name="connsiteY16" fmla="*/ 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756571" h="6858000">
                <a:moveTo>
                  <a:pt x="177347" y="0"/>
                </a:moveTo>
                <a:lnTo>
                  <a:pt x="11756571" y="0"/>
                </a:lnTo>
                <a:lnTo>
                  <a:pt x="11756571" y="6858000"/>
                </a:lnTo>
                <a:lnTo>
                  <a:pt x="0" y="6858000"/>
                </a:lnTo>
                <a:lnTo>
                  <a:pt x="0" y="6850744"/>
                </a:lnTo>
                <a:lnTo>
                  <a:pt x="2373085" y="6850744"/>
                </a:lnTo>
                <a:lnTo>
                  <a:pt x="2445657" y="6284688"/>
                </a:lnTo>
                <a:lnTo>
                  <a:pt x="2540000" y="5762173"/>
                </a:lnTo>
                <a:lnTo>
                  <a:pt x="2582677" y="5548788"/>
                </a:lnTo>
                <a:lnTo>
                  <a:pt x="2635637" y="5357149"/>
                </a:lnTo>
                <a:cubicBezTo>
                  <a:pt x="2777336" y="4819870"/>
                  <a:pt x="2922722" y="4099161"/>
                  <a:pt x="2860668" y="3547050"/>
                </a:cubicBezTo>
                <a:cubicBezTo>
                  <a:pt x="2855390" y="3499849"/>
                  <a:pt x="2846505" y="3423175"/>
                  <a:pt x="2822837" y="3321929"/>
                </a:cubicBezTo>
                <a:cubicBezTo>
                  <a:pt x="2693797" y="2769943"/>
                  <a:pt x="2369942" y="2387960"/>
                  <a:pt x="2098117" y="2180599"/>
                </a:cubicBezTo>
                <a:cubicBezTo>
                  <a:pt x="2007988" y="2111839"/>
                  <a:pt x="2033627" y="2178179"/>
                  <a:pt x="1441843" y="1636612"/>
                </a:cubicBezTo>
                <a:cubicBezTo>
                  <a:pt x="853177" y="1097879"/>
                  <a:pt x="453771" y="540743"/>
                  <a:pt x="184569" y="1867"/>
                </a:cubicBezTo>
                <a:lnTo>
                  <a:pt x="183683" y="2"/>
                </a:lnTo>
                <a:lnTo>
                  <a:pt x="177347" y="2"/>
                </a:lnTo>
                <a:close/>
              </a:path>
            </a:pathLst>
          </a:custGeom>
          <a:solidFill>
            <a:schemeClr val="bg2"/>
          </a:solidFill>
          <a:ln>
            <a:noFill/>
          </a:ln>
          <a:effectLst>
            <a:outerShdw blurRad="215900" dist="38100" dir="10800000" algn="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31" name="Straight Connector 30">
            <a:extLst>
              <a:ext uri="{FF2B5EF4-FFF2-40B4-BE49-F238E27FC236}">
                <a16:creationId xmlns:a16="http://schemas.microsoft.com/office/drawing/2014/main" id="{E31BDB9B-9824-400C-620A-E1144F93D470}"/>
              </a:ext>
            </a:extLst>
          </p:cNvPr>
          <p:cNvCxnSpPr/>
          <p:nvPr userDrawn="1"/>
        </p:nvCxnSpPr>
        <p:spPr>
          <a:xfrm>
            <a:off x="4396909" y="4131948"/>
            <a:ext cx="707937" cy="0"/>
          </a:xfrm>
          <a:prstGeom prst="line">
            <a:avLst/>
          </a:prstGeom>
          <a:ln>
            <a:gradFill flip="none" rotWithShape="1">
              <a:gsLst>
                <a:gs pos="54612">
                  <a:srgbClr val="BCE1EA"/>
                </a:gs>
                <a:gs pos="0">
                  <a:schemeClr val="bg1">
                    <a:alpha val="0"/>
                  </a:schemeClr>
                </a:gs>
                <a:gs pos="100000">
                  <a:schemeClr val="bg1">
                    <a:alpha val="0"/>
                  </a:schemeClr>
                </a:gs>
              </a:gsLst>
              <a:lin ang="0" scaled="1"/>
              <a:tileRect/>
            </a:gradFill>
          </a:ln>
        </p:spPr>
        <p:style>
          <a:lnRef idx="2">
            <a:schemeClr val="accent1"/>
          </a:lnRef>
          <a:fillRef idx="0">
            <a:schemeClr val="accent1"/>
          </a:fillRef>
          <a:effectRef idx="1">
            <a:schemeClr val="accent1"/>
          </a:effectRef>
          <a:fontRef idx="minor">
            <a:schemeClr val="tx1"/>
          </a:fontRef>
        </p:style>
      </p:cxnSp>
      <p:sp>
        <p:nvSpPr>
          <p:cNvPr id="2" name="Title 1">
            <a:extLst>
              <a:ext uri="{FF2B5EF4-FFF2-40B4-BE49-F238E27FC236}">
                <a16:creationId xmlns:a16="http://schemas.microsoft.com/office/drawing/2014/main" id="{44EB0E5B-7BA2-6DEB-0EFA-8D3E196D9524}"/>
              </a:ext>
            </a:extLst>
          </p:cNvPr>
          <p:cNvSpPr>
            <a:spLocks noGrp="1"/>
          </p:cNvSpPr>
          <p:nvPr>
            <p:ph type="title" hasCustomPrompt="1"/>
          </p:nvPr>
        </p:nvSpPr>
        <p:spPr>
          <a:xfrm>
            <a:off x="4412457" y="1261987"/>
            <a:ext cx="7174706" cy="2738513"/>
          </a:xfrm>
        </p:spPr>
        <p:txBody>
          <a:bodyPr anchor="b"/>
          <a:lstStyle>
            <a:lvl1pPr>
              <a:defRPr sz="5400"/>
            </a:lvl1pPr>
          </a:lstStyle>
          <a:p>
            <a:r>
              <a:rPr lang="en-US"/>
              <a:t>Click to edit </a:t>
            </a:r>
            <a:br>
              <a:rPr lang="en-US"/>
            </a:br>
            <a:r>
              <a:rPr lang="en-US"/>
              <a:t>Master title style</a:t>
            </a:r>
          </a:p>
        </p:txBody>
      </p:sp>
      <p:sp>
        <p:nvSpPr>
          <p:cNvPr id="40" name="Text Placeholder 39">
            <a:extLst>
              <a:ext uri="{FF2B5EF4-FFF2-40B4-BE49-F238E27FC236}">
                <a16:creationId xmlns:a16="http://schemas.microsoft.com/office/drawing/2014/main" id="{0245D72B-BD03-3896-E6BE-EE03745F5DA6}"/>
              </a:ext>
            </a:extLst>
          </p:cNvPr>
          <p:cNvSpPr>
            <a:spLocks noGrp="1"/>
          </p:cNvSpPr>
          <p:nvPr>
            <p:ph type="body" sz="quarter" idx="10"/>
          </p:nvPr>
        </p:nvSpPr>
        <p:spPr>
          <a:xfrm>
            <a:off x="4414837" y="4391025"/>
            <a:ext cx="7172325" cy="1453896"/>
          </a:xfrm>
        </p:spPr>
        <p:txBody>
          <a:bodyPr>
            <a:normAutofit/>
          </a:bodyPr>
          <a:lstStyle>
            <a:lvl1pPr marL="0" indent="0">
              <a:buNone/>
              <a:defRPr sz="2000"/>
            </a:lvl1pPr>
            <a:lvl2pPr marL="228600" indent="0">
              <a:buNone/>
              <a:defRPr/>
            </a:lvl2pPr>
          </a:lstStyle>
          <a:p>
            <a:pPr lvl="0"/>
            <a:r>
              <a:rPr lang="en-US"/>
              <a:t>Click to edit Master text styles</a:t>
            </a:r>
          </a:p>
        </p:txBody>
      </p:sp>
      <p:pic>
        <p:nvPicPr>
          <p:cNvPr id="43" name="Graphic 42">
            <a:extLst>
              <a:ext uri="{FF2B5EF4-FFF2-40B4-BE49-F238E27FC236}">
                <a16:creationId xmlns:a16="http://schemas.microsoft.com/office/drawing/2014/main" id="{CF3F7F82-30AF-F5C4-EAB3-F9B3ED22D0E7}"/>
              </a:ext>
            </a:extLst>
          </p:cNvPr>
          <p:cNvPicPr>
            <a:picLocks noChangeAspect="1"/>
          </p:cNvPicPr>
          <p:nvPr userDrawn="1"/>
        </p:nvPicPr>
        <p:blipFill>
          <a:blip>
            <a:extLst>
              <a:ext uri="{96DAC541-7B7A-43D3-8B79-37D633B846F1}">
                <asvg:svgBlip xmlns:asvg="http://schemas.microsoft.com/office/drawing/2016/SVG/main" r:embed="rId2"/>
              </a:ext>
            </a:extLst>
          </a:blip>
          <a:srcRect r="38801"/>
          <a:stretch>
            <a:fillRect/>
          </a:stretch>
        </p:blipFill>
        <p:spPr>
          <a:xfrm rot="14400000">
            <a:off x="-1775531" y="678739"/>
            <a:ext cx="9959072" cy="6149078"/>
          </a:xfrm>
          <a:custGeom>
            <a:avLst/>
            <a:gdLst>
              <a:gd name="connsiteX0" fmla="*/ 9959072 w 9959072"/>
              <a:gd name="connsiteY0" fmla="*/ 1956286 h 6149078"/>
              <a:gd name="connsiteX1" fmla="*/ 7538361 w 9959072"/>
              <a:gd name="connsiteY1" fmla="*/ 6149078 h 6149078"/>
              <a:gd name="connsiteX2" fmla="*/ 0 w 9959072"/>
              <a:gd name="connsiteY2" fmla="*/ 6149078 h 6149078"/>
              <a:gd name="connsiteX3" fmla="*/ 0 w 9959072"/>
              <a:gd name="connsiteY3" fmla="*/ 5489906 h 6149078"/>
              <a:gd name="connsiteX4" fmla="*/ 3169599 w 9959072"/>
              <a:gd name="connsiteY4" fmla="*/ 0 h 6149078"/>
              <a:gd name="connsiteX5" fmla="*/ 6570685 w 9959072"/>
              <a:gd name="connsiteY5" fmla="*/ 0 h 61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59072" h="6149078">
                <a:moveTo>
                  <a:pt x="9959072" y="1956286"/>
                </a:moveTo>
                <a:lnTo>
                  <a:pt x="7538361" y="6149078"/>
                </a:lnTo>
                <a:lnTo>
                  <a:pt x="0" y="6149078"/>
                </a:lnTo>
                <a:lnTo>
                  <a:pt x="0" y="5489906"/>
                </a:lnTo>
                <a:lnTo>
                  <a:pt x="3169599" y="0"/>
                </a:lnTo>
                <a:lnTo>
                  <a:pt x="6570685" y="0"/>
                </a:lnTo>
                <a:close/>
              </a:path>
            </a:pathLst>
          </a:custGeom>
        </p:spPr>
      </p:pic>
      <p:sp>
        <p:nvSpPr>
          <p:cNvPr id="4" name="Freeform: Shape 14">
            <a:extLst>
              <a:ext uri="{FF2B5EF4-FFF2-40B4-BE49-F238E27FC236}">
                <a16:creationId xmlns:a16="http://schemas.microsoft.com/office/drawing/2014/main" id="{5B7A939F-AF83-4053-82BB-2927B312FDE7}"/>
              </a:ext>
            </a:extLst>
          </p:cNvPr>
          <p:cNvSpPr/>
          <p:nvPr userDrawn="1"/>
        </p:nvSpPr>
        <p:spPr>
          <a:xfrm rot="14400000">
            <a:off x="-2776378" y="1383454"/>
            <a:ext cx="7337174" cy="4675093"/>
          </a:xfrm>
          <a:custGeom>
            <a:avLst/>
            <a:gdLst>
              <a:gd name="connsiteX0" fmla="*/ 7337174 w 7337174"/>
              <a:gd name="connsiteY0" fmla="*/ 3425371 h 4675093"/>
              <a:gd name="connsiteX1" fmla="*/ 7027618 w 7337174"/>
              <a:gd name="connsiteY1" fmla="*/ 3961538 h 4675093"/>
              <a:gd name="connsiteX2" fmla="*/ 7025559 w 7337174"/>
              <a:gd name="connsiteY2" fmla="*/ 3961373 h 4675093"/>
              <a:gd name="connsiteX3" fmla="*/ 4981192 w 7337174"/>
              <a:gd name="connsiteY3" fmla="*/ 4232832 h 4675093"/>
              <a:gd name="connsiteX4" fmla="*/ 4181948 w 7337174"/>
              <a:gd name="connsiteY4" fmla="*/ 4529188 h 4675093"/>
              <a:gd name="connsiteX5" fmla="*/ 2831168 w 7337174"/>
              <a:gd name="connsiteY5" fmla="*/ 4586149 h 4675093"/>
              <a:gd name="connsiteX6" fmla="*/ 2617292 w 7337174"/>
              <a:gd name="connsiteY6" fmla="*/ 4506351 h 4675093"/>
              <a:gd name="connsiteX7" fmla="*/ 1162215 w 7337174"/>
              <a:gd name="connsiteY7" fmla="*/ 3406419 h 4675093"/>
              <a:gd name="connsiteX8" fmla="*/ 1022731 w 7337174"/>
              <a:gd name="connsiteY8" fmla="*/ 3264735 h 4675093"/>
              <a:gd name="connsiteX9" fmla="*/ 859273 w 7337174"/>
              <a:gd name="connsiteY9" fmla="*/ 3121083 h 4675093"/>
              <a:gd name="connsiteX10" fmla="*/ 453933 w 7337174"/>
              <a:gd name="connsiteY10" fmla="*/ 2778122 h 4675093"/>
              <a:gd name="connsiteX11" fmla="*/ 0 w 7337174"/>
              <a:gd name="connsiteY11" fmla="*/ 2432245 h 4675093"/>
              <a:gd name="connsiteX12" fmla="*/ 1404257 w 7337174"/>
              <a:gd name="connsiteY12" fmla="*/ 0 h 4675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37174" h="4675093">
                <a:moveTo>
                  <a:pt x="7337174" y="3425371"/>
                </a:moveTo>
                <a:lnTo>
                  <a:pt x="7027618" y="3961538"/>
                </a:lnTo>
                <a:lnTo>
                  <a:pt x="7025559" y="3961373"/>
                </a:lnTo>
                <a:cubicBezTo>
                  <a:pt x="6424278" y="3925071"/>
                  <a:pt x="5742081" y="3992398"/>
                  <a:pt x="4981192" y="4232832"/>
                </a:cubicBezTo>
                <a:cubicBezTo>
                  <a:pt x="4216289" y="4474548"/>
                  <a:pt x="4286561" y="4485514"/>
                  <a:pt x="4181948" y="4529188"/>
                </a:cubicBezTo>
                <a:cubicBezTo>
                  <a:pt x="3866456" y="4660915"/>
                  <a:pt x="3373722" y="4750390"/>
                  <a:pt x="2831168" y="4586149"/>
                </a:cubicBezTo>
                <a:cubicBezTo>
                  <a:pt x="2731652" y="4556023"/>
                  <a:pt x="2660807" y="4525381"/>
                  <a:pt x="2617292" y="4506351"/>
                </a:cubicBezTo>
                <a:cubicBezTo>
                  <a:pt x="2108122" y="4284036"/>
                  <a:pt x="1556663" y="3797774"/>
                  <a:pt x="1162215" y="3406419"/>
                </a:cubicBezTo>
                <a:lnTo>
                  <a:pt x="1022731" y="3264735"/>
                </a:lnTo>
                <a:lnTo>
                  <a:pt x="859273" y="3121083"/>
                </a:lnTo>
                <a:lnTo>
                  <a:pt x="453933" y="2778122"/>
                </a:lnTo>
                <a:lnTo>
                  <a:pt x="0" y="2432245"/>
                </a:lnTo>
                <a:lnTo>
                  <a:pt x="1404257" y="0"/>
                </a:lnTo>
                <a:close/>
              </a:path>
            </a:pathLst>
          </a:custGeom>
          <a:gradFill>
            <a:gsLst>
              <a:gs pos="19000">
                <a:srgbClr val="054668">
                  <a:lumMod val="93886"/>
                  <a:lumOff val="6114"/>
                  <a:alpha val="67000"/>
                </a:srgbClr>
              </a:gs>
              <a:gs pos="100000">
                <a:srgbClr val="3DB993"/>
              </a:gs>
            </a:gsLst>
            <a:lin ang="0" scaled="1"/>
          </a:gradFill>
          <a:ln w="6558" cap="flat">
            <a:noFill/>
            <a:prstDash val="solid"/>
            <a:miter/>
          </a:ln>
        </p:spPr>
        <p:txBody>
          <a:bodyPr rtlCol="0" anchor="ctr"/>
          <a:lstStyle/>
          <a:p>
            <a:endParaRPr lang="en-US"/>
          </a:p>
        </p:txBody>
      </p:sp>
      <p:pic>
        <p:nvPicPr>
          <p:cNvPr id="34" name="Picture 33">
            <a:extLst>
              <a:ext uri="{FF2B5EF4-FFF2-40B4-BE49-F238E27FC236}">
                <a16:creationId xmlns:a16="http://schemas.microsoft.com/office/drawing/2014/main" id="{428F4CD4-9790-AC45-7594-EE9B5AAF9610}"/>
              </a:ext>
            </a:extLst>
          </p:cNvPr>
          <p:cNvPicPr>
            <a:picLocks noChangeAspect="1"/>
          </p:cNvPicPr>
          <p:nvPr userDrawn="1"/>
        </p:nvPicPr>
        <p:blipFill>
          <a:blip r:embed="rId3"/>
          <a:stretch>
            <a:fillRect/>
          </a:stretch>
        </p:blipFill>
        <p:spPr>
          <a:xfrm>
            <a:off x="144918" y="5832684"/>
            <a:ext cx="1708860" cy="1025316"/>
          </a:xfrm>
          <a:prstGeom prst="rect">
            <a:avLst/>
          </a:prstGeom>
        </p:spPr>
      </p:pic>
      <p:sp>
        <p:nvSpPr>
          <p:cNvPr id="37" name="Rectangle 36">
            <a:extLst>
              <a:ext uri="{FF2B5EF4-FFF2-40B4-BE49-F238E27FC236}">
                <a16:creationId xmlns:a16="http://schemas.microsoft.com/office/drawing/2014/main" id="{4AF7D563-D702-534D-80A2-19385DCAB54C}"/>
              </a:ext>
            </a:extLst>
          </p:cNvPr>
          <p:cNvSpPr>
            <a:spLocks/>
          </p:cNvSpPr>
          <p:nvPr userDrawn="1"/>
        </p:nvSpPr>
        <p:spPr>
          <a:xfrm rot="5400000">
            <a:off x="8728433" y="3394075"/>
            <a:ext cx="6858000" cy="69850"/>
          </a:xfrm>
          <a:prstGeom prst="rect">
            <a:avLst/>
          </a:prstGeom>
          <a:solidFill>
            <a:srgbClr val="2D88A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824773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Divider 1">
    <p:bg>
      <p:bgPr>
        <a:solidFill>
          <a:schemeClr val="bg2"/>
        </a:solidFill>
        <a:effectLst/>
      </p:bgPr>
    </p:bg>
    <p:spTree>
      <p:nvGrpSpPr>
        <p:cNvPr id="1" name=""/>
        <p:cNvGrpSpPr/>
        <p:nvPr/>
      </p:nvGrpSpPr>
      <p:grpSpPr>
        <a:xfrm>
          <a:off x="0" y="0"/>
          <a:ext cx="0" cy="0"/>
          <a:chOff x="0" y="0"/>
          <a:chExt cx="0" cy="0"/>
        </a:xfrm>
      </p:grpSpPr>
      <p:sp>
        <p:nvSpPr>
          <p:cNvPr id="15" name="Freeform: Shape 14">
            <a:extLst>
              <a:ext uri="{FF2B5EF4-FFF2-40B4-BE49-F238E27FC236}">
                <a16:creationId xmlns:a16="http://schemas.microsoft.com/office/drawing/2014/main" id="{69480E82-E597-08CF-16CF-8A3D8A87C2D9}"/>
              </a:ext>
            </a:extLst>
          </p:cNvPr>
          <p:cNvSpPr/>
          <p:nvPr userDrawn="1"/>
        </p:nvSpPr>
        <p:spPr>
          <a:xfrm rot="14400000">
            <a:off x="-2776378" y="1383455"/>
            <a:ext cx="7337174" cy="4675093"/>
          </a:xfrm>
          <a:custGeom>
            <a:avLst/>
            <a:gdLst>
              <a:gd name="connsiteX0" fmla="*/ 7337174 w 7337174"/>
              <a:gd name="connsiteY0" fmla="*/ 3425371 h 4675093"/>
              <a:gd name="connsiteX1" fmla="*/ 7027618 w 7337174"/>
              <a:gd name="connsiteY1" fmla="*/ 3961538 h 4675093"/>
              <a:gd name="connsiteX2" fmla="*/ 7025559 w 7337174"/>
              <a:gd name="connsiteY2" fmla="*/ 3961373 h 4675093"/>
              <a:gd name="connsiteX3" fmla="*/ 4981192 w 7337174"/>
              <a:gd name="connsiteY3" fmla="*/ 4232832 h 4675093"/>
              <a:gd name="connsiteX4" fmla="*/ 4181948 w 7337174"/>
              <a:gd name="connsiteY4" fmla="*/ 4529188 h 4675093"/>
              <a:gd name="connsiteX5" fmla="*/ 2831168 w 7337174"/>
              <a:gd name="connsiteY5" fmla="*/ 4586149 h 4675093"/>
              <a:gd name="connsiteX6" fmla="*/ 2617292 w 7337174"/>
              <a:gd name="connsiteY6" fmla="*/ 4506351 h 4675093"/>
              <a:gd name="connsiteX7" fmla="*/ 1162215 w 7337174"/>
              <a:gd name="connsiteY7" fmla="*/ 3406419 h 4675093"/>
              <a:gd name="connsiteX8" fmla="*/ 1022731 w 7337174"/>
              <a:gd name="connsiteY8" fmla="*/ 3264735 h 4675093"/>
              <a:gd name="connsiteX9" fmla="*/ 859273 w 7337174"/>
              <a:gd name="connsiteY9" fmla="*/ 3121083 h 4675093"/>
              <a:gd name="connsiteX10" fmla="*/ 453933 w 7337174"/>
              <a:gd name="connsiteY10" fmla="*/ 2778122 h 4675093"/>
              <a:gd name="connsiteX11" fmla="*/ 0 w 7337174"/>
              <a:gd name="connsiteY11" fmla="*/ 2432245 h 4675093"/>
              <a:gd name="connsiteX12" fmla="*/ 1404257 w 7337174"/>
              <a:gd name="connsiteY12" fmla="*/ 0 h 4675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37174" h="4675093">
                <a:moveTo>
                  <a:pt x="7337174" y="3425371"/>
                </a:moveTo>
                <a:lnTo>
                  <a:pt x="7027618" y="3961538"/>
                </a:lnTo>
                <a:lnTo>
                  <a:pt x="7025559" y="3961373"/>
                </a:lnTo>
                <a:cubicBezTo>
                  <a:pt x="6424278" y="3925071"/>
                  <a:pt x="5742081" y="3992398"/>
                  <a:pt x="4981192" y="4232832"/>
                </a:cubicBezTo>
                <a:cubicBezTo>
                  <a:pt x="4216289" y="4474548"/>
                  <a:pt x="4286561" y="4485514"/>
                  <a:pt x="4181948" y="4529188"/>
                </a:cubicBezTo>
                <a:cubicBezTo>
                  <a:pt x="3866456" y="4660915"/>
                  <a:pt x="3373722" y="4750390"/>
                  <a:pt x="2831168" y="4586149"/>
                </a:cubicBezTo>
                <a:cubicBezTo>
                  <a:pt x="2731652" y="4556023"/>
                  <a:pt x="2660807" y="4525381"/>
                  <a:pt x="2617292" y="4506351"/>
                </a:cubicBezTo>
                <a:cubicBezTo>
                  <a:pt x="2108122" y="4284036"/>
                  <a:pt x="1556663" y="3797774"/>
                  <a:pt x="1162215" y="3406419"/>
                </a:cubicBezTo>
                <a:lnTo>
                  <a:pt x="1022731" y="3264735"/>
                </a:lnTo>
                <a:lnTo>
                  <a:pt x="859273" y="3121083"/>
                </a:lnTo>
                <a:lnTo>
                  <a:pt x="453933" y="2778122"/>
                </a:lnTo>
                <a:lnTo>
                  <a:pt x="0" y="2432245"/>
                </a:lnTo>
                <a:lnTo>
                  <a:pt x="1404257" y="0"/>
                </a:lnTo>
                <a:close/>
              </a:path>
            </a:pathLst>
          </a:custGeom>
          <a:gradFill>
            <a:gsLst>
              <a:gs pos="0">
                <a:schemeClr val="accent4">
                  <a:alpha val="0"/>
                </a:schemeClr>
              </a:gs>
              <a:gs pos="100000">
                <a:schemeClr val="accent4"/>
              </a:gs>
            </a:gsLst>
            <a:lin ang="0" scaled="1"/>
          </a:gradFill>
          <a:ln w="6558" cap="flat">
            <a:noFill/>
            <a:prstDash val="solid"/>
            <a:miter/>
          </a:ln>
        </p:spPr>
        <p:txBody>
          <a:bodyPr rtlCol="0" anchor="ctr"/>
          <a:lstStyle/>
          <a:p>
            <a:endParaRPr lang="en-US"/>
          </a:p>
        </p:txBody>
      </p:sp>
      <p:pic>
        <p:nvPicPr>
          <p:cNvPr id="41" name="Graphic 40">
            <a:extLst>
              <a:ext uri="{FF2B5EF4-FFF2-40B4-BE49-F238E27FC236}">
                <a16:creationId xmlns:a16="http://schemas.microsoft.com/office/drawing/2014/main" id="{7D66C60C-2497-8C6A-032A-275BDBB00DD4}"/>
              </a:ext>
            </a:extLst>
          </p:cNvPr>
          <p:cNvPicPr>
            <a:picLocks noChangeAspect="1"/>
          </p:cNvPicPr>
          <p:nvPr userDrawn="1"/>
        </p:nvPicPr>
        <p:blipFill>
          <a:blip>
            <a:extLst>
              <a:ext uri="{96DAC541-7B7A-43D3-8B79-37D633B846F1}">
                <asvg:svgBlip xmlns:asvg="http://schemas.microsoft.com/office/drawing/2016/SVG/main" r:embed="rId2"/>
              </a:ext>
            </a:extLst>
          </a:blip>
          <a:srcRect r="38801"/>
          <a:stretch>
            <a:fillRect/>
          </a:stretch>
        </p:blipFill>
        <p:spPr>
          <a:xfrm rot="14400000">
            <a:off x="-1775529" y="678739"/>
            <a:ext cx="9959072" cy="6149078"/>
          </a:xfrm>
          <a:custGeom>
            <a:avLst/>
            <a:gdLst>
              <a:gd name="connsiteX0" fmla="*/ 9959072 w 9959072"/>
              <a:gd name="connsiteY0" fmla="*/ 1956286 h 6149078"/>
              <a:gd name="connsiteX1" fmla="*/ 7538361 w 9959072"/>
              <a:gd name="connsiteY1" fmla="*/ 6149078 h 6149078"/>
              <a:gd name="connsiteX2" fmla="*/ 0 w 9959072"/>
              <a:gd name="connsiteY2" fmla="*/ 6149078 h 6149078"/>
              <a:gd name="connsiteX3" fmla="*/ 0 w 9959072"/>
              <a:gd name="connsiteY3" fmla="*/ 5489906 h 6149078"/>
              <a:gd name="connsiteX4" fmla="*/ 3169599 w 9959072"/>
              <a:gd name="connsiteY4" fmla="*/ 0 h 6149078"/>
              <a:gd name="connsiteX5" fmla="*/ 6570685 w 9959072"/>
              <a:gd name="connsiteY5" fmla="*/ 0 h 61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59072" h="6149078">
                <a:moveTo>
                  <a:pt x="9959072" y="1956286"/>
                </a:moveTo>
                <a:lnTo>
                  <a:pt x="7538361" y="6149078"/>
                </a:lnTo>
                <a:lnTo>
                  <a:pt x="0" y="6149078"/>
                </a:lnTo>
                <a:lnTo>
                  <a:pt x="0" y="5489906"/>
                </a:lnTo>
                <a:lnTo>
                  <a:pt x="3169599" y="0"/>
                </a:lnTo>
                <a:lnTo>
                  <a:pt x="6570685" y="0"/>
                </a:lnTo>
                <a:close/>
              </a:path>
            </a:pathLst>
          </a:custGeom>
        </p:spPr>
      </p:pic>
      <p:sp>
        <p:nvSpPr>
          <p:cNvPr id="2" name="Title 1">
            <a:extLst>
              <a:ext uri="{FF2B5EF4-FFF2-40B4-BE49-F238E27FC236}">
                <a16:creationId xmlns:a16="http://schemas.microsoft.com/office/drawing/2014/main" id="{E961B0E7-3156-59A2-6625-720B42728DDB}"/>
              </a:ext>
            </a:extLst>
          </p:cNvPr>
          <p:cNvSpPr>
            <a:spLocks noGrp="1"/>
          </p:cNvSpPr>
          <p:nvPr>
            <p:ph type="title"/>
          </p:nvPr>
        </p:nvSpPr>
        <p:spPr>
          <a:xfrm>
            <a:off x="4412343" y="1621679"/>
            <a:ext cx="6560458" cy="2378821"/>
          </a:xfrm>
        </p:spPr>
        <p:txBody>
          <a:bodyPr anchor="b"/>
          <a:lstStyle>
            <a:lvl1pPr>
              <a:defRPr sz="5400">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53167DA2-9559-A70C-4815-F6FD0A981760}"/>
              </a:ext>
            </a:extLst>
          </p:cNvPr>
          <p:cNvSpPr>
            <a:spLocks noGrp="1"/>
          </p:cNvSpPr>
          <p:nvPr>
            <p:ph type="body" idx="1"/>
          </p:nvPr>
        </p:nvSpPr>
        <p:spPr>
          <a:xfrm>
            <a:off x="4412343" y="4389120"/>
            <a:ext cx="6560458" cy="1453787"/>
          </a:xfrm>
        </p:spPr>
        <p:txBody>
          <a:bodyPr>
            <a:normAutofit/>
          </a:bodyPr>
          <a:lstStyle>
            <a:lvl1pPr marL="0" indent="0">
              <a:buNone/>
              <a:defRPr sz="20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cxnSp>
        <p:nvCxnSpPr>
          <p:cNvPr id="32" name="Straight Connector 31">
            <a:extLst>
              <a:ext uri="{FF2B5EF4-FFF2-40B4-BE49-F238E27FC236}">
                <a16:creationId xmlns:a16="http://schemas.microsoft.com/office/drawing/2014/main" id="{5CB9AB2C-981A-E15F-8009-0F955F21BEC8}"/>
              </a:ext>
            </a:extLst>
          </p:cNvPr>
          <p:cNvCxnSpPr/>
          <p:nvPr userDrawn="1"/>
        </p:nvCxnSpPr>
        <p:spPr>
          <a:xfrm>
            <a:off x="4396909" y="4131948"/>
            <a:ext cx="707937" cy="0"/>
          </a:xfrm>
          <a:prstGeom prst="line">
            <a:avLst/>
          </a:prstGeom>
          <a:ln>
            <a:gradFill flip="none" rotWithShape="1">
              <a:gsLst>
                <a:gs pos="54612">
                  <a:srgbClr val="BCE1EA"/>
                </a:gs>
                <a:gs pos="0">
                  <a:schemeClr val="bg1">
                    <a:alpha val="0"/>
                  </a:schemeClr>
                </a:gs>
                <a:gs pos="100000">
                  <a:schemeClr val="bg1">
                    <a:alpha val="0"/>
                  </a:schemeClr>
                </a:gs>
              </a:gsLst>
              <a:lin ang="0" scaled="1"/>
              <a:tileRect/>
            </a:gradFill>
          </a:ln>
        </p:spPr>
        <p:style>
          <a:lnRef idx="2">
            <a:schemeClr val="accent1"/>
          </a:lnRef>
          <a:fillRef idx="0">
            <a:schemeClr val="accent1"/>
          </a:fillRef>
          <a:effectRef idx="1">
            <a:schemeClr val="accent1"/>
          </a:effectRef>
          <a:fontRef idx="minor">
            <a:schemeClr val="tx1"/>
          </a:fontRef>
        </p:style>
      </p:cxnSp>
      <p:pic>
        <p:nvPicPr>
          <p:cNvPr id="8" name="Picture 7">
            <a:extLst>
              <a:ext uri="{FF2B5EF4-FFF2-40B4-BE49-F238E27FC236}">
                <a16:creationId xmlns:a16="http://schemas.microsoft.com/office/drawing/2014/main" id="{3B646D8C-8E48-6EB0-8E23-543878811CEE}"/>
              </a:ext>
            </a:extLst>
          </p:cNvPr>
          <p:cNvPicPr>
            <a:picLocks noChangeAspect="1"/>
          </p:cNvPicPr>
          <p:nvPr userDrawn="1"/>
        </p:nvPicPr>
        <p:blipFill>
          <a:blip r:embed="rId3"/>
          <a:stretch>
            <a:fillRect/>
          </a:stretch>
        </p:blipFill>
        <p:spPr>
          <a:xfrm>
            <a:off x="144918" y="5832684"/>
            <a:ext cx="1708860" cy="1025316"/>
          </a:xfrm>
          <a:prstGeom prst="rect">
            <a:avLst/>
          </a:prstGeom>
        </p:spPr>
      </p:pic>
      <p:sp>
        <p:nvSpPr>
          <p:cNvPr id="9" name="Rectangle 8">
            <a:extLst>
              <a:ext uri="{FF2B5EF4-FFF2-40B4-BE49-F238E27FC236}">
                <a16:creationId xmlns:a16="http://schemas.microsoft.com/office/drawing/2014/main" id="{EAA32EF1-3159-2AC8-8619-6C3CA29376AB}"/>
              </a:ext>
            </a:extLst>
          </p:cNvPr>
          <p:cNvSpPr>
            <a:spLocks/>
          </p:cNvSpPr>
          <p:nvPr userDrawn="1"/>
        </p:nvSpPr>
        <p:spPr>
          <a:xfrm rot="5400000">
            <a:off x="8728433" y="3394075"/>
            <a:ext cx="6858000" cy="69850"/>
          </a:xfrm>
          <a:prstGeom prst="rect">
            <a:avLst/>
          </a:prstGeom>
          <a:solidFill>
            <a:srgbClr val="3489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660452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3">
    <p:bg>
      <p:bgRef idx="1001">
        <a:schemeClr val="bg2"/>
      </p:bgRef>
    </p:bg>
    <p:spTree>
      <p:nvGrpSpPr>
        <p:cNvPr id="1" name=""/>
        <p:cNvGrpSpPr/>
        <p:nvPr/>
      </p:nvGrpSpPr>
      <p:grpSpPr>
        <a:xfrm>
          <a:off x="0" y="0"/>
          <a:ext cx="0" cy="0"/>
          <a:chOff x="0" y="0"/>
          <a:chExt cx="0" cy="0"/>
        </a:xfrm>
      </p:grpSpPr>
      <p:sp>
        <p:nvSpPr>
          <p:cNvPr id="20" name="Freeform: Shape 19">
            <a:extLst>
              <a:ext uri="{FF2B5EF4-FFF2-40B4-BE49-F238E27FC236}">
                <a16:creationId xmlns:a16="http://schemas.microsoft.com/office/drawing/2014/main" id="{259265A2-EE65-55AF-F832-9CA5A66D4203}"/>
              </a:ext>
            </a:extLst>
          </p:cNvPr>
          <p:cNvSpPr/>
          <p:nvPr userDrawn="1"/>
        </p:nvSpPr>
        <p:spPr>
          <a:xfrm rot="14400000">
            <a:off x="-2776378" y="1383455"/>
            <a:ext cx="7337174" cy="4675093"/>
          </a:xfrm>
          <a:custGeom>
            <a:avLst/>
            <a:gdLst>
              <a:gd name="connsiteX0" fmla="*/ 7337174 w 7337174"/>
              <a:gd name="connsiteY0" fmla="*/ 3425371 h 4675093"/>
              <a:gd name="connsiteX1" fmla="*/ 7027618 w 7337174"/>
              <a:gd name="connsiteY1" fmla="*/ 3961538 h 4675093"/>
              <a:gd name="connsiteX2" fmla="*/ 7025559 w 7337174"/>
              <a:gd name="connsiteY2" fmla="*/ 3961373 h 4675093"/>
              <a:gd name="connsiteX3" fmla="*/ 4981192 w 7337174"/>
              <a:gd name="connsiteY3" fmla="*/ 4232832 h 4675093"/>
              <a:gd name="connsiteX4" fmla="*/ 4181948 w 7337174"/>
              <a:gd name="connsiteY4" fmla="*/ 4529188 h 4675093"/>
              <a:gd name="connsiteX5" fmla="*/ 2831168 w 7337174"/>
              <a:gd name="connsiteY5" fmla="*/ 4586149 h 4675093"/>
              <a:gd name="connsiteX6" fmla="*/ 2617292 w 7337174"/>
              <a:gd name="connsiteY6" fmla="*/ 4506351 h 4675093"/>
              <a:gd name="connsiteX7" fmla="*/ 1162215 w 7337174"/>
              <a:gd name="connsiteY7" fmla="*/ 3406419 h 4675093"/>
              <a:gd name="connsiteX8" fmla="*/ 1022731 w 7337174"/>
              <a:gd name="connsiteY8" fmla="*/ 3264735 h 4675093"/>
              <a:gd name="connsiteX9" fmla="*/ 859273 w 7337174"/>
              <a:gd name="connsiteY9" fmla="*/ 3121083 h 4675093"/>
              <a:gd name="connsiteX10" fmla="*/ 453933 w 7337174"/>
              <a:gd name="connsiteY10" fmla="*/ 2778122 h 4675093"/>
              <a:gd name="connsiteX11" fmla="*/ 0 w 7337174"/>
              <a:gd name="connsiteY11" fmla="*/ 2432245 h 4675093"/>
              <a:gd name="connsiteX12" fmla="*/ 1404257 w 7337174"/>
              <a:gd name="connsiteY12" fmla="*/ 0 h 4675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37174" h="4675093">
                <a:moveTo>
                  <a:pt x="7337174" y="3425371"/>
                </a:moveTo>
                <a:lnTo>
                  <a:pt x="7027618" y="3961538"/>
                </a:lnTo>
                <a:lnTo>
                  <a:pt x="7025559" y="3961373"/>
                </a:lnTo>
                <a:cubicBezTo>
                  <a:pt x="6424278" y="3925071"/>
                  <a:pt x="5742081" y="3992398"/>
                  <a:pt x="4981192" y="4232832"/>
                </a:cubicBezTo>
                <a:cubicBezTo>
                  <a:pt x="4216289" y="4474548"/>
                  <a:pt x="4286561" y="4485514"/>
                  <a:pt x="4181948" y="4529188"/>
                </a:cubicBezTo>
                <a:cubicBezTo>
                  <a:pt x="3866456" y="4660915"/>
                  <a:pt x="3373722" y="4750390"/>
                  <a:pt x="2831168" y="4586149"/>
                </a:cubicBezTo>
                <a:cubicBezTo>
                  <a:pt x="2731652" y="4556023"/>
                  <a:pt x="2660807" y="4525381"/>
                  <a:pt x="2617292" y="4506351"/>
                </a:cubicBezTo>
                <a:cubicBezTo>
                  <a:pt x="2108122" y="4284036"/>
                  <a:pt x="1556663" y="3797774"/>
                  <a:pt x="1162215" y="3406419"/>
                </a:cubicBezTo>
                <a:lnTo>
                  <a:pt x="1022731" y="3264735"/>
                </a:lnTo>
                <a:lnTo>
                  <a:pt x="859273" y="3121083"/>
                </a:lnTo>
                <a:lnTo>
                  <a:pt x="453933" y="2778122"/>
                </a:lnTo>
                <a:lnTo>
                  <a:pt x="0" y="2432245"/>
                </a:lnTo>
                <a:lnTo>
                  <a:pt x="1404257" y="0"/>
                </a:lnTo>
                <a:close/>
              </a:path>
            </a:pathLst>
          </a:custGeom>
          <a:gradFill>
            <a:gsLst>
              <a:gs pos="0">
                <a:schemeClr val="accent5">
                  <a:lumMod val="50000"/>
                  <a:alpha val="0"/>
                </a:schemeClr>
              </a:gs>
              <a:gs pos="100000">
                <a:schemeClr val="accent5"/>
              </a:gs>
            </a:gsLst>
            <a:lin ang="0" scaled="1"/>
          </a:gradFill>
          <a:ln w="6558"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1E7158FD-5EC7-0255-840E-5199B2153B23}"/>
              </a:ext>
            </a:extLst>
          </p:cNvPr>
          <p:cNvSpPr/>
          <p:nvPr userDrawn="1"/>
        </p:nvSpPr>
        <p:spPr>
          <a:xfrm>
            <a:off x="435429" y="0"/>
            <a:ext cx="11756571" cy="6858000"/>
          </a:xfrm>
          <a:custGeom>
            <a:avLst/>
            <a:gdLst>
              <a:gd name="connsiteX0" fmla="*/ 177347 w 11756571"/>
              <a:gd name="connsiteY0" fmla="*/ 0 h 6858000"/>
              <a:gd name="connsiteX1" fmla="*/ 11756571 w 11756571"/>
              <a:gd name="connsiteY1" fmla="*/ 0 h 6858000"/>
              <a:gd name="connsiteX2" fmla="*/ 11756571 w 11756571"/>
              <a:gd name="connsiteY2" fmla="*/ 6858000 h 6858000"/>
              <a:gd name="connsiteX3" fmla="*/ 0 w 11756571"/>
              <a:gd name="connsiteY3" fmla="*/ 6858000 h 6858000"/>
              <a:gd name="connsiteX4" fmla="*/ 0 w 11756571"/>
              <a:gd name="connsiteY4" fmla="*/ 6850744 h 6858000"/>
              <a:gd name="connsiteX5" fmla="*/ 2373085 w 11756571"/>
              <a:gd name="connsiteY5" fmla="*/ 6850744 h 6858000"/>
              <a:gd name="connsiteX6" fmla="*/ 2445657 w 11756571"/>
              <a:gd name="connsiteY6" fmla="*/ 6284688 h 6858000"/>
              <a:gd name="connsiteX7" fmla="*/ 2540000 w 11756571"/>
              <a:gd name="connsiteY7" fmla="*/ 5762173 h 6858000"/>
              <a:gd name="connsiteX8" fmla="*/ 2582677 w 11756571"/>
              <a:gd name="connsiteY8" fmla="*/ 5548788 h 6858000"/>
              <a:gd name="connsiteX9" fmla="*/ 2635637 w 11756571"/>
              <a:gd name="connsiteY9" fmla="*/ 5357149 h 6858000"/>
              <a:gd name="connsiteX10" fmla="*/ 2860668 w 11756571"/>
              <a:gd name="connsiteY10" fmla="*/ 3547050 h 6858000"/>
              <a:gd name="connsiteX11" fmla="*/ 2822837 w 11756571"/>
              <a:gd name="connsiteY11" fmla="*/ 3321929 h 6858000"/>
              <a:gd name="connsiteX12" fmla="*/ 2098117 w 11756571"/>
              <a:gd name="connsiteY12" fmla="*/ 2180599 h 6858000"/>
              <a:gd name="connsiteX13" fmla="*/ 1441843 w 11756571"/>
              <a:gd name="connsiteY13" fmla="*/ 1636612 h 6858000"/>
              <a:gd name="connsiteX14" fmla="*/ 184569 w 11756571"/>
              <a:gd name="connsiteY14" fmla="*/ 1867 h 6858000"/>
              <a:gd name="connsiteX15" fmla="*/ 183683 w 11756571"/>
              <a:gd name="connsiteY15" fmla="*/ 2 h 6858000"/>
              <a:gd name="connsiteX16" fmla="*/ 177347 w 11756571"/>
              <a:gd name="connsiteY16" fmla="*/ 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756571" h="6858000">
                <a:moveTo>
                  <a:pt x="177347" y="0"/>
                </a:moveTo>
                <a:lnTo>
                  <a:pt x="11756571" y="0"/>
                </a:lnTo>
                <a:lnTo>
                  <a:pt x="11756571" y="6858000"/>
                </a:lnTo>
                <a:lnTo>
                  <a:pt x="0" y="6858000"/>
                </a:lnTo>
                <a:lnTo>
                  <a:pt x="0" y="6850744"/>
                </a:lnTo>
                <a:lnTo>
                  <a:pt x="2373085" y="6850744"/>
                </a:lnTo>
                <a:lnTo>
                  <a:pt x="2445657" y="6284688"/>
                </a:lnTo>
                <a:lnTo>
                  <a:pt x="2540000" y="5762173"/>
                </a:lnTo>
                <a:lnTo>
                  <a:pt x="2582677" y="5548788"/>
                </a:lnTo>
                <a:lnTo>
                  <a:pt x="2635637" y="5357149"/>
                </a:lnTo>
                <a:cubicBezTo>
                  <a:pt x="2777336" y="4819870"/>
                  <a:pt x="2922722" y="4099161"/>
                  <a:pt x="2860668" y="3547050"/>
                </a:cubicBezTo>
                <a:cubicBezTo>
                  <a:pt x="2855390" y="3499849"/>
                  <a:pt x="2846505" y="3423175"/>
                  <a:pt x="2822837" y="3321929"/>
                </a:cubicBezTo>
                <a:cubicBezTo>
                  <a:pt x="2693797" y="2769943"/>
                  <a:pt x="2369942" y="2387960"/>
                  <a:pt x="2098117" y="2180599"/>
                </a:cubicBezTo>
                <a:cubicBezTo>
                  <a:pt x="2007988" y="2111839"/>
                  <a:pt x="2033627" y="2178179"/>
                  <a:pt x="1441843" y="1636612"/>
                </a:cubicBezTo>
                <a:cubicBezTo>
                  <a:pt x="853177" y="1097879"/>
                  <a:pt x="453771" y="540743"/>
                  <a:pt x="184569" y="1867"/>
                </a:cubicBezTo>
                <a:lnTo>
                  <a:pt x="183683" y="2"/>
                </a:lnTo>
                <a:lnTo>
                  <a:pt x="177347" y="2"/>
                </a:lnTo>
                <a:close/>
              </a:path>
            </a:pathLst>
          </a:custGeom>
          <a:solidFill>
            <a:schemeClr val="bg2"/>
          </a:solidFill>
          <a:ln>
            <a:noFill/>
          </a:ln>
          <a:effectLst>
            <a:outerShdw blurRad="215900" dist="38100" dir="10800000" algn="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31" name="Straight Connector 30">
            <a:extLst>
              <a:ext uri="{FF2B5EF4-FFF2-40B4-BE49-F238E27FC236}">
                <a16:creationId xmlns:a16="http://schemas.microsoft.com/office/drawing/2014/main" id="{E31BDB9B-9824-400C-620A-E1144F93D470}"/>
              </a:ext>
            </a:extLst>
          </p:cNvPr>
          <p:cNvCxnSpPr/>
          <p:nvPr userDrawn="1"/>
        </p:nvCxnSpPr>
        <p:spPr>
          <a:xfrm>
            <a:off x="4396909" y="4131948"/>
            <a:ext cx="707937" cy="0"/>
          </a:xfrm>
          <a:prstGeom prst="line">
            <a:avLst/>
          </a:prstGeom>
          <a:ln>
            <a:gradFill flip="none" rotWithShape="1">
              <a:gsLst>
                <a:gs pos="54612">
                  <a:srgbClr val="BCE1EA"/>
                </a:gs>
                <a:gs pos="0">
                  <a:schemeClr val="bg1">
                    <a:alpha val="0"/>
                  </a:schemeClr>
                </a:gs>
                <a:gs pos="100000">
                  <a:schemeClr val="bg1">
                    <a:alpha val="0"/>
                  </a:schemeClr>
                </a:gs>
              </a:gsLst>
              <a:lin ang="0" scaled="1"/>
              <a:tileRect/>
            </a:gradFill>
          </a:ln>
        </p:spPr>
        <p:style>
          <a:lnRef idx="2">
            <a:schemeClr val="accent1"/>
          </a:lnRef>
          <a:fillRef idx="0">
            <a:schemeClr val="accent1"/>
          </a:fillRef>
          <a:effectRef idx="1">
            <a:schemeClr val="accent1"/>
          </a:effectRef>
          <a:fontRef idx="minor">
            <a:schemeClr val="tx1"/>
          </a:fontRef>
        </p:style>
      </p:cxnSp>
      <p:sp>
        <p:nvSpPr>
          <p:cNvPr id="2" name="Title 1">
            <a:extLst>
              <a:ext uri="{FF2B5EF4-FFF2-40B4-BE49-F238E27FC236}">
                <a16:creationId xmlns:a16="http://schemas.microsoft.com/office/drawing/2014/main" id="{44EB0E5B-7BA2-6DEB-0EFA-8D3E196D9524}"/>
              </a:ext>
            </a:extLst>
          </p:cNvPr>
          <p:cNvSpPr>
            <a:spLocks noGrp="1"/>
          </p:cNvSpPr>
          <p:nvPr>
            <p:ph type="title" hasCustomPrompt="1"/>
          </p:nvPr>
        </p:nvSpPr>
        <p:spPr>
          <a:xfrm>
            <a:off x="4412457" y="1261987"/>
            <a:ext cx="7174706" cy="2738513"/>
          </a:xfrm>
        </p:spPr>
        <p:txBody>
          <a:bodyPr anchor="b"/>
          <a:lstStyle>
            <a:lvl1pPr>
              <a:defRPr sz="5400"/>
            </a:lvl1pPr>
          </a:lstStyle>
          <a:p>
            <a:r>
              <a:rPr lang="en-US"/>
              <a:t>Click to edit </a:t>
            </a:r>
            <a:br>
              <a:rPr lang="en-US"/>
            </a:br>
            <a:r>
              <a:rPr lang="en-US"/>
              <a:t>Master title style</a:t>
            </a:r>
          </a:p>
        </p:txBody>
      </p:sp>
      <p:sp>
        <p:nvSpPr>
          <p:cNvPr id="40" name="Text Placeholder 39">
            <a:extLst>
              <a:ext uri="{FF2B5EF4-FFF2-40B4-BE49-F238E27FC236}">
                <a16:creationId xmlns:a16="http://schemas.microsoft.com/office/drawing/2014/main" id="{0245D72B-BD03-3896-E6BE-EE03745F5DA6}"/>
              </a:ext>
            </a:extLst>
          </p:cNvPr>
          <p:cNvSpPr>
            <a:spLocks noGrp="1"/>
          </p:cNvSpPr>
          <p:nvPr>
            <p:ph type="body" sz="quarter" idx="10"/>
          </p:nvPr>
        </p:nvSpPr>
        <p:spPr>
          <a:xfrm>
            <a:off x="4414837" y="4391025"/>
            <a:ext cx="7172325" cy="1453896"/>
          </a:xfrm>
        </p:spPr>
        <p:txBody>
          <a:bodyPr>
            <a:normAutofit/>
          </a:bodyPr>
          <a:lstStyle>
            <a:lvl1pPr marL="0" indent="0">
              <a:buNone/>
              <a:defRPr sz="2000"/>
            </a:lvl1pPr>
            <a:lvl2pPr marL="228600" indent="0">
              <a:buNone/>
              <a:defRPr/>
            </a:lvl2pPr>
          </a:lstStyle>
          <a:p>
            <a:pPr lvl="0"/>
            <a:r>
              <a:rPr lang="en-US"/>
              <a:t>Click to edit Master text styles</a:t>
            </a:r>
          </a:p>
        </p:txBody>
      </p:sp>
      <p:pic>
        <p:nvPicPr>
          <p:cNvPr id="4" name="Graphic 3">
            <a:extLst>
              <a:ext uri="{FF2B5EF4-FFF2-40B4-BE49-F238E27FC236}">
                <a16:creationId xmlns:a16="http://schemas.microsoft.com/office/drawing/2014/main" id="{B5CE8219-89D1-9166-AAF1-57022B88DE0A}"/>
              </a:ext>
            </a:extLst>
          </p:cNvPr>
          <p:cNvPicPr>
            <a:picLocks noChangeAspect="1"/>
          </p:cNvPicPr>
          <p:nvPr userDrawn="1"/>
        </p:nvPicPr>
        <p:blipFill>
          <a:blip>
            <a:extLst>
              <a:ext uri="{96DAC541-7B7A-43D3-8B79-37D633B846F1}">
                <asvg:svgBlip xmlns:asvg="http://schemas.microsoft.com/office/drawing/2016/SVG/main" r:embed="rId2"/>
              </a:ext>
            </a:extLst>
          </a:blip>
          <a:srcRect r="38801"/>
          <a:stretch>
            <a:fillRect/>
          </a:stretch>
        </p:blipFill>
        <p:spPr>
          <a:xfrm rot="14400000">
            <a:off x="-1775529" y="678739"/>
            <a:ext cx="9959072" cy="6149078"/>
          </a:xfrm>
          <a:custGeom>
            <a:avLst/>
            <a:gdLst>
              <a:gd name="connsiteX0" fmla="*/ 9959072 w 9959072"/>
              <a:gd name="connsiteY0" fmla="*/ 1956286 h 6149078"/>
              <a:gd name="connsiteX1" fmla="*/ 7538361 w 9959072"/>
              <a:gd name="connsiteY1" fmla="*/ 6149078 h 6149078"/>
              <a:gd name="connsiteX2" fmla="*/ 0 w 9959072"/>
              <a:gd name="connsiteY2" fmla="*/ 6149078 h 6149078"/>
              <a:gd name="connsiteX3" fmla="*/ 0 w 9959072"/>
              <a:gd name="connsiteY3" fmla="*/ 5489906 h 6149078"/>
              <a:gd name="connsiteX4" fmla="*/ 3169599 w 9959072"/>
              <a:gd name="connsiteY4" fmla="*/ 0 h 6149078"/>
              <a:gd name="connsiteX5" fmla="*/ 6570685 w 9959072"/>
              <a:gd name="connsiteY5" fmla="*/ 0 h 61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59072" h="6149078">
                <a:moveTo>
                  <a:pt x="9959072" y="1956286"/>
                </a:moveTo>
                <a:lnTo>
                  <a:pt x="7538361" y="6149078"/>
                </a:lnTo>
                <a:lnTo>
                  <a:pt x="0" y="6149078"/>
                </a:lnTo>
                <a:lnTo>
                  <a:pt x="0" y="5489906"/>
                </a:lnTo>
                <a:lnTo>
                  <a:pt x="3169599" y="0"/>
                </a:lnTo>
                <a:lnTo>
                  <a:pt x="6570685" y="0"/>
                </a:lnTo>
                <a:close/>
              </a:path>
            </a:pathLst>
          </a:custGeom>
        </p:spPr>
      </p:pic>
      <p:pic>
        <p:nvPicPr>
          <p:cNvPr id="6" name="Picture 5">
            <a:extLst>
              <a:ext uri="{FF2B5EF4-FFF2-40B4-BE49-F238E27FC236}">
                <a16:creationId xmlns:a16="http://schemas.microsoft.com/office/drawing/2014/main" id="{EE0F1A61-9596-9D72-67CA-8A66113CF8BE}"/>
              </a:ext>
            </a:extLst>
          </p:cNvPr>
          <p:cNvPicPr>
            <a:picLocks noChangeAspect="1"/>
          </p:cNvPicPr>
          <p:nvPr userDrawn="1"/>
        </p:nvPicPr>
        <p:blipFill>
          <a:blip r:embed="rId3"/>
          <a:stretch>
            <a:fillRect/>
          </a:stretch>
        </p:blipFill>
        <p:spPr>
          <a:xfrm>
            <a:off x="144918" y="5832684"/>
            <a:ext cx="1708860" cy="1025316"/>
          </a:xfrm>
          <a:prstGeom prst="rect">
            <a:avLst/>
          </a:prstGeom>
        </p:spPr>
      </p:pic>
      <p:sp>
        <p:nvSpPr>
          <p:cNvPr id="7" name="Rectangle 6">
            <a:extLst>
              <a:ext uri="{FF2B5EF4-FFF2-40B4-BE49-F238E27FC236}">
                <a16:creationId xmlns:a16="http://schemas.microsoft.com/office/drawing/2014/main" id="{5A4C6A31-B137-E340-4BCA-E875D2077133}"/>
              </a:ext>
            </a:extLst>
          </p:cNvPr>
          <p:cNvSpPr>
            <a:spLocks/>
          </p:cNvSpPr>
          <p:nvPr userDrawn="1"/>
        </p:nvSpPr>
        <p:spPr>
          <a:xfrm rot="5400000">
            <a:off x="8728433" y="3394075"/>
            <a:ext cx="6858000" cy="6985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57250818"/>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4">
    <p:bg>
      <p:bgRef idx="1001">
        <a:schemeClr val="bg2"/>
      </p:bgRef>
    </p:bg>
    <p:spTree>
      <p:nvGrpSpPr>
        <p:cNvPr id="1" name=""/>
        <p:cNvGrpSpPr/>
        <p:nvPr/>
      </p:nvGrpSpPr>
      <p:grpSpPr>
        <a:xfrm>
          <a:off x="0" y="0"/>
          <a:ext cx="0" cy="0"/>
          <a:chOff x="0" y="0"/>
          <a:chExt cx="0" cy="0"/>
        </a:xfrm>
      </p:grpSpPr>
      <p:sp>
        <p:nvSpPr>
          <p:cNvPr id="20" name="Freeform: Shape 19">
            <a:extLst>
              <a:ext uri="{FF2B5EF4-FFF2-40B4-BE49-F238E27FC236}">
                <a16:creationId xmlns:a16="http://schemas.microsoft.com/office/drawing/2014/main" id="{259265A2-EE65-55AF-F832-9CA5A66D4203}"/>
              </a:ext>
            </a:extLst>
          </p:cNvPr>
          <p:cNvSpPr/>
          <p:nvPr userDrawn="1"/>
        </p:nvSpPr>
        <p:spPr>
          <a:xfrm rot="14400000">
            <a:off x="-2776378" y="1383455"/>
            <a:ext cx="7337174" cy="4675093"/>
          </a:xfrm>
          <a:custGeom>
            <a:avLst/>
            <a:gdLst>
              <a:gd name="connsiteX0" fmla="*/ 7337174 w 7337174"/>
              <a:gd name="connsiteY0" fmla="*/ 3425371 h 4675093"/>
              <a:gd name="connsiteX1" fmla="*/ 7027618 w 7337174"/>
              <a:gd name="connsiteY1" fmla="*/ 3961538 h 4675093"/>
              <a:gd name="connsiteX2" fmla="*/ 7025559 w 7337174"/>
              <a:gd name="connsiteY2" fmla="*/ 3961373 h 4675093"/>
              <a:gd name="connsiteX3" fmla="*/ 4981192 w 7337174"/>
              <a:gd name="connsiteY3" fmla="*/ 4232832 h 4675093"/>
              <a:gd name="connsiteX4" fmla="*/ 4181948 w 7337174"/>
              <a:gd name="connsiteY4" fmla="*/ 4529188 h 4675093"/>
              <a:gd name="connsiteX5" fmla="*/ 2831168 w 7337174"/>
              <a:gd name="connsiteY5" fmla="*/ 4586149 h 4675093"/>
              <a:gd name="connsiteX6" fmla="*/ 2617292 w 7337174"/>
              <a:gd name="connsiteY6" fmla="*/ 4506351 h 4675093"/>
              <a:gd name="connsiteX7" fmla="*/ 1162215 w 7337174"/>
              <a:gd name="connsiteY7" fmla="*/ 3406419 h 4675093"/>
              <a:gd name="connsiteX8" fmla="*/ 1022731 w 7337174"/>
              <a:gd name="connsiteY8" fmla="*/ 3264735 h 4675093"/>
              <a:gd name="connsiteX9" fmla="*/ 859273 w 7337174"/>
              <a:gd name="connsiteY9" fmla="*/ 3121083 h 4675093"/>
              <a:gd name="connsiteX10" fmla="*/ 453933 w 7337174"/>
              <a:gd name="connsiteY10" fmla="*/ 2778122 h 4675093"/>
              <a:gd name="connsiteX11" fmla="*/ 0 w 7337174"/>
              <a:gd name="connsiteY11" fmla="*/ 2432245 h 4675093"/>
              <a:gd name="connsiteX12" fmla="*/ 1404257 w 7337174"/>
              <a:gd name="connsiteY12" fmla="*/ 0 h 4675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37174" h="4675093">
                <a:moveTo>
                  <a:pt x="7337174" y="3425371"/>
                </a:moveTo>
                <a:lnTo>
                  <a:pt x="7027618" y="3961538"/>
                </a:lnTo>
                <a:lnTo>
                  <a:pt x="7025559" y="3961373"/>
                </a:lnTo>
                <a:cubicBezTo>
                  <a:pt x="6424278" y="3925071"/>
                  <a:pt x="5742081" y="3992398"/>
                  <a:pt x="4981192" y="4232832"/>
                </a:cubicBezTo>
                <a:cubicBezTo>
                  <a:pt x="4216289" y="4474548"/>
                  <a:pt x="4286561" y="4485514"/>
                  <a:pt x="4181948" y="4529188"/>
                </a:cubicBezTo>
                <a:cubicBezTo>
                  <a:pt x="3866456" y="4660915"/>
                  <a:pt x="3373722" y="4750390"/>
                  <a:pt x="2831168" y="4586149"/>
                </a:cubicBezTo>
                <a:cubicBezTo>
                  <a:pt x="2731652" y="4556023"/>
                  <a:pt x="2660807" y="4525381"/>
                  <a:pt x="2617292" y="4506351"/>
                </a:cubicBezTo>
                <a:cubicBezTo>
                  <a:pt x="2108122" y="4284036"/>
                  <a:pt x="1556663" y="3797774"/>
                  <a:pt x="1162215" y="3406419"/>
                </a:cubicBezTo>
                <a:lnTo>
                  <a:pt x="1022731" y="3264735"/>
                </a:lnTo>
                <a:lnTo>
                  <a:pt x="859273" y="3121083"/>
                </a:lnTo>
                <a:lnTo>
                  <a:pt x="453933" y="2778122"/>
                </a:lnTo>
                <a:lnTo>
                  <a:pt x="0" y="2432245"/>
                </a:lnTo>
                <a:lnTo>
                  <a:pt x="1404257" y="0"/>
                </a:lnTo>
                <a:close/>
              </a:path>
            </a:pathLst>
          </a:custGeom>
          <a:gradFill>
            <a:gsLst>
              <a:gs pos="0">
                <a:schemeClr val="accent5">
                  <a:lumMod val="50000"/>
                  <a:alpha val="0"/>
                </a:schemeClr>
              </a:gs>
              <a:gs pos="99000">
                <a:srgbClr val="F26A29"/>
              </a:gs>
            </a:gsLst>
            <a:lin ang="0" scaled="1"/>
          </a:gradFill>
          <a:ln w="6558"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1E7158FD-5EC7-0255-840E-5199B2153B23}"/>
              </a:ext>
            </a:extLst>
          </p:cNvPr>
          <p:cNvSpPr/>
          <p:nvPr userDrawn="1"/>
        </p:nvSpPr>
        <p:spPr>
          <a:xfrm>
            <a:off x="435429" y="0"/>
            <a:ext cx="11756571" cy="6858000"/>
          </a:xfrm>
          <a:custGeom>
            <a:avLst/>
            <a:gdLst>
              <a:gd name="connsiteX0" fmla="*/ 177347 w 11756571"/>
              <a:gd name="connsiteY0" fmla="*/ 0 h 6858000"/>
              <a:gd name="connsiteX1" fmla="*/ 11756571 w 11756571"/>
              <a:gd name="connsiteY1" fmla="*/ 0 h 6858000"/>
              <a:gd name="connsiteX2" fmla="*/ 11756571 w 11756571"/>
              <a:gd name="connsiteY2" fmla="*/ 6858000 h 6858000"/>
              <a:gd name="connsiteX3" fmla="*/ 0 w 11756571"/>
              <a:gd name="connsiteY3" fmla="*/ 6858000 h 6858000"/>
              <a:gd name="connsiteX4" fmla="*/ 0 w 11756571"/>
              <a:gd name="connsiteY4" fmla="*/ 6850744 h 6858000"/>
              <a:gd name="connsiteX5" fmla="*/ 2373085 w 11756571"/>
              <a:gd name="connsiteY5" fmla="*/ 6850744 h 6858000"/>
              <a:gd name="connsiteX6" fmla="*/ 2445657 w 11756571"/>
              <a:gd name="connsiteY6" fmla="*/ 6284688 h 6858000"/>
              <a:gd name="connsiteX7" fmla="*/ 2540000 w 11756571"/>
              <a:gd name="connsiteY7" fmla="*/ 5762173 h 6858000"/>
              <a:gd name="connsiteX8" fmla="*/ 2582677 w 11756571"/>
              <a:gd name="connsiteY8" fmla="*/ 5548788 h 6858000"/>
              <a:gd name="connsiteX9" fmla="*/ 2635637 w 11756571"/>
              <a:gd name="connsiteY9" fmla="*/ 5357149 h 6858000"/>
              <a:gd name="connsiteX10" fmla="*/ 2860668 w 11756571"/>
              <a:gd name="connsiteY10" fmla="*/ 3547050 h 6858000"/>
              <a:gd name="connsiteX11" fmla="*/ 2822837 w 11756571"/>
              <a:gd name="connsiteY11" fmla="*/ 3321929 h 6858000"/>
              <a:gd name="connsiteX12" fmla="*/ 2098117 w 11756571"/>
              <a:gd name="connsiteY12" fmla="*/ 2180599 h 6858000"/>
              <a:gd name="connsiteX13" fmla="*/ 1441843 w 11756571"/>
              <a:gd name="connsiteY13" fmla="*/ 1636612 h 6858000"/>
              <a:gd name="connsiteX14" fmla="*/ 184569 w 11756571"/>
              <a:gd name="connsiteY14" fmla="*/ 1867 h 6858000"/>
              <a:gd name="connsiteX15" fmla="*/ 183683 w 11756571"/>
              <a:gd name="connsiteY15" fmla="*/ 2 h 6858000"/>
              <a:gd name="connsiteX16" fmla="*/ 177347 w 11756571"/>
              <a:gd name="connsiteY16" fmla="*/ 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756571" h="6858000">
                <a:moveTo>
                  <a:pt x="177347" y="0"/>
                </a:moveTo>
                <a:lnTo>
                  <a:pt x="11756571" y="0"/>
                </a:lnTo>
                <a:lnTo>
                  <a:pt x="11756571" y="6858000"/>
                </a:lnTo>
                <a:lnTo>
                  <a:pt x="0" y="6858000"/>
                </a:lnTo>
                <a:lnTo>
                  <a:pt x="0" y="6850744"/>
                </a:lnTo>
                <a:lnTo>
                  <a:pt x="2373085" y="6850744"/>
                </a:lnTo>
                <a:lnTo>
                  <a:pt x="2445657" y="6284688"/>
                </a:lnTo>
                <a:lnTo>
                  <a:pt x="2540000" y="5762173"/>
                </a:lnTo>
                <a:lnTo>
                  <a:pt x="2582677" y="5548788"/>
                </a:lnTo>
                <a:lnTo>
                  <a:pt x="2635637" y="5357149"/>
                </a:lnTo>
                <a:cubicBezTo>
                  <a:pt x="2777336" y="4819870"/>
                  <a:pt x="2922722" y="4099161"/>
                  <a:pt x="2860668" y="3547050"/>
                </a:cubicBezTo>
                <a:cubicBezTo>
                  <a:pt x="2855390" y="3499849"/>
                  <a:pt x="2846505" y="3423175"/>
                  <a:pt x="2822837" y="3321929"/>
                </a:cubicBezTo>
                <a:cubicBezTo>
                  <a:pt x="2693797" y="2769943"/>
                  <a:pt x="2369942" y="2387960"/>
                  <a:pt x="2098117" y="2180599"/>
                </a:cubicBezTo>
                <a:cubicBezTo>
                  <a:pt x="2007988" y="2111839"/>
                  <a:pt x="2033627" y="2178179"/>
                  <a:pt x="1441843" y="1636612"/>
                </a:cubicBezTo>
                <a:cubicBezTo>
                  <a:pt x="853177" y="1097879"/>
                  <a:pt x="453771" y="540743"/>
                  <a:pt x="184569" y="1867"/>
                </a:cubicBezTo>
                <a:lnTo>
                  <a:pt x="183683" y="2"/>
                </a:lnTo>
                <a:lnTo>
                  <a:pt x="177347" y="2"/>
                </a:lnTo>
                <a:close/>
              </a:path>
            </a:pathLst>
          </a:custGeom>
          <a:solidFill>
            <a:schemeClr val="bg2"/>
          </a:solidFill>
          <a:ln>
            <a:noFill/>
          </a:ln>
          <a:effectLst>
            <a:outerShdw blurRad="215900" dist="38100" dir="10800000" algn="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31" name="Straight Connector 30">
            <a:extLst>
              <a:ext uri="{FF2B5EF4-FFF2-40B4-BE49-F238E27FC236}">
                <a16:creationId xmlns:a16="http://schemas.microsoft.com/office/drawing/2014/main" id="{E31BDB9B-9824-400C-620A-E1144F93D470}"/>
              </a:ext>
            </a:extLst>
          </p:cNvPr>
          <p:cNvCxnSpPr/>
          <p:nvPr userDrawn="1"/>
        </p:nvCxnSpPr>
        <p:spPr>
          <a:xfrm>
            <a:off x="4396909" y="4131948"/>
            <a:ext cx="707937" cy="0"/>
          </a:xfrm>
          <a:prstGeom prst="line">
            <a:avLst/>
          </a:prstGeom>
          <a:ln>
            <a:gradFill flip="none" rotWithShape="1">
              <a:gsLst>
                <a:gs pos="54612">
                  <a:srgbClr val="BCE1EA"/>
                </a:gs>
                <a:gs pos="0">
                  <a:schemeClr val="bg1">
                    <a:alpha val="0"/>
                  </a:schemeClr>
                </a:gs>
                <a:gs pos="100000">
                  <a:schemeClr val="bg1">
                    <a:alpha val="0"/>
                  </a:schemeClr>
                </a:gs>
              </a:gsLst>
              <a:lin ang="0" scaled="1"/>
              <a:tileRect/>
            </a:gradFill>
          </a:ln>
        </p:spPr>
        <p:style>
          <a:lnRef idx="2">
            <a:schemeClr val="accent1"/>
          </a:lnRef>
          <a:fillRef idx="0">
            <a:schemeClr val="accent1"/>
          </a:fillRef>
          <a:effectRef idx="1">
            <a:schemeClr val="accent1"/>
          </a:effectRef>
          <a:fontRef idx="minor">
            <a:schemeClr val="tx1"/>
          </a:fontRef>
        </p:style>
      </p:cxnSp>
      <p:sp>
        <p:nvSpPr>
          <p:cNvPr id="2" name="Title 1">
            <a:extLst>
              <a:ext uri="{FF2B5EF4-FFF2-40B4-BE49-F238E27FC236}">
                <a16:creationId xmlns:a16="http://schemas.microsoft.com/office/drawing/2014/main" id="{44EB0E5B-7BA2-6DEB-0EFA-8D3E196D9524}"/>
              </a:ext>
            </a:extLst>
          </p:cNvPr>
          <p:cNvSpPr>
            <a:spLocks noGrp="1"/>
          </p:cNvSpPr>
          <p:nvPr>
            <p:ph type="title" hasCustomPrompt="1"/>
          </p:nvPr>
        </p:nvSpPr>
        <p:spPr>
          <a:xfrm>
            <a:off x="4412457" y="1261987"/>
            <a:ext cx="7174706" cy="2738513"/>
          </a:xfrm>
        </p:spPr>
        <p:txBody>
          <a:bodyPr anchor="b"/>
          <a:lstStyle>
            <a:lvl1pPr>
              <a:defRPr sz="5400"/>
            </a:lvl1pPr>
          </a:lstStyle>
          <a:p>
            <a:r>
              <a:rPr lang="en-US"/>
              <a:t>Click to edit </a:t>
            </a:r>
            <a:br>
              <a:rPr lang="en-US"/>
            </a:br>
            <a:r>
              <a:rPr lang="en-US"/>
              <a:t>Master title style</a:t>
            </a:r>
          </a:p>
        </p:txBody>
      </p:sp>
      <p:sp>
        <p:nvSpPr>
          <p:cNvPr id="40" name="Text Placeholder 39">
            <a:extLst>
              <a:ext uri="{FF2B5EF4-FFF2-40B4-BE49-F238E27FC236}">
                <a16:creationId xmlns:a16="http://schemas.microsoft.com/office/drawing/2014/main" id="{0245D72B-BD03-3896-E6BE-EE03745F5DA6}"/>
              </a:ext>
            </a:extLst>
          </p:cNvPr>
          <p:cNvSpPr>
            <a:spLocks noGrp="1"/>
          </p:cNvSpPr>
          <p:nvPr>
            <p:ph type="body" sz="quarter" idx="10"/>
          </p:nvPr>
        </p:nvSpPr>
        <p:spPr>
          <a:xfrm>
            <a:off x="4414837" y="4391025"/>
            <a:ext cx="7172325" cy="1453896"/>
          </a:xfrm>
        </p:spPr>
        <p:txBody>
          <a:bodyPr>
            <a:normAutofit/>
          </a:bodyPr>
          <a:lstStyle>
            <a:lvl1pPr marL="0" indent="0">
              <a:buNone/>
              <a:defRPr sz="2000"/>
            </a:lvl1pPr>
            <a:lvl2pPr marL="228600" indent="0">
              <a:buNone/>
              <a:defRPr/>
            </a:lvl2pPr>
          </a:lstStyle>
          <a:p>
            <a:pPr lvl="0"/>
            <a:r>
              <a:rPr lang="en-US"/>
              <a:t>Click to edit Master text styles</a:t>
            </a:r>
          </a:p>
        </p:txBody>
      </p:sp>
      <p:pic>
        <p:nvPicPr>
          <p:cNvPr id="5" name="Graphic 4">
            <a:extLst>
              <a:ext uri="{FF2B5EF4-FFF2-40B4-BE49-F238E27FC236}">
                <a16:creationId xmlns:a16="http://schemas.microsoft.com/office/drawing/2014/main" id="{87497043-EFE6-8793-A84B-E9768DEB1E2B}"/>
              </a:ext>
            </a:extLst>
          </p:cNvPr>
          <p:cNvPicPr>
            <a:picLocks noChangeAspect="1"/>
          </p:cNvPicPr>
          <p:nvPr userDrawn="1"/>
        </p:nvPicPr>
        <p:blipFill>
          <a:blip>
            <a:extLst>
              <a:ext uri="{96DAC541-7B7A-43D3-8B79-37D633B846F1}">
                <asvg:svgBlip xmlns:asvg="http://schemas.microsoft.com/office/drawing/2016/SVG/main" r:embed="rId2"/>
              </a:ext>
            </a:extLst>
          </a:blip>
          <a:srcRect r="38801"/>
          <a:stretch>
            <a:fillRect/>
          </a:stretch>
        </p:blipFill>
        <p:spPr>
          <a:xfrm rot="14400000">
            <a:off x="-1775529" y="678739"/>
            <a:ext cx="9959072" cy="6149078"/>
          </a:xfrm>
          <a:custGeom>
            <a:avLst/>
            <a:gdLst>
              <a:gd name="connsiteX0" fmla="*/ 9959072 w 9959072"/>
              <a:gd name="connsiteY0" fmla="*/ 1956286 h 6149078"/>
              <a:gd name="connsiteX1" fmla="*/ 7538361 w 9959072"/>
              <a:gd name="connsiteY1" fmla="*/ 6149078 h 6149078"/>
              <a:gd name="connsiteX2" fmla="*/ 0 w 9959072"/>
              <a:gd name="connsiteY2" fmla="*/ 6149078 h 6149078"/>
              <a:gd name="connsiteX3" fmla="*/ 0 w 9959072"/>
              <a:gd name="connsiteY3" fmla="*/ 5489906 h 6149078"/>
              <a:gd name="connsiteX4" fmla="*/ 3169599 w 9959072"/>
              <a:gd name="connsiteY4" fmla="*/ 0 h 6149078"/>
              <a:gd name="connsiteX5" fmla="*/ 6570685 w 9959072"/>
              <a:gd name="connsiteY5" fmla="*/ 0 h 61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59072" h="6149078">
                <a:moveTo>
                  <a:pt x="9959072" y="1956286"/>
                </a:moveTo>
                <a:lnTo>
                  <a:pt x="7538361" y="6149078"/>
                </a:lnTo>
                <a:lnTo>
                  <a:pt x="0" y="6149078"/>
                </a:lnTo>
                <a:lnTo>
                  <a:pt x="0" y="5489906"/>
                </a:lnTo>
                <a:lnTo>
                  <a:pt x="3169599" y="0"/>
                </a:lnTo>
                <a:lnTo>
                  <a:pt x="6570685" y="0"/>
                </a:lnTo>
                <a:close/>
              </a:path>
            </a:pathLst>
          </a:custGeom>
        </p:spPr>
      </p:pic>
      <p:pic>
        <p:nvPicPr>
          <p:cNvPr id="4" name="Picture 3">
            <a:extLst>
              <a:ext uri="{FF2B5EF4-FFF2-40B4-BE49-F238E27FC236}">
                <a16:creationId xmlns:a16="http://schemas.microsoft.com/office/drawing/2014/main" id="{A42C6367-23FD-0498-F6CB-3374D42D6470}"/>
              </a:ext>
            </a:extLst>
          </p:cNvPr>
          <p:cNvPicPr>
            <a:picLocks noChangeAspect="1"/>
          </p:cNvPicPr>
          <p:nvPr userDrawn="1"/>
        </p:nvPicPr>
        <p:blipFill>
          <a:blip r:embed="rId3"/>
          <a:stretch>
            <a:fillRect/>
          </a:stretch>
        </p:blipFill>
        <p:spPr>
          <a:xfrm>
            <a:off x="144918" y="5832684"/>
            <a:ext cx="1708860" cy="1025316"/>
          </a:xfrm>
          <a:prstGeom prst="rect">
            <a:avLst/>
          </a:prstGeom>
        </p:spPr>
      </p:pic>
      <p:sp>
        <p:nvSpPr>
          <p:cNvPr id="7" name="Rectangle 6">
            <a:extLst>
              <a:ext uri="{FF2B5EF4-FFF2-40B4-BE49-F238E27FC236}">
                <a16:creationId xmlns:a16="http://schemas.microsoft.com/office/drawing/2014/main" id="{52D27B53-D4DA-29DD-4BC3-0FEB43A67207}"/>
              </a:ext>
            </a:extLst>
          </p:cNvPr>
          <p:cNvSpPr>
            <a:spLocks/>
          </p:cNvSpPr>
          <p:nvPr userDrawn="1"/>
        </p:nvSpPr>
        <p:spPr>
          <a:xfrm rot="5400000">
            <a:off x="8728433" y="3394075"/>
            <a:ext cx="6858000" cy="69850"/>
          </a:xfrm>
          <a:prstGeom prst="rect">
            <a:avLst/>
          </a:prstGeom>
          <a:solidFill>
            <a:srgbClr val="F26A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161463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CF47AE-EE18-462D-BCFE-BE08BFB5B99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629753C-8C52-A8E3-553E-2DB57236D187}"/>
              </a:ext>
            </a:extLst>
          </p:cNvPr>
          <p:cNvSpPr>
            <a:spLocks noGrp="1"/>
          </p:cNvSpPr>
          <p:nvPr>
            <p:ph type="title"/>
          </p:nvPr>
        </p:nvSpPr>
        <p:spPr/>
        <p:txBody>
          <a:bodyPr/>
          <a:lstStyle/>
          <a:p>
            <a:r>
              <a:rPr lang="en-US"/>
              <a:t>Click to edit Master title style</a:t>
            </a:r>
          </a:p>
        </p:txBody>
      </p:sp>
      <p:sp>
        <p:nvSpPr>
          <p:cNvPr id="2" name="Footer Placeholder 4">
            <a:extLst>
              <a:ext uri="{FF2B5EF4-FFF2-40B4-BE49-F238E27FC236}">
                <a16:creationId xmlns:a16="http://schemas.microsoft.com/office/drawing/2014/main" id="{9AD0586F-2F0E-CCD2-0009-B3DAD382C128}"/>
              </a:ext>
            </a:extLst>
          </p:cNvPr>
          <p:cNvSpPr>
            <a:spLocks noGrp="1"/>
          </p:cNvSpPr>
          <p:nvPr>
            <p:ph type="ftr" sz="quarter" idx="3"/>
          </p:nvPr>
        </p:nvSpPr>
        <p:spPr>
          <a:xfrm>
            <a:off x="1038038"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Tree>
    <p:extLst>
      <p:ext uri="{BB962C8B-B14F-4D97-AF65-F5344CB8AC3E}">
        <p14:creationId xmlns:p14="http://schemas.microsoft.com/office/powerpoint/2010/main" val="3336171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576">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AD6E9-AA25-6D17-7067-6E60F3923E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82E06F8-FD69-A041-9258-5D30FEF67A62}"/>
              </a:ext>
            </a:extLst>
          </p:cNvPr>
          <p:cNvSpPr>
            <a:spLocks noGrp="1"/>
          </p:cNvSpPr>
          <p:nvPr>
            <p:ph sz="half" idx="1"/>
          </p:nvPr>
        </p:nvSpPr>
        <p:spPr>
          <a:xfrm>
            <a:off x="603250" y="1343025"/>
            <a:ext cx="5264150" cy="45243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844CAC-DBEE-B4B2-BBBB-9C1FE1148765}"/>
              </a:ext>
            </a:extLst>
          </p:cNvPr>
          <p:cNvSpPr>
            <a:spLocks noGrp="1"/>
          </p:cNvSpPr>
          <p:nvPr>
            <p:ph sz="half" idx="2"/>
          </p:nvPr>
        </p:nvSpPr>
        <p:spPr>
          <a:xfrm>
            <a:off x="6324601" y="1343025"/>
            <a:ext cx="5262561"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EE15E5E4-ADE3-B084-4F39-4C57F8678E81}"/>
              </a:ext>
            </a:extLst>
          </p:cNvPr>
          <p:cNvSpPr>
            <a:spLocks noGrp="1"/>
          </p:cNvSpPr>
          <p:nvPr>
            <p:ph type="ftr" sz="quarter" idx="3"/>
          </p:nvPr>
        </p:nvSpPr>
        <p:spPr>
          <a:xfrm>
            <a:off x="1038038"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Tree>
    <p:extLst>
      <p:ext uri="{BB962C8B-B14F-4D97-AF65-F5344CB8AC3E}">
        <p14:creationId xmlns:p14="http://schemas.microsoft.com/office/powerpoint/2010/main" val="1763563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CBD5A33-B370-A028-9C85-20CB72CBAA74}"/>
              </a:ext>
            </a:extLst>
          </p:cNvPr>
          <p:cNvSpPr>
            <a:spLocks noGrp="1"/>
          </p:cNvSpPr>
          <p:nvPr>
            <p:ph type="body" idx="1"/>
          </p:nvPr>
        </p:nvSpPr>
        <p:spPr>
          <a:xfrm>
            <a:off x="603251" y="1343025"/>
            <a:ext cx="5264150" cy="577850"/>
          </a:xfrm>
          <a:solidFill>
            <a:schemeClr val="tx2"/>
          </a:solidFill>
        </p:spPr>
        <p:txBody>
          <a:bodyPr anchor="ctr">
            <a:normAutofit/>
          </a:bodyPr>
          <a:lstStyle>
            <a:lvl1pPr marL="0" indent="0" algn="ctr">
              <a:buNone/>
              <a:defRPr sz="1600" b="0">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6B6305-0F23-08AF-E909-22F72E21CC2D}"/>
              </a:ext>
            </a:extLst>
          </p:cNvPr>
          <p:cNvSpPr>
            <a:spLocks noGrp="1"/>
          </p:cNvSpPr>
          <p:nvPr>
            <p:ph sz="half" idx="2"/>
          </p:nvPr>
        </p:nvSpPr>
        <p:spPr>
          <a:xfrm>
            <a:off x="603251" y="2175475"/>
            <a:ext cx="5264150" cy="3691925"/>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55A598-86B2-C9E3-B36E-FCA4A10D14D8}"/>
              </a:ext>
            </a:extLst>
          </p:cNvPr>
          <p:cNvSpPr>
            <a:spLocks noGrp="1"/>
          </p:cNvSpPr>
          <p:nvPr>
            <p:ph type="body" sz="quarter" idx="3"/>
          </p:nvPr>
        </p:nvSpPr>
        <p:spPr>
          <a:xfrm>
            <a:off x="6324599" y="1343025"/>
            <a:ext cx="5262563" cy="577850"/>
          </a:xfrm>
          <a:solidFill>
            <a:schemeClr val="tx2"/>
          </a:solidFill>
        </p:spPr>
        <p:txBody>
          <a:bodyPr anchor="ctr">
            <a:normAutofit/>
          </a:bodyPr>
          <a:lstStyle>
            <a:lvl1pPr marL="0" indent="0" algn="ctr">
              <a:buNone/>
              <a:defRPr sz="1600" b="0">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843FF4-A2BC-AD3B-900F-583BA5F11767}"/>
              </a:ext>
            </a:extLst>
          </p:cNvPr>
          <p:cNvSpPr>
            <a:spLocks noGrp="1"/>
          </p:cNvSpPr>
          <p:nvPr>
            <p:ph sz="quarter" idx="4"/>
          </p:nvPr>
        </p:nvSpPr>
        <p:spPr>
          <a:xfrm>
            <a:off x="6324599" y="2175475"/>
            <a:ext cx="5262563" cy="3691925"/>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9">
            <a:extLst>
              <a:ext uri="{FF2B5EF4-FFF2-40B4-BE49-F238E27FC236}">
                <a16:creationId xmlns:a16="http://schemas.microsoft.com/office/drawing/2014/main" id="{98D3833B-28E5-F9BA-14DF-BD50DCE2062C}"/>
              </a:ext>
            </a:extLst>
          </p:cNvPr>
          <p:cNvSpPr>
            <a:spLocks noGrp="1"/>
          </p:cNvSpPr>
          <p:nvPr>
            <p:ph type="title"/>
          </p:nvPr>
        </p:nvSpPr>
        <p:spPr/>
        <p:txBody>
          <a:bodyPr/>
          <a:lstStyle/>
          <a:p>
            <a:r>
              <a:rPr lang="en-US"/>
              <a:t>Click to edit Master title style</a:t>
            </a:r>
          </a:p>
        </p:txBody>
      </p:sp>
      <p:sp>
        <p:nvSpPr>
          <p:cNvPr id="2" name="Footer Placeholder 4">
            <a:extLst>
              <a:ext uri="{FF2B5EF4-FFF2-40B4-BE49-F238E27FC236}">
                <a16:creationId xmlns:a16="http://schemas.microsoft.com/office/drawing/2014/main" id="{59C1C308-2116-1E55-F9A7-A37B6E556852}"/>
              </a:ext>
            </a:extLst>
          </p:cNvPr>
          <p:cNvSpPr>
            <a:spLocks noGrp="1"/>
          </p:cNvSpPr>
          <p:nvPr>
            <p:ph type="ftr" sz="quarter" idx="10"/>
          </p:nvPr>
        </p:nvSpPr>
        <p:spPr>
          <a:xfrm>
            <a:off x="1038038"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Tree>
    <p:extLst>
      <p:ext uri="{BB962C8B-B14F-4D97-AF65-F5344CB8AC3E}">
        <p14:creationId xmlns:p14="http://schemas.microsoft.com/office/powerpoint/2010/main" val="612059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2.sv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sv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7" name="Graphic 46">
            <a:extLst>
              <a:ext uri="{FF2B5EF4-FFF2-40B4-BE49-F238E27FC236}">
                <a16:creationId xmlns:a16="http://schemas.microsoft.com/office/drawing/2014/main" id="{EAD8E662-8F03-46E0-C7B6-8A083C3873FD}"/>
              </a:ext>
            </a:extLst>
          </p:cNvPr>
          <p:cNvPicPr>
            <a:picLocks noChangeAspect="1"/>
          </p:cNvPicPr>
          <p:nvPr userDrawn="1"/>
        </p:nvPicPr>
        <p:blipFill>
          <a:blip>
            <a:alphaModFix amt="50000"/>
            <a:extLst>
              <a:ext uri="{96DAC541-7B7A-43D3-8B79-37D633B846F1}">
                <asvg:svgBlip xmlns:asvg="http://schemas.microsoft.com/office/drawing/2016/SVG/main" r:embed="rId25"/>
              </a:ext>
            </a:extLst>
          </a:blip>
          <a:srcRect l="19051" r="5972" b="37634"/>
          <a:stretch>
            <a:fillRect/>
          </a:stretch>
        </p:blipFill>
        <p:spPr>
          <a:xfrm>
            <a:off x="41995" y="3023051"/>
            <a:ext cx="12201285" cy="3834949"/>
          </a:xfrm>
          <a:custGeom>
            <a:avLst/>
            <a:gdLst>
              <a:gd name="connsiteX0" fmla="*/ 0 w 12201285"/>
              <a:gd name="connsiteY0" fmla="*/ 0 h 3834949"/>
              <a:gd name="connsiteX1" fmla="*/ 12201285 w 12201285"/>
              <a:gd name="connsiteY1" fmla="*/ 0 h 3834949"/>
              <a:gd name="connsiteX2" fmla="*/ 12201285 w 12201285"/>
              <a:gd name="connsiteY2" fmla="*/ 3834949 h 3834949"/>
              <a:gd name="connsiteX3" fmla="*/ 0 w 12201285"/>
              <a:gd name="connsiteY3" fmla="*/ 3834949 h 3834949"/>
            </a:gdLst>
            <a:ahLst/>
            <a:cxnLst>
              <a:cxn ang="0">
                <a:pos x="connsiteX0" y="connsiteY0"/>
              </a:cxn>
              <a:cxn ang="0">
                <a:pos x="connsiteX1" y="connsiteY1"/>
              </a:cxn>
              <a:cxn ang="0">
                <a:pos x="connsiteX2" y="connsiteY2"/>
              </a:cxn>
              <a:cxn ang="0">
                <a:pos x="connsiteX3" y="connsiteY3"/>
              </a:cxn>
            </a:cxnLst>
            <a:rect l="l" t="t" r="r" b="b"/>
            <a:pathLst>
              <a:path w="12201285" h="3834949">
                <a:moveTo>
                  <a:pt x="0" y="0"/>
                </a:moveTo>
                <a:lnTo>
                  <a:pt x="12201285" y="0"/>
                </a:lnTo>
                <a:lnTo>
                  <a:pt x="12201285" y="3834949"/>
                </a:lnTo>
                <a:lnTo>
                  <a:pt x="0" y="3834949"/>
                </a:lnTo>
                <a:close/>
              </a:path>
            </a:pathLst>
          </a:custGeom>
        </p:spPr>
      </p:pic>
      <p:sp>
        <p:nvSpPr>
          <p:cNvPr id="12" name="Rectangle 11">
            <a:extLst>
              <a:ext uri="{FF2B5EF4-FFF2-40B4-BE49-F238E27FC236}">
                <a16:creationId xmlns:a16="http://schemas.microsoft.com/office/drawing/2014/main" id="{45F0F054-0F4B-AF27-F751-C5FFD0D9C88B}"/>
              </a:ext>
            </a:extLst>
          </p:cNvPr>
          <p:cNvSpPr/>
          <p:nvPr userDrawn="1"/>
        </p:nvSpPr>
        <p:spPr>
          <a:xfrm>
            <a:off x="0" y="6335524"/>
            <a:ext cx="12192000" cy="522475"/>
          </a:xfrm>
          <a:prstGeom prst="rect">
            <a:avLst/>
          </a:prstGeom>
          <a:gradFill>
            <a:gsLst>
              <a:gs pos="64000">
                <a:schemeClr val="tx2">
                  <a:alpha val="86139"/>
                </a:schemeClr>
              </a:gs>
              <a:gs pos="33000">
                <a:schemeClr val="tx2"/>
              </a:gs>
              <a:gs pos="100000">
                <a:srgbClr val="2D88A6"/>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4" name="Graphic 13">
            <a:extLst>
              <a:ext uri="{FF2B5EF4-FFF2-40B4-BE49-F238E27FC236}">
                <a16:creationId xmlns:a16="http://schemas.microsoft.com/office/drawing/2014/main" id="{3CECAAB9-D812-D7A0-6B5D-E8B999D563B8}"/>
              </a:ext>
            </a:extLst>
          </p:cNvPr>
          <p:cNvPicPr>
            <a:picLocks noChangeAspect="1"/>
          </p:cNvPicPr>
          <p:nvPr userDrawn="1"/>
        </p:nvPicPr>
        <p:blipFill>
          <a:blip>
            <a:alphaModFix amt="35000"/>
            <a:extLst>
              <a:ext uri="{96DAC541-7B7A-43D3-8B79-37D633B846F1}">
                <asvg:svgBlip xmlns:asvg="http://schemas.microsoft.com/office/drawing/2016/SVG/main" r:embed="rId26"/>
              </a:ext>
            </a:extLst>
          </a:blip>
          <a:srcRect l="20038" t="54535" r="7632" b="37262"/>
          <a:stretch>
            <a:fillRect/>
          </a:stretch>
        </p:blipFill>
        <p:spPr>
          <a:xfrm>
            <a:off x="0" y="6334981"/>
            <a:ext cx="12192000" cy="522476"/>
          </a:xfrm>
          <a:custGeom>
            <a:avLst/>
            <a:gdLst>
              <a:gd name="connsiteX0" fmla="*/ 0 w 12192001"/>
              <a:gd name="connsiteY0" fmla="*/ 0 h 4558173"/>
              <a:gd name="connsiteX1" fmla="*/ 12192001 w 12192001"/>
              <a:gd name="connsiteY1" fmla="*/ 0 h 4558173"/>
              <a:gd name="connsiteX2" fmla="*/ 12192001 w 12192001"/>
              <a:gd name="connsiteY2" fmla="*/ 4558173 h 4558173"/>
              <a:gd name="connsiteX3" fmla="*/ 0 w 12192001"/>
              <a:gd name="connsiteY3" fmla="*/ 4558173 h 4558173"/>
            </a:gdLst>
            <a:ahLst/>
            <a:cxnLst>
              <a:cxn ang="0">
                <a:pos x="connsiteX0" y="connsiteY0"/>
              </a:cxn>
              <a:cxn ang="0">
                <a:pos x="connsiteX1" y="connsiteY1"/>
              </a:cxn>
              <a:cxn ang="0">
                <a:pos x="connsiteX2" y="connsiteY2"/>
              </a:cxn>
              <a:cxn ang="0">
                <a:pos x="connsiteX3" y="connsiteY3"/>
              </a:cxn>
            </a:cxnLst>
            <a:rect l="l" t="t" r="r" b="b"/>
            <a:pathLst>
              <a:path w="12192001" h="4558173">
                <a:moveTo>
                  <a:pt x="0" y="0"/>
                </a:moveTo>
                <a:lnTo>
                  <a:pt x="12192001" y="0"/>
                </a:lnTo>
                <a:lnTo>
                  <a:pt x="12192001" y="4558173"/>
                </a:lnTo>
                <a:lnTo>
                  <a:pt x="0" y="4558173"/>
                </a:lnTo>
                <a:close/>
              </a:path>
            </a:pathLst>
          </a:custGeom>
        </p:spPr>
      </p:pic>
      <p:sp>
        <p:nvSpPr>
          <p:cNvPr id="48" name="Rectangle 47">
            <a:extLst>
              <a:ext uri="{FF2B5EF4-FFF2-40B4-BE49-F238E27FC236}">
                <a16:creationId xmlns:a16="http://schemas.microsoft.com/office/drawing/2014/main" id="{A5B46AC7-6B22-29E3-B321-C9C91860D7C5}"/>
              </a:ext>
            </a:extLst>
          </p:cNvPr>
          <p:cNvSpPr/>
          <p:nvPr userDrawn="1"/>
        </p:nvSpPr>
        <p:spPr>
          <a:xfrm>
            <a:off x="0" y="0"/>
            <a:ext cx="12192000" cy="1090233"/>
          </a:xfrm>
          <a:prstGeom prst="rect">
            <a:avLst/>
          </a:prstGeom>
          <a:gradFill>
            <a:gsLst>
              <a:gs pos="0">
                <a:schemeClr val="accent3">
                  <a:alpha val="6000"/>
                </a:schemeClr>
              </a:gs>
              <a:gs pos="100000">
                <a:schemeClr val="accent3">
                  <a:alpha val="0"/>
                </a:schemeClr>
              </a:gs>
            </a:gsLst>
            <a:lin ang="162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endParaRPr lang="en-US"/>
          </a:p>
        </p:txBody>
      </p:sp>
      <p:cxnSp>
        <p:nvCxnSpPr>
          <p:cNvPr id="37" name="Straight Connector 36">
            <a:extLst>
              <a:ext uri="{FF2B5EF4-FFF2-40B4-BE49-F238E27FC236}">
                <a16:creationId xmlns:a16="http://schemas.microsoft.com/office/drawing/2014/main" id="{B4B15D0B-F4FB-7501-4C61-1886CD271B91}"/>
              </a:ext>
            </a:extLst>
          </p:cNvPr>
          <p:cNvCxnSpPr/>
          <p:nvPr userDrawn="1"/>
        </p:nvCxnSpPr>
        <p:spPr>
          <a:xfrm>
            <a:off x="0" y="1090233"/>
            <a:ext cx="1219200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Text Placeholder 2">
            <a:extLst>
              <a:ext uri="{FF2B5EF4-FFF2-40B4-BE49-F238E27FC236}">
                <a16:creationId xmlns:a16="http://schemas.microsoft.com/office/drawing/2014/main" id="{63E763A0-F0DB-ADAF-88FE-EC01208A0FB0}"/>
              </a:ext>
            </a:extLst>
          </p:cNvPr>
          <p:cNvSpPr>
            <a:spLocks noGrp="1"/>
          </p:cNvSpPr>
          <p:nvPr>
            <p:ph type="body" idx="1"/>
          </p:nvPr>
        </p:nvSpPr>
        <p:spPr>
          <a:xfrm>
            <a:off x="603250" y="1343027"/>
            <a:ext cx="10983912" cy="452437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C453A088-F69F-AF38-B700-240C6C103C73}"/>
              </a:ext>
            </a:extLst>
          </p:cNvPr>
          <p:cNvSpPr>
            <a:spLocks noGrp="1"/>
          </p:cNvSpPr>
          <p:nvPr>
            <p:ph type="ftr" sz="quarter" idx="3"/>
          </p:nvPr>
        </p:nvSpPr>
        <p:spPr>
          <a:xfrm>
            <a:off x="1117563"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
        <p:nvSpPr>
          <p:cNvPr id="2" name="Title Placeholder 1">
            <a:extLst>
              <a:ext uri="{FF2B5EF4-FFF2-40B4-BE49-F238E27FC236}">
                <a16:creationId xmlns:a16="http://schemas.microsoft.com/office/drawing/2014/main" id="{6425C87A-D947-2D5C-ED42-9202B5495DA6}"/>
              </a:ext>
            </a:extLst>
          </p:cNvPr>
          <p:cNvSpPr>
            <a:spLocks noGrp="1"/>
          </p:cNvSpPr>
          <p:nvPr>
            <p:ph type="title"/>
          </p:nvPr>
        </p:nvSpPr>
        <p:spPr>
          <a:xfrm>
            <a:off x="603250" y="0"/>
            <a:ext cx="10983913" cy="1088425"/>
          </a:xfrm>
          <a:prstGeom prst="rect">
            <a:avLst/>
          </a:prstGeom>
        </p:spPr>
        <p:txBody>
          <a:bodyPr vert="horz" lIns="0" tIns="45720" rIns="91440" bIns="45720" rtlCol="0" anchor="ctr">
            <a:normAutofit/>
          </a:bodyPr>
          <a:lstStyle/>
          <a:p>
            <a:r>
              <a:rPr lang="en-US"/>
              <a:t>Click to edit Master title style</a:t>
            </a:r>
          </a:p>
        </p:txBody>
      </p:sp>
      <p:sp>
        <p:nvSpPr>
          <p:cNvPr id="39" name="TextBox 38">
            <a:extLst>
              <a:ext uri="{FF2B5EF4-FFF2-40B4-BE49-F238E27FC236}">
                <a16:creationId xmlns:a16="http://schemas.microsoft.com/office/drawing/2014/main" id="{534A220C-9C78-7864-92CD-4C6626BE4ACA}"/>
              </a:ext>
            </a:extLst>
          </p:cNvPr>
          <p:cNvSpPr txBox="1"/>
          <p:nvPr userDrawn="1"/>
        </p:nvSpPr>
        <p:spPr>
          <a:xfrm>
            <a:off x="8995031" y="6610616"/>
            <a:ext cx="2751535" cy="215444"/>
          </a:xfrm>
          <a:prstGeom prst="rect">
            <a:avLst/>
          </a:prstGeom>
          <a:noFill/>
        </p:spPr>
        <p:txBody>
          <a:bodyPr wrap="square">
            <a:spAutoFit/>
          </a:bodyPr>
          <a:lstStyle/>
          <a:p>
            <a:r>
              <a:rPr lang="en-US" sz="800" dirty="0">
                <a:solidFill>
                  <a:schemeClr val="bg1"/>
                </a:solidFill>
              </a:rPr>
              <a:t>Medical Affairs Professional Society (MAPS)</a:t>
            </a:r>
            <a:r>
              <a:rPr lang="en-US" sz="700" baseline="30000" dirty="0">
                <a:solidFill>
                  <a:schemeClr val="bg1"/>
                </a:solidFill>
              </a:rPr>
              <a:t>TM</a:t>
            </a:r>
            <a:r>
              <a:rPr lang="en-US" sz="800" dirty="0">
                <a:solidFill>
                  <a:schemeClr val="bg1"/>
                </a:solidFill>
              </a:rPr>
              <a:t> 2026</a:t>
            </a:r>
          </a:p>
        </p:txBody>
      </p:sp>
      <p:sp>
        <p:nvSpPr>
          <p:cNvPr id="40" name="Rectangle 39">
            <a:extLst>
              <a:ext uri="{FF2B5EF4-FFF2-40B4-BE49-F238E27FC236}">
                <a16:creationId xmlns:a16="http://schemas.microsoft.com/office/drawing/2014/main" id="{3DFFB4F2-EC69-5CC3-1C0F-4C72A1E563AA}"/>
              </a:ext>
            </a:extLst>
          </p:cNvPr>
          <p:cNvSpPr/>
          <p:nvPr userDrawn="1"/>
        </p:nvSpPr>
        <p:spPr>
          <a:xfrm>
            <a:off x="11693341" y="6562991"/>
            <a:ext cx="392480" cy="31480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fld id="{77D278BF-0372-4D84-AAA0-DE69865FA16E}" type="slidenum">
              <a:rPr lang="en-US" sz="800" b="1" smtClean="0">
                <a:solidFill>
                  <a:schemeClr val="bg1"/>
                </a:solidFill>
              </a:rPr>
              <a:t>‹#›</a:t>
            </a:fld>
            <a:endParaRPr lang="en-US" sz="800" b="1">
              <a:solidFill>
                <a:schemeClr val="bg1"/>
              </a:solidFill>
            </a:endParaRPr>
          </a:p>
        </p:txBody>
      </p:sp>
      <p:sp>
        <p:nvSpPr>
          <p:cNvPr id="49" name="TextBox 48">
            <a:extLst>
              <a:ext uri="{FF2B5EF4-FFF2-40B4-BE49-F238E27FC236}">
                <a16:creationId xmlns:a16="http://schemas.microsoft.com/office/drawing/2014/main" id="{FF1E6BAF-BDA1-A705-AD4A-E3D3A0886483}"/>
              </a:ext>
            </a:extLst>
          </p:cNvPr>
          <p:cNvSpPr txBox="1"/>
          <p:nvPr userDrawn="1"/>
        </p:nvSpPr>
        <p:spPr>
          <a:xfrm>
            <a:off x="0" y="0"/>
            <a:ext cx="12700" cy="369332"/>
          </a:xfrm>
          <a:prstGeom prst="rect">
            <a:avLst/>
          </a:prstGeom>
          <a:noFill/>
        </p:spPr>
        <p:txBody>
          <a:bodyPr vert="horz" rtlCol="0">
            <a:spAutoFit/>
          </a:bodyPr>
          <a:lstStyle/>
          <a:p>
            <a:endParaRPr lang="en-US">
              <a:latin typeface="Montserrat" panose="00000500000000000000" pitchFamily="2" charset="0"/>
            </a:endParaRPr>
          </a:p>
        </p:txBody>
      </p:sp>
      <p:pic>
        <p:nvPicPr>
          <p:cNvPr id="4" name="Picture 3">
            <a:extLst>
              <a:ext uri="{FF2B5EF4-FFF2-40B4-BE49-F238E27FC236}">
                <a16:creationId xmlns:a16="http://schemas.microsoft.com/office/drawing/2014/main" id="{66AB3ED4-EE26-C1B2-1A19-C605926A54A5}"/>
              </a:ext>
            </a:extLst>
          </p:cNvPr>
          <p:cNvPicPr>
            <a:picLocks noChangeAspect="1"/>
          </p:cNvPicPr>
          <p:nvPr userDrawn="1"/>
        </p:nvPicPr>
        <p:blipFill>
          <a:blip r:embed="rId27"/>
          <a:srcRect/>
          <a:stretch/>
        </p:blipFill>
        <p:spPr>
          <a:xfrm>
            <a:off x="195115" y="6528439"/>
            <a:ext cx="816269" cy="271267"/>
          </a:xfrm>
          <a:prstGeom prst="rect">
            <a:avLst/>
          </a:prstGeom>
        </p:spPr>
      </p:pic>
    </p:spTree>
    <p:extLst>
      <p:ext uri="{BB962C8B-B14F-4D97-AF65-F5344CB8AC3E}">
        <p14:creationId xmlns:p14="http://schemas.microsoft.com/office/powerpoint/2010/main" val="6098596"/>
      </p:ext>
    </p:extLst>
  </p:cSld>
  <p:clrMap bg1="lt1" tx1="dk1" bg2="lt2" tx2="dk2" accent1="accent1" accent2="accent2" accent3="accent3" accent4="accent4" accent5="accent5" accent6="accent6" hlink="hlink" folHlink="folHlink"/>
  <p:sldLayoutIdLst>
    <p:sldLayoutId id="2147483693" r:id="rId1"/>
    <p:sldLayoutId id="2147483675" r:id="rId2"/>
    <p:sldLayoutId id="2147483665" r:id="rId3"/>
    <p:sldLayoutId id="2147483664" r:id="rId4"/>
    <p:sldLayoutId id="2147483666" r:id="rId5"/>
    <p:sldLayoutId id="2147483667" r:id="rId6"/>
    <p:sldLayoutId id="2147483663" r:id="rId7"/>
    <p:sldLayoutId id="2147483668" r:id="rId8"/>
    <p:sldLayoutId id="2147483669" r:id="rId9"/>
    <p:sldLayoutId id="2147483672" r:id="rId10"/>
    <p:sldLayoutId id="2147483673" r:id="rId11"/>
    <p:sldLayoutId id="2147483671" r:id="rId12"/>
    <p:sldLayoutId id="2147483676" r:id="rId13"/>
    <p:sldLayoutId id="2147483678" r:id="rId14"/>
    <p:sldLayoutId id="2147483679" r:id="rId15"/>
    <p:sldLayoutId id="2147483680" r:id="rId16"/>
    <p:sldLayoutId id="2147483683" r:id="rId17"/>
    <p:sldLayoutId id="2147483681" r:id="rId18"/>
    <p:sldLayoutId id="2147483684" r:id="rId19"/>
    <p:sldLayoutId id="2147483682" r:id="rId20"/>
    <p:sldLayoutId id="2147483691" r:id="rId21"/>
    <p:sldLayoutId id="2147483694" r:id="rId22"/>
    <p:sldLayoutId id="2147483695" r:id="rId23"/>
  </p:sldLayoutIdLst>
  <p:hf sldNum="0" hdr="0" dt="0"/>
  <p:txStyles>
    <p:titleStyle>
      <a:lvl1pPr algn="l" defTabSz="914400" rtl="0" eaLnBrk="1" latinLnBrk="0" hangingPunct="1">
        <a:lnSpc>
          <a:spcPct val="90000"/>
        </a:lnSpc>
        <a:spcBef>
          <a:spcPct val="0"/>
        </a:spcBef>
        <a:buNone/>
        <a:defRPr sz="28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0"/>
        </a:spcBef>
        <a:spcAft>
          <a:spcPts val="1200"/>
        </a:spcAft>
        <a:buFont typeface="Montserrat" panose="00000500000000000000" pitchFamily="2" charset="0"/>
        <a:buChar char="•"/>
        <a:defRPr sz="2400" kern="1200">
          <a:solidFill>
            <a:schemeClr val="tx1"/>
          </a:solidFill>
          <a:latin typeface="+mn-lt"/>
          <a:ea typeface="+mn-ea"/>
          <a:cs typeface="+mn-cs"/>
        </a:defRPr>
      </a:lvl1pPr>
      <a:lvl2pPr marL="457200" indent="-228600" algn="l" defTabSz="914400" rtl="0" eaLnBrk="1" latinLnBrk="0" hangingPunct="1">
        <a:lnSpc>
          <a:spcPct val="110000"/>
        </a:lnSpc>
        <a:spcBef>
          <a:spcPts val="0"/>
        </a:spcBef>
        <a:spcAft>
          <a:spcPts val="1200"/>
        </a:spcAft>
        <a:buFont typeface="Montserrat" panose="00000500000000000000" pitchFamily="2" charset="0"/>
        <a:buChar char="•"/>
        <a:defRPr sz="2000" kern="1200">
          <a:solidFill>
            <a:schemeClr val="tx1"/>
          </a:solidFill>
          <a:latin typeface="+mn-lt"/>
          <a:ea typeface="+mn-ea"/>
          <a:cs typeface="+mn-cs"/>
        </a:defRPr>
      </a:lvl2pPr>
      <a:lvl3pPr marL="685800" indent="-228600" algn="l" defTabSz="914400" rtl="0" eaLnBrk="1" latinLnBrk="0" hangingPunct="1">
        <a:lnSpc>
          <a:spcPct val="110000"/>
        </a:lnSpc>
        <a:spcBef>
          <a:spcPts val="0"/>
        </a:spcBef>
        <a:spcAft>
          <a:spcPts val="1200"/>
        </a:spcAft>
        <a:buFont typeface="Montserrat" panose="00000500000000000000" pitchFamily="2" charset="0"/>
        <a:buChar char="•"/>
        <a:defRPr sz="1800" kern="1200">
          <a:solidFill>
            <a:schemeClr val="tx1"/>
          </a:solidFill>
          <a:latin typeface="+mn-lt"/>
          <a:ea typeface="+mn-ea"/>
          <a:cs typeface="+mn-cs"/>
        </a:defRPr>
      </a:lvl3pPr>
      <a:lvl4pPr marL="914400" indent="-228600" algn="l" defTabSz="914400" rtl="0" eaLnBrk="1" latinLnBrk="0" hangingPunct="1">
        <a:lnSpc>
          <a:spcPct val="110000"/>
        </a:lnSpc>
        <a:spcBef>
          <a:spcPts val="0"/>
        </a:spcBef>
        <a:spcAft>
          <a:spcPts val="1200"/>
        </a:spcAft>
        <a:buFont typeface="Montserrat" panose="00000500000000000000" pitchFamily="2" charset="0"/>
        <a:buChar char="•"/>
        <a:defRPr sz="1600" kern="1200">
          <a:solidFill>
            <a:schemeClr val="tx1"/>
          </a:solidFill>
          <a:latin typeface="+mn-lt"/>
          <a:ea typeface="+mn-ea"/>
          <a:cs typeface="+mn-cs"/>
        </a:defRPr>
      </a:lvl4pPr>
      <a:lvl5pPr marL="1143000" indent="-228600" algn="l" defTabSz="914400" rtl="0" eaLnBrk="1" latinLnBrk="0" hangingPunct="1">
        <a:lnSpc>
          <a:spcPct val="110000"/>
        </a:lnSpc>
        <a:spcBef>
          <a:spcPts val="0"/>
        </a:spcBef>
        <a:spcAft>
          <a:spcPts val="1200"/>
        </a:spcAft>
        <a:buFont typeface="Montserrat" panose="00000500000000000000" pitchFamily="2"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Montserrat" panose="00000500000000000000" pitchFamily="2"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Montserrat" panose="00000500000000000000" pitchFamily="2"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Montserrat" panose="00000500000000000000" pitchFamily="2"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Montserrat" panose="00000500000000000000" pitchFamily="2"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15:clr>
            <a:srgbClr val="F26B43"/>
          </p15:clr>
        </p15:guide>
        <p15:guide id="2" pos="7680">
          <p15:clr>
            <a:srgbClr val="F26B43"/>
          </p15:clr>
        </p15:guide>
        <p15:guide id="3" pos="380">
          <p15:clr>
            <a:srgbClr val="F26B43"/>
          </p15:clr>
        </p15:guide>
        <p15:guide id="4" pos="3696">
          <p15:clr>
            <a:srgbClr val="F26B43"/>
          </p15:clr>
        </p15:guide>
        <p15:guide id="5" pos="3984">
          <p15:clr>
            <a:srgbClr val="F26B43"/>
          </p15:clr>
        </p15:guide>
        <p15:guide id="6" pos="7299">
          <p15:clr>
            <a:srgbClr val="F26B43"/>
          </p15:clr>
        </p15:guide>
        <p15:guide id="7" orient="horz">
          <p15:clr>
            <a:srgbClr val="F26B43"/>
          </p15:clr>
        </p15:guide>
        <p15:guide id="8" orient="horz" pos="4320">
          <p15:clr>
            <a:srgbClr val="F26B43"/>
          </p15:clr>
        </p15:guide>
        <p15:guide id="10" orient="horz" pos="2016">
          <p15:clr>
            <a:srgbClr val="F26B43"/>
          </p15:clr>
        </p15:guide>
        <p15:guide id="11" orient="horz" pos="2304">
          <p15:clr>
            <a:srgbClr val="F26B43"/>
          </p15:clr>
        </p15:guide>
        <p15:guide id="12" orient="horz" pos="3841">
          <p15:clr>
            <a:srgbClr val="F26B43"/>
          </p15:clr>
        </p15:guide>
        <p15:guide id="13" pos="768">
          <p15:clr>
            <a:srgbClr val="F26B43"/>
          </p15:clr>
        </p15:guide>
        <p15:guide id="14" pos="6912">
          <p15:clr>
            <a:srgbClr val="F26B43"/>
          </p15:clr>
        </p15:guide>
        <p15:guide id="15" orient="horz" pos="288">
          <p15:clr>
            <a:srgbClr val="F26B43"/>
          </p15:clr>
        </p15:guide>
        <p15:guide id="16" orient="horz" pos="688">
          <p15:clr>
            <a:srgbClr val="F26B43"/>
          </p15:clr>
        </p15:guide>
        <p15:guide id="17" orient="horz" pos="846">
          <p15:clr>
            <a:srgbClr val="F26B43"/>
          </p15:clr>
        </p15:guide>
        <p15:guide id="18" orient="horz" pos="3696">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hyperlink" Target="https://medicalaffairs.org/maps-non-promotion-and-conflict-of-interest-policy/" TargetMode="External"/><Relationship Id="rId2" Type="http://schemas.openxmlformats.org/officeDocument/2006/relationships/hyperlink" Target="https://app.smartsheet.com/b/form/1d0de7dfa4404dde8ad6c876dde02488"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FDA8E-29B8-08C0-9073-D7E30803F392}"/>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0DA6CB2C-4A81-FF96-F943-6B420B218EDA}"/>
              </a:ext>
            </a:extLst>
          </p:cNvPr>
          <p:cNvSpPr>
            <a:spLocks noGrp="1"/>
          </p:cNvSpPr>
          <p:nvPr>
            <p:ph type="body" sz="quarter" idx="13"/>
          </p:nvPr>
        </p:nvSpPr>
        <p:spPr/>
        <p:txBody>
          <a:bodyPr/>
          <a:lstStyle/>
          <a:p>
            <a:endParaRPr lang="en-US"/>
          </a:p>
        </p:txBody>
      </p:sp>
      <p:sp>
        <p:nvSpPr>
          <p:cNvPr id="4" name="Text Placeholder 3">
            <a:extLst>
              <a:ext uri="{FF2B5EF4-FFF2-40B4-BE49-F238E27FC236}">
                <a16:creationId xmlns:a16="http://schemas.microsoft.com/office/drawing/2014/main" id="{272DF4A6-1212-5BA2-ABDB-0CF696924AE1}"/>
              </a:ext>
            </a:extLst>
          </p:cNvPr>
          <p:cNvSpPr>
            <a:spLocks noGrp="1"/>
          </p:cNvSpPr>
          <p:nvPr>
            <p:ph type="body" sz="quarter" idx="14"/>
          </p:nvPr>
        </p:nvSpPr>
        <p:spPr/>
        <p:txBody>
          <a:bodyPr/>
          <a:lstStyle/>
          <a:p>
            <a:endParaRPr lang="en-US"/>
          </a:p>
        </p:txBody>
      </p:sp>
      <p:sp>
        <p:nvSpPr>
          <p:cNvPr id="5" name="Picture Placeholder 4">
            <a:extLst>
              <a:ext uri="{FF2B5EF4-FFF2-40B4-BE49-F238E27FC236}">
                <a16:creationId xmlns:a16="http://schemas.microsoft.com/office/drawing/2014/main" id="{3B690030-6F89-B3D4-59BA-E6F62CE9CEB4}"/>
              </a:ext>
            </a:extLst>
          </p:cNvPr>
          <p:cNvSpPr>
            <a:spLocks noGrp="1"/>
          </p:cNvSpPr>
          <p:nvPr>
            <p:ph type="pic" sz="quarter" idx="15"/>
          </p:nvPr>
        </p:nvSpPr>
        <p:spPr/>
        <p:txBody>
          <a:bodyPr/>
          <a:lstStyle/>
          <a:p>
            <a:endParaRPr lang="en-US"/>
          </a:p>
        </p:txBody>
      </p:sp>
    </p:spTree>
    <p:extLst>
      <p:ext uri="{BB962C8B-B14F-4D97-AF65-F5344CB8AC3E}">
        <p14:creationId xmlns:p14="http://schemas.microsoft.com/office/powerpoint/2010/main" val="719987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8876-DEDF-E4A0-A737-50B837C39AFC}"/>
              </a:ext>
            </a:extLst>
          </p:cNvPr>
          <p:cNvSpPr>
            <a:spLocks noGrp="1"/>
          </p:cNvSpPr>
          <p:nvPr>
            <p:ph type="title"/>
          </p:nvPr>
        </p:nvSpPr>
        <p:spPr/>
        <p:txBody>
          <a:bodyPr/>
          <a:lstStyle/>
          <a:p>
            <a:r>
              <a:rPr lang="en-US" dirty="0"/>
              <a:t>Divider Slide</a:t>
            </a:r>
            <a:br>
              <a:rPr lang="en-US" dirty="0"/>
            </a:br>
            <a:r>
              <a:rPr lang="en-US" dirty="0"/>
              <a:t>if Needed</a:t>
            </a:r>
          </a:p>
        </p:txBody>
      </p:sp>
      <p:sp>
        <p:nvSpPr>
          <p:cNvPr id="3" name="Text Placeholder 2">
            <a:extLst>
              <a:ext uri="{FF2B5EF4-FFF2-40B4-BE49-F238E27FC236}">
                <a16:creationId xmlns:a16="http://schemas.microsoft.com/office/drawing/2014/main" id="{FFEEF779-A4F7-77A0-D989-27A5F179E906}"/>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3978528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78FF643-E76F-7DDF-0459-E55A516B9E84}"/>
              </a:ext>
            </a:extLst>
          </p:cNvPr>
          <p:cNvSpPr txBox="1"/>
          <p:nvPr/>
        </p:nvSpPr>
        <p:spPr>
          <a:xfrm>
            <a:off x="4834467" y="4470400"/>
            <a:ext cx="0" cy="0"/>
          </a:xfrm>
          <a:prstGeom prst="rect">
            <a:avLst/>
          </a:prstGeom>
          <a:noFill/>
        </p:spPr>
        <p:txBody>
          <a:bodyPr wrap="none" tIns="91440" bIns="91440" rtlCol="0">
            <a:noAutofit/>
          </a:bodyPr>
          <a:lstStyle/>
          <a:p>
            <a:pPr algn="l">
              <a:lnSpc>
                <a:spcPct val="110000"/>
              </a:lnSpc>
              <a:spcAft>
                <a:spcPts val="600"/>
              </a:spcAft>
            </a:pPr>
            <a:endParaRPr lang="en-US" sz="1400" dirty="0"/>
          </a:p>
        </p:txBody>
      </p:sp>
    </p:spTree>
    <p:extLst>
      <p:ext uri="{BB962C8B-B14F-4D97-AF65-F5344CB8AC3E}">
        <p14:creationId xmlns:p14="http://schemas.microsoft.com/office/powerpoint/2010/main" val="3584575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19CD211-6FE2-F5A9-CCA8-B66492B1A7AE}"/>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8499880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BE6C5B5-230A-2098-CEDB-C9E62C2E00FA}"/>
              </a:ext>
            </a:extLst>
          </p:cNvPr>
          <p:cNvSpPr>
            <a:spLocks noGrp="1"/>
          </p:cNvSpPr>
          <p:nvPr>
            <p:ph type="title"/>
          </p:nvPr>
        </p:nvSpPr>
        <p:spPr/>
        <p:txBody>
          <a:bodyPr>
            <a:normAutofit/>
          </a:bodyPr>
          <a:lstStyle/>
          <a:p>
            <a:r>
              <a:rPr lang="en-US" dirty="0"/>
              <a:t>MAPS Content Development &amp;</a:t>
            </a:r>
            <a:br>
              <a:rPr lang="en-US" dirty="0"/>
            </a:br>
            <a:r>
              <a:rPr lang="en-US" dirty="0"/>
              <a:t>Conflict of Interest and Disclosure Agreement</a:t>
            </a:r>
          </a:p>
        </p:txBody>
      </p:sp>
      <p:sp>
        <p:nvSpPr>
          <p:cNvPr id="7" name="TextBox 6">
            <a:extLst>
              <a:ext uri="{FF2B5EF4-FFF2-40B4-BE49-F238E27FC236}">
                <a16:creationId xmlns:a16="http://schemas.microsoft.com/office/drawing/2014/main" id="{5DAAFB44-4FEB-1FEE-21AE-77CDDCE003EE}"/>
              </a:ext>
            </a:extLst>
          </p:cNvPr>
          <p:cNvSpPr txBox="1"/>
          <p:nvPr/>
        </p:nvSpPr>
        <p:spPr>
          <a:xfrm>
            <a:off x="603250" y="1233266"/>
            <a:ext cx="9008583" cy="2862322"/>
          </a:xfrm>
          <a:prstGeom prst="rect">
            <a:avLst/>
          </a:prstGeom>
          <a:noFill/>
        </p:spPr>
        <p:txBody>
          <a:bodyPr wrap="square" rtlCol="0">
            <a:spAutoFit/>
          </a:bodyPr>
          <a:lstStyle/>
          <a:p>
            <a:r>
              <a:rPr lang="en-US" dirty="0">
                <a:solidFill>
                  <a:schemeClr val="tx1">
                    <a:lumMod val="75000"/>
                    <a:lumOff val="25000"/>
                  </a:schemeClr>
                </a:solidFill>
                <a:effectLst/>
                <a:latin typeface="Montserrat" pitchFamily="2" charset="77"/>
              </a:rPr>
              <a:t>The MAPS </a:t>
            </a:r>
            <a:r>
              <a:rPr lang="en-US" b="0" i="0" u="none" strike="noStrike" kern="1200" dirty="0">
                <a:solidFill>
                  <a:schemeClr val="tx1"/>
                </a:solidFill>
                <a:effectLst/>
                <a:latin typeface="Montserrat" pitchFamily="2" charset="77"/>
                <a:ea typeface="+mn-ea"/>
                <a:cs typeface="+mn-cs"/>
              </a:rPr>
              <a:t>disclosure statement will be shown at the beginning</a:t>
            </a:r>
            <a:br>
              <a:rPr lang="en-US" b="0" i="0" u="none" strike="noStrike" kern="1200" dirty="0">
                <a:solidFill>
                  <a:schemeClr val="tx1"/>
                </a:solidFill>
                <a:effectLst/>
                <a:latin typeface="Montserrat" pitchFamily="2" charset="77"/>
                <a:ea typeface="+mn-ea"/>
                <a:cs typeface="+mn-cs"/>
              </a:rPr>
            </a:br>
            <a:r>
              <a:rPr lang="en-US" b="0" i="0" u="none" strike="noStrike" kern="1200" dirty="0">
                <a:solidFill>
                  <a:schemeClr val="tx1"/>
                </a:solidFill>
                <a:effectLst/>
                <a:latin typeface="Montserrat" pitchFamily="2" charset="77"/>
                <a:ea typeface="+mn-ea"/>
                <a:cs typeface="+mn-cs"/>
              </a:rPr>
              <a:t>of every webinar.</a:t>
            </a:r>
          </a:p>
          <a:p>
            <a:endParaRPr lang="en-US" dirty="0">
              <a:solidFill>
                <a:schemeClr val="tx1">
                  <a:lumMod val="75000"/>
                  <a:lumOff val="25000"/>
                </a:schemeClr>
              </a:solidFill>
              <a:effectLst/>
              <a:latin typeface="Montserrat" pitchFamily="2" charset="77"/>
            </a:endParaRPr>
          </a:p>
          <a:p>
            <a:r>
              <a:rPr lang="en-US" dirty="0">
                <a:solidFill>
                  <a:schemeClr val="tx1">
                    <a:lumMod val="75000"/>
                    <a:lumOff val="25000"/>
                  </a:schemeClr>
                </a:solidFill>
                <a:effectLst/>
                <a:latin typeface="Montserrat" pitchFamily="2" charset="77"/>
              </a:rPr>
              <a:t>Please ensure you have permission from your company to participate.</a:t>
            </a:r>
            <a:br>
              <a:rPr lang="en-US" dirty="0">
                <a:solidFill>
                  <a:schemeClr val="tx1">
                    <a:lumMod val="75000"/>
                    <a:lumOff val="25000"/>
                  </a:schemeClr>
                </a:solidFill>
                <a:effectLst/>
                <a:latin typeface="Montserrat" pitchFamily="2" charset="77"/>
              </a:rPr>
            </a:br>
            <a:r>
              <a:rPr lang="en-US" dirty="0">
                <a:solidFill>
                  <a:schemeClr val="tx1">
                    <a:lumMod val="75000"/>
                    <a:lumOff val="25000"/>
                  </a:schemeClr>
                </a:solidFill>
                <a:effectLst/>
                <a:latin typeface="Montserrat" pitchFamily="2" charset="77"/>
              </a:rPr>
              <a:t>MAPS is not obligated to ensure your company’s approval. If your company requires disclosure/disclaimer language, please include it in your slides.</a:t>
            </a:r>
          </a:p>
          <a:p>
            <a:endParaRPr lang="en-US" dirty="0">
              <a:solidFill>
                <a:schemeClr val="tx1">
                  <a:lumMod val="75000"/>
                  <a:lumOff val="25000"/>
                </a:schemeClr>
              </a:solidFill>
              <a:effectLst/>
              <a:latin typeface="Montserrat" pitchFamily="2" charset="77"/>
            </a:endParaRPr>
          </a:p>
          <a:p>
            <a:r>
              <a:rPr lang="en-US" dirty="0">
                <a:solidFill>
                  <a:schemeClr val="tx1">
                    <a:lumMod val="75000"/>
                    <a:lumOff val="25000"/>
                  </a:schemeClr>
                </a:solidFill>
                <a:effectLst/>
                <a:latin typeface="Montserrat" pitchFamily="2" charset="77"/>
              </a:rPr>
              <a:t>* MAPS requires all speakers to complete a Conflict of Interest (COI) form. This should have been managed and checked while completing the Webinar Proposal Form. If not, please complete your COI now </a:t>
            </a:r>
            <a:r>
              <a:rPr lang="en-US" b="1" dirty="0">
                <a:solidFill>
                  <a:srgbClr val="FF0000"/>
                </a:solidFill>
                <a:effectLst/>
                <a:latin typeface="Montserrat" pitchFamily="2" charset="77"/>
                <a:hlinkClick r:id="rId2">
                  <a:extLst>
                    <a:ext uri="{A12FA001-AC4F-418D-AE19-62706E023703}">
                      <ahyp:hlinkClr xmlns:ahyp="http://schemas.microsoft.com/office/drawing/2018/hyperlinkcolor" val="tx"/>
                    </a:ext>
                  </a:extLst>
                </a:hlinkClick>
              </a:rPr>
              <a:t>at this link</a:t>
            </a:r>
            <a:r>
              <a:rPr lang="en-US" dirty="0">
                <a:solidFill>
                  <a:schemeClr val="tx1">
                    <a:lumMod val="75000"/>
                    <a:lumOff val="25000"/>
                  </a:schemeClr>
                </a:solidFill>
                <a:effectLst/>
                <a:latin typeface="Montserrat" pitchFamily="2" charset="77"/>
              </a:rPr>
              <a:t>.</a:t>
            </a:r>
          </a:p>
        </p:txBody>
      </p:sp>
      <p:sp>
        <p:nvSpPr>
          <p:cNvPr id="8" name="Title 3">
            <a:extLst>
              <a:ext uri="{FF2B5EF4-FFF2-40B4-BE49-F238E27FC236}">
                <a16:creationId xmlns:a16="http://schemas.microsoft.com/office/drawing/2014/main" id="{04A95FD7-8246-4EB0-2AFC-53D87EEDAF2E}"/>
              </a:ext>
            </a:extLst>
          </p:cNvPr>
          <p:cNvSpPr txBox="1">
            <a:spLocks/>
          </p:cNvSpPr>
          <p:nvPr/>
        </p:nvSpPr>
        <p:spPr>
          <a:xfrm>
            <a:off x="603250" y="4127050"/>
            <a:ext cx="10983913" cy="1088425"/>
          </a:xfrm>
          <a:prstGeom prst="rect">
            <a:avLst/>
          </a:prstGeom>
        </p:spPr>
        <p:txBody>
          <a:bodyPr vert="horz" lIns="0" tIns="45720" rIns="91440" bIns="45720" rtlCol="0" anchor="ctr">
            <a:normAutofit/>
          </a:bodyPr>
          <a:lstStyle>
            <a:lvl1pPr algn="l" defTabSz="914400" rtl="0" eaLnBrk="1" latinLnBrk="0" hangingPunct="1">
              <a:lnSpc>
                <a:spcPct val="90000"/>
              </a:lnSpc>
              <a:spcBef>
                <a:spcPct val="0"/>
              </a:spcBef>
              <a:buNone/>
              <a:defRPr sz="2800" kern="1200">
                <a:solidFill>
                  <a:schemeClr val="tx2"/>
                </a:solidFill>
                <a:latin typeface="+mj-lt"/>
                <a:ea typeface="+mj-ea"/>
                <a:cs typeface="+mj-cs"/>
              </a:defRPr>
            </a:lvl1pPr>
          </a:lstStyle>
          <a:p>
            <a:r>
              <a:rPr lang="en-US"/>
              <a:t>MAPS Nonpromotional Policy</a:t>
            </a:r>
            <a:endParaRPr lang="en-US" dirty="0"/>
          </a:p>
        </p:txBody>
      </p:sp>
      <p:sp>
        <p:nvSpPr>
          <p:cNvPr id="9" name="TextBox 8">
            <a:extLst>
              <a:ext uri="{FF2B5EF4-FFF2-40B4-BE49-F238E27FC236}">
                <a16:creationId xmlns:a16="http://schemas.microsoft.com/office/drawing/2014/main" id="{CD5599D6-D652-5D34-B2A1-2E5751DD7FD8}"/>
              </a:ext>
            </a:extLst>
          </p:cNvPr>
          <p:cNvSpPr txBox="1"/>
          <p:nvPr/>
        </p:nvSpPr>
        <p:spPr>
          <a:xfrm>
            <a:off x="603251" y="5116902"/>
            <a:ext cx="7594451" cy="923330"/>
          </a:xfrm>
          <a:prstGeom prst="rect">
            <a:avLst/>
          </a:prstGeom>
          <a:noFill/>
        </p:spPr>
        <p:txBody>
          <a:bodyPr wrap="square" rtlCol="0">
            <a:spAutoFit/>
          </a:bodyPr>
          <a:lstStyle/>
          <a:p>
            <a:r>
              <a:rPr lang="en-US" dirty="0">
                <a:solidFill>
                  <a:schemeClr val="tx1">
                    <a:lumMod val="75000"/>
                    <a:lumOff val="25000"/>
                  </a:schemeClr>
                </a:solidFill>
                <a:latin typeface="Montserrat" pitchFamily="2" charset="77"/>
              </a:rPr>
              <a:t>MAPS webinars are nonpromotional. This is true for both FAWG and Partner Circle webinars. For further reference, please see the </a:t>
            </a:r>
            <a:r>
              <a:rPr lang="en-US" b="1" dirty="0">
                <a:solidFill>
                  <a:srgbClr val="FF0000"/>
                </a:solidFill>
                <a:latin typeface="Montserrat" pitchFamily="2" charset="77"/>
                <a:hlinkClick r:id="rId3">
                  <a:extLst>
                    <a:ext uri="{A12FA001-AC4F-418D-AE19-62706E023703}">
                      <ahyp:hlinkClr xmlns:ahyp="http://schemas.microsoft.com/office/drawing/2018/hyperlinkcolor" val="tx"/>
                    </a:ext>
                  </a:extLst>
                </a:hlinkClick>
              </a:rPr>
              <a:t>MAPS Nonpromotional Policy</a:t>
            </a:r>
            <a:r>
              <a:rPr lang="en-US" dirty="0">
                <a:solidFill>
                  <a:schemeClr val="tx1">
                    <a:lumMod val="75000"/>
                    <a:lumOff val="25000"/>
                  </a:schemeClr>
                </a:solidFill>
                <a:latin typeface="Montserrat" pitchFamily="2" charset="77"/>
              </a:rPr>
              <a:t>.</a:t>
            </a:r>
          </a:p>
        </p:txBody>
      </p:sp>
      <p:sp>
        <p:nvSpPr>
          <p:cNvPr id="10" name="Rectangle 9">
            <a:extLst>
              <a:ext uri="{FF2B5EF4-FFF2-40B4-BE49-F238E27FC236}">
                <a16:creationId xmlns:a16="http://schemas.microsoft.com/office/drawing/2014/main" id="{DEBA089A-E958-E945-AED6-299C7ADFF960}"/>
              </a:ext>
            </a:extLst>
          </p:cNvPr>
          <p:cNvSpPr/>
          <p:nvPr/>
        </p:nvSpPr>
        <p:spPr>
          <a:xfrm>
            <a:off x="0" y="3921168"/>
            <a:ext cx="12192000" cy="1090233"/>
          </a:xfrm>
          <a:prstGeom prst="rect">
            <a:avLst/>
          </a:prstGeom>
          <a:gradFill>
            <a:gsLst>
              <a:gs pos="0">
                <a:schemeClr val="accent3">
                  <a:alpha val="6000"/>
                </a:schemeClr>
              </a:gs>
              <a:gs pos="100000">
                <a:schemeClr val="accent3">
                  <a:alpha val="0"/>
                </a:schemeClr>
              </a:gs>
            </a:gsLst>
            <a:lin ang="162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endParaRPr lang="en-US"/>
          </a:p>
        </p:txBody>
      </p:sp>
      <p:cxnSp>
        <p:nvCxnSpPr>
          <p:cNvPr id="11" name="Straight Connector 10">
            <a:extLst>
              <a:ext uri="{FF2B5EF4-FFF2-40B4-BE49-F238E27FC236}">
                <a16:creationId xmlns:a16="http://schemas.microsoft.com/office/drawing/2014/main" id="{A37C713E-92B5-3B08-DC8E-5B71E63C5AA1}"/>
              </a:ext>
            </a:extLst>
          </p:cNvPr>
          <p:cNvCxnSpPr>
            <a:cxnSpLocks/>
          </p:cNvCxnSpPr>
          <p:nvPr/>
        </p:nvCxnSpPr>
        <p:spPr>
          <a:xfrm>
            <a:off x="0" y="5011401"/>
            <a:ext cx="12192000" cy="0"/>
          </a:xfrm>
          <a:prstGeom prst="line">
            <a:avLst/>
          </a:prstGeom>
        </p:spPr>
        <p:style>
          <a:lnRef idx="2">
            <a:schemeClr val="accent1"/>
          </a:lnRef>
          <a:fillRef idx="0">
            <a:schemeClr val="accent1"/>
          </a:fillRef>
          <a:effectRef idx="1">
            <a:schemeClr val="accent1"/>
          </a:effectRef>
          <a:fontRef idx="minor">
            <a:schemeClr val="tx1"/>
          </a:fontRef>
        </p:style>
      </p:cxnSp>
      <p:sp>
        <p:nvSpPr>
          <p:cNvPr id="12" name="Footer Placeholder 4">
            <a:extLst>
              <a:ext uri="{FF2B5EF4-FFF2-40B4-BE49-F238E27FC236}">
                <a16:creationId xmlns:a16="http://schemas.microsoft.com/office/drawing/2014/main" id="{8CD0B2C3-2974-8A1D-0A1D-8533D16D9217}"/>
              </a:ext>
            </a:extLst>
          </p:cNvPr>
          <p:cNvSpPr>
            <a:spLocks noGrp="1"/>
          </p:cNvSpPr>
          <p:nvPr>
            <p:ph type="ftr" sz="quarter" idx="3"/>
          </p:nvPr>
        </p:nvSpPr>
        <p:spPr>
          <a:xfrm>
            <a:off x="1038038"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
        <p:nvSpPr>
          <p:cNvPr id="5" name="Rounded Rectangle 4">
            <a:extLst>
              <a:ext uri="{FF2B5EF4-FFF2-40B4-BE49-F238E27FC236}">
                <a16:creationId xmlns:a16="http://schemas.microsoft.com/office/drawing/2014/main" id="{41C81C83-0DBE-96C2-2FB5-84BD0D057EC2}"/>
              </a:ext>
            </a:extLst>
          </p:cNvPr>
          <p:cNvSpPr/>
          <p:nvPr/>
        </p:nvSpPr>
        <p:spPr>
          <a:xfrm>
            <a:off x="9963285" y="74427"/>
            <a:ext cx="1945758" cy="6169958"/>
          </a:xfrm>
          <a:prstGeom prst="roundRect">
            <a:avLst>
              <a:gd name="adj" fmla="val 6962"/>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extBox 1">
            <a:extLst>
              <a:ext uri="{FF2B5EF4-FFF2-40B4-BE49-F238E27FC236}">
                <a16:creationId xmlns:a16="http://schemas.microsoft.com/office/drawing/2014/main" id="{F2036ADE-D304-F52D-797C-A3878287B58E}"/>
              </a:ext>
            </a:extLst>
          </p:cNvPr>
          <p:cNvSpPr txBox="1"/>
          <p:nvPr/>
        </p:nvSpPr>
        <p:spPr>
          <a:xfrm>
            <a:off x="10061736" y="994917"/>
            <a:ext cx="1748855" cy="4016484"/>
          </a:xfrm>
          <a:prstGeom prst="rect">
            <a:avLst/>
          </a:prstGeom>
          <a:noFill/>
        </p:spPr>
        <p:txBody>
          <a:bodyPr wrap="square" rtlCol="0">
            <a:spAutoFit/>
          </a:bodyPr>
          <a:lstStyle/>
          <a:p>
            <a:pPr algn="ctr"/>
            <a:r>
              <a:rPr lang="en-US" sz="1700" b="1" dirty="0">
                <a:solidFill>
                  <a:schemeClr val="bg1"/>
                </a:solidFill>
                <a:latin typeface="Montserrat ExtraBold" pitchFamily="2" charset="77"/>
              </a:rPr>
              <a:t>PLEASE NOTE:</a:t>
            </a:r>
          </a:p>
          <a:p>
            <a:pPr algn="ctr"/>
            <a:endParaRPr lang="en-US" sz="1700" b="1" dirty="0">
              <a:solidFill>
                <a:schemeClr val="bg1"/>
              </a:solidFill>
              <a:latin typeface="Montserrat" pitchFamily="2" charset="77"/>
            </a:endParaRPr>
          </a:p>
          <a:p>
            <a:pPr algn="ctr"/>
            <a:r>
              <a:rPr lang="en-US" sz="1700" dirty="0">
                <a:solidFill>
                  <a:schemeClr val="bg1"/>
                </a:solidFill>
                <a:latin typeface="+mj-lt"/>
              </a:rPr>
              <a:t>This slide is informational and will be reviewed during the planning process. Should not be included within the final content slides.  </a:t>
            </a:r>
          </a:p>
        </p:txBody>
      </p:sp>
    </p:spTree>
    <p:extLst>
      <p:ext uri="{BB962C8B-B14F-4D97-AF65-F5344CB8AC3E}">
        <p14:creationId xmlns:p14="http://schemas.microsoft.com/office/powerpoint/2010/main" val="333819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F2E54-5085-2EDE-153D-209054286EA9}"/>
              </a:ext>
            </a:extLst>
          </p:cNvPr>
          <p:cNvSpPr>
            <a:spLocks noGrp="1"/>
          </p:cNvSpPr>
          <p:nvPr>
            <p:ph type="title"/>
          </p:nvPr>
        </p:nvSpPr>
        <p:spPr/>
        <p:txBody>
          <a:bodyPr/>
          <a:lstStyle/>
          <a:p>
            <a:r>
              <a:rPr lang="en-US" dirty="0"/>
              <a:t>Panelist/Faculty Slide</a:t>
            </a:r>
          </a:p>
        </p:txBody>
      </p:sp>
      <p:sp>
        <p:nvSpPr>
          <p:cNvPr id="3" name="Content Placeholder 2">
            <a:extLst>
              <a:ext uri="{FF2B5EF4-FFF2-40B4-BE49-F238E27FC236}">
                <a16:creationId xmlns:a16="http://schemas.microsoft.com/office/drawing/2014/main" id="{BCDA17F8-2408-EABE-96A4-2F363402F6E9}"/>
              </a:ext>
            </a:extLst>
          </p:cNvPr>
          <p:cNvSpPr>
            <a:spLocks noGrp="1"/>
          </p:cNvSpPr>
          <p:nvPr>
            <p:ph sz="quarter" idx="13"/>
          </p:nvPr>
        </p:nvSpPr>
        <p:spPr/>
        <p:txBody>
          <a:bodyPr/>
          <a:lstStyle/>
          <a:p>
            <a:endParaRPr lang="en-US" dirty="0"/>
          </a:p>
        </p:txBody>
      </p:sp>
      <p:sp>
        <p:nvSpPr>
          <p:cNvPr id="4" name="Footer Placeholder 3">
            <a:extLst>
              <a:ext uri="{FF2B5EF4-FFF2-40B4-BE49-F238E27FC236}">
                <a16:creationId xmlns:a16="http://schemas.microsoft.com/office/drawing/2014/main" id="{FE10727B-B643-0BA0-A0F4-B9C4D65EBE02}"/>
              </a:ext>
            </a:extLst>
          </p:cNvPr>
          <p:cNvSpPr>
            <a:spLocks noGrp="1"/>
          </p:cNvSpPr>
          <p:nvPr>
            <p:ph type="ftr" sz="quarter" idx="3"/>
          </p:nvPr>
        </p:nvSpPr>
        <p:spPr/>
        <p:txBody>
          <a:bodyPr/>
          <a:lstStyle/>
          <a:p>
            <a:r>
              <a:rPr lang="en-US"/>
              <a:t>WEBINAR</a:t>
            </a:r>
            <a:endParaRPr lang="en-US" dirty="0"/>
          </a:p>
        </p:txBody>
      </p:sp>
      <p:sp>
        <p:nvSpPr>
          <p:cNvPr id="5" name="Content Placeholder 4">
            <a:extLst>
              <a:ext uri="{FF2B5EF4-FFF2-40B4-BE49-F238E27FC236}">
                <a16:creationId xmlns:a16="http://schemas.microsoft.com/office/drawing/2014/main" id="{81509AFB-1F7E-1218-607D-89193B77885F}"/>
              </a:ext>
            </a:extLst>
          </p:cNvPr>
          <p:cNvSpPr>
            <a:spLocks noGrp="1"/>
          </p:cNvSpPr>
          <p:nvPr>
            <p:ph sz="quarter" idx="14"/>
          </p:nvPr>
        </p:nvSpPr>
        <p:spPr/>
        <p:txBody>
          <a:bodyPr/>
          <a:lstStyle/>
          <a:p>
            <a:endParaRPr lang="en-US"/>
          </a:p>
        </p:txBody>
      </p:sp>
      <p:sp>
        <p:nvSpPr>
          <p:cNvPr id="6" name="Content Placeholder 5">
            <a:extLst>
              <a:ext uri="{FF2B5EF4-FFF2-40B4-BE49-F238E27FC236}">
                <a16:creationId xmlns:a16="http://schemas.microsoft.com/office/drawing/2014/main" id="{E8384F45-23D0-DC05-CEA5-9CC6DD238D37}"/>
              </a:ext>
            </a:extLst>
          </p:cNvPr>
          <p:cNvSpPr>
            <a:spLocks noGrp="1"/>
          </p:cNvSpPr>
          <p:nvPr>
            <p:ph sz="quarter" idx="15"/>
          </p:nvPr>
        </p:nvSpPr>
        <p:spPr/>
        <p:txBody>
          <a:bodyPr/>
          <a:lstStyle/>
          <a:p>
            <a:endParaRPr lang="en-US"/>
          </a:p>
        </p:txBody>
      </p:sp>
      <p:sp>
        <p:nvSpPr>
          <p:cNvPr id="7" name="Content Placeholder 6">
            <a:extLst>
              <a:ext uri="{FF2B5EF4-FFF2-40B4-BE49-F238E27FC236}">
                <a16:creationId xmlns:a16="http://schemas.microsoft.com/office/drawing/2014/main" id="{59B422E9-2BAC-7F8A-2724-DA896FC66BC2}"/>
              </a:ext>
            </a:extLst>
          </p:cNvPr>
          <p:cNvSpPr>
            <a:spLocks noGrp="1"/>
          </p:cNvSpPr>
          <p:nvPr>
            <p:ph sz="quarter" idx="16"/>
          </p:nvPr>
        </p:nvSpPr>
        <p:spPr/>
        <p:txBody>
          <a:bodyPr/>
          <a:lstStyle/>
          <a:p>
            <a:endParaRPr lang="en-US"/>
          </a:p>
        </p:txBody>
      </p:sp>
      <p:sp>
        <p:nvSpPr>
          <p:cNvPr id="8" name="Text Placeholder 7">
            <a:extLst>
              <a:ext uri="{FF2B5EF4-FFF2-40B4-BE49-F238E27FC236}">
                <a16:creationId xmlns:a16="http://schemas.microsoft.com/office/drawing/2014/main" id="{9C11D1C0-594D-7FEF-A96E-FCADDB7718AB}"/>
              </a:ext>
            </a:extLst>
          </p:cNvPr>
          <p:cNvSpPr>
            <a:spLocks noGrp="1"/>
          </p:cNvSpPr>
          <p:nvPr>
            <p:ph type="body" sz="quarter" idx="17"/>
          </p:nvPr>
        </p:nvSpPr>
        <p:spPr/>
        <p:txBody>
          <a:bodyPr/>
          <a:lstStyle/>
          <a:p>
            <a:endParaRPr lang="en-US"/>
          </a:p>
        </p:txBody>
      </p:sp>
      <p:sp>
        <p:nvSpPr>
          <p:cNvPr id="9" name="Text Placeholder 8">
            <a:extLst>
              <a:ext uri="{FF2B5EF4-FFF2-40B4-BE49-F238E27FC236}">
                <a16:creationId xmlns:a16="http://schemas.microsoft.com/office/drawing/2014/main" id="{66386E5F-427D-69DB-4060-331023F0FA5D}"/>
              </a:ext>
            </a:extLst>
          </p:cNvPr>
          <p:cNvSpPr>
            <a:spLocks noGrp="1"/>
          </p:cNvSpPr>
          <p:nvPr>
            <p:ph type="body" sz="quarter" idx="18"/>
          </p:nvPr>
        </p:nvSpPr>
        <p:spPr/>
        <p:txBody>
          <a:bodyPr/>
          <a:lstStyle/>
          <a:p>
            <a:endParaRPr lang="en-US"/>
          </a:p>
        </p:txBody>
      </p:sp>
      <p:sp>
        <p:nvSpPr>
          <p:cNvPr id="10" name="Text Placeholder 9">
            <a:extLst>
              <a:ext uri="{FF2B5EF4-FFF2-40B4-BE49-F238E27FC236}">
                <a16:creationId xmlns:a16="http://schemas.microsoft.com/office/drawing/2014/main" id="{6E12F7A1-19E2-9E5B-227B-63CECF9BD9D7}"/>
              </a:ext>
            </a:extLst>
          </p:cNvPr>
          <p:cNvSpPr>
            <a:spLocks noGrp="1"/>
          </p:cNvSpPr>
          <p:nvPr>
            <p:ph type="body" sz="quarter" idx="19"/>
          </p:nvPr>
        </p:nvSpPr>
        <p:spPr/>
        <p:txBody>
          <a:bodyPr/>
          <a:lstStyle/>
          <a:p>
            <a:endParaRPr lang="en-US"/>
          </a:p>
        </p:txBody>
      </p:sp>
      <p:sp>
        <p:nvSpPr>
          <p:cNvPr id="11" name="Text Placeholder 10">
            <a:extLst>
              <a:ext uri="{FF2B5EF4-FFF2-40B4-BE49-F238E27FC236}">
                <a16:creationId xmlns:a16="http://schemas.microsoft.com/office/drawing/2014/main" id="{A1508E30-FEB5-962C-856D-DCCFD0DC1EE4}"/>
              </a:ext>
            </a:extLst>
          </p:cNvPr>
          <p:cNvSpPr>
            <a:spLocks noGrp="1"/>
          </p:cNvSpPr>
          <p:nvPr>
            <p:ph type="body" sz="quarter" idx="20"/>
          </p:nvPr>
        </p:nvSpPr>
        <p:spPr/>
        <p:txBody>
          <a:bodyPr/>
          <a:lstStyle/>
          <a:p>
            <a:endParaRPr lang="en-US"/>
          </a:p>
        </p:txBody>
      </p:sp>
      <p:sp>
        <p:nvSpPr>
          <p:cNvPr id="12" name="Text Placeholder 11">
            <a:extLst>
              <a:ext uri="{FF2B5EF4-FFF2-40B4-BE49-F238E27FC236}">
                <a16:creationId xmlns:a16="http://schemas.microsoft.com/office/drawing/2014/main" id="{E463D705-9995-5D25-B090-15C02B96F014}"/>
              </a:ext>
            </a:extLst>
          </p:cNvPr>
          <p:cNvSpPr>
            <a:spLocks noGrp="1"/>
          </p:cNvSpPr>
          <p:nvPr>
            <p:ph type="body" sz="quarter" idx="21"/>
          </p:nvPr>
        </p:nvSpPr>
        <p:spPr/>
        <p:txBody>
          <a:bodyPr/>
          <a:lstStyle/>
          <a:p>
            <a:endParaRPr lang="en-US"/>
          </a:p>
        </p:txBody>
      </p:sp>
      <p:sp>
        <p:nvSpPr>
          <p:cNvPr id="13" name="Text Placeholder 12">
            <a:extLst>
              <a:ext uri="{FF2B5EF4-FFF2-40B4-BE49-F238E27FC236}">
                <a16:creationId xmlns:a16="http://schemas.microsoft.com/office/drawing/2014/main" id="{F2EF404E-8353-96FA-4801-5E0897365E4C}"/>
              </a:ext>
            </a:extLst>
          </p:cNvPr>
          <p:cNvSpPr>
            <a:spLocks noGrp="1"/>
          </p:cNvSpPr>
          <p:nvPr>
            <p:ph type="body" sz="quarter" idx="22"/>
          </p:nvPr>
        </p:nvSpPr>
        <p:spPr/>
        <p:txBody>
          <a:bodyPr/>
          <a:lstStyle/>
          <a:p>
            <a:endParaRPr lang="en-US"/>
          </a:p>
        </p:txBody>
      </p:sp>
      <p:sp>
        <p:nvSpPr>
          <p:cNvPr id="14" name="Text Placeholder 13">
            <a:extLst>
              <a:ext uri="{FF2B5EF4-FFF2-40B4-BE49-F238E27FC236}">
                <a16:creationId xmlns:a16="http://schemas.microsoft.com/office/drawing/2014/main" id="{0FE04A0E-9BC6-55D1-4BE1-634E024E9269}"/>
              </a:ext>
            </a:extLst>
          </p:cNvPr>
          <p:cNvSpPr>
            <a:spLocks noGrp="1"/>
          </p:cNvSpPr>
          <p:nvPr>
            <p:ph type="body" sz="quarter" idx="23"/>
          </p:nvPr>
        </p:nvSpPr>
        <p:spPr/>
        <p:txBody>
          <a:bodyPr/>
          <a:lstStyle/>
          <a:p>
            <a:endParaRPr lang="en-US"/>
          </a:p>
        </p:txBody>
      </p:sp>
      <p:sp>
        <p:nvSpPr>
          <p:cNvPr id="15" name="Text Placeholder 14">
            <a:extLst>
              <a:ext uri="{FF2B5EF4-FFF2-40B4-BE49-F238E27FC236}">
                <a16:creationId xmlns:a16="http://schemas.microsoft.com/office/drawing/2014/main" id="{BA9F35B5-A4AD-DCBA-45F7-86C8E9B9EC71}"/>
              </a:ext>
            </a:extLst>
          </p:cNvPr>
          <p:cNvSpPr>
            <a:spLocks noGrp="1"/>
          </p:cNvSpPr>
          <p:nvPr>
            <p:ph type="body" sz="quarter" idx="24"/>
          </p:nvPr>
        </p:nvSpPr>
        <p:spPr/>
        <p:txBody>
          <a:bodyPr/>
          <a:lstStyle/>
          <a:p>
            <a:endParaRPr lang="en-US"/>
          </a:p>
        </p:txBody>
      </p:sp>
      <p:sp>
        <p:nvSpPr>
          <p:cNvPr id="16" name="Picture Placeholder 15">
            <a:extLst>
              <a:ext uri="{FF2B5EF4-FFF2-40B4-BE49-F238E27FC236}">
                <a16:creationId xmlns:a16="http://schemas.microsoft.com/office/drawing/2014/main" id="{B0F57D23-BD72-11A9-A79D-A80FF9783499}"/>
              </a:ext>
            </a:extLst>
          </p:cNvPr>
          <p:cNvSpPr>
            <a:spLocks noGrp="1"/>
          </p:cNvSpPr>
          <p:nvPr>
            <p:ph type="pic" idx="10"/>
          </p:nvPr>
        </p:nvSpPr>
        <p:spPr/>
        <p:txBody>
          <a:bodyPr/>
          <a:lstStyle/>
          <a:p>
            <a:endParaRPr lang="en-US"/>
          </a:p>
        </p:txBody>
      </p:sp>
      <p:sp>
        <p:nvSpPr>
          <p:cNvPr id="17" name="Picture Placeholder 16">
            <a:extLst>
              <a:ext uri="{FF2B5EF4-FFF2-40B4-BE49-F238E27FC236}">
                <a16:creationId xmlns:a16="http://schemas.microsoft.com/office/drawing/2014/main" id="{98AED240-38D6-A30B-6F54-DA5B770FCE00}"/>
              </a:ext>
            </a:extLst>
          </p:cNvPr>
          <p:cNvSpPr>
            <a:spLocks noGrp="1"/>
          </p:cNvSpPr>
          <p:nvPr>
            <p:ph type="pic" idx="25"/>
          </p:nvPr>
        </p:nvSpPr>
        <p:spPr/>
        <p:txBody>
          <a:bodyPr/>
          <a:lstStyle/>
          <a:p>
            <a:endParaRPr lang="en-US"/>
          </a:p>
        </p:txBody>
      </p:sp>
      <p:sp>
        <p:nvSpPr>
          <p:cNvPr id="18" name="Picture Placeholder 17">
            <a:extLst>
              <a:ext uri="{FF2B5EF4-FFF2-40B4-BE49-F238E27FC236}">
                <a16:creationId xmlns:a16="http://schemas.microsoft.com/office/drawing/2014/main" id="{BB79AB40-9E0E-C37C-2D07-9A2AD3DDB73D}"/>
              </a:ext>
            </a:extLst>
          </p:cNvPr>
          <p:cNvSpPr>
            <a:spLocks noGrp="1"/>
          </p:cNvSpPr>
          <p:nvPr>
            <p:ph type="pic" idx="26"/>
          </p:nvPr>
        </p:nvSpPr>
        <p:spPr/>
        <p:txBody>
          <a:bodyPr/>
          <a:lstStyle/>
          <a:p>
            <a:endParaRPr lang="en-US"/>
          </a:p>
        </p:txBody>
      </p:sp>
      <p:sp>
        <p:nvSpPr>
          <p:cNvPr id="19" name="Picture Placeholder 18">
            <a:extLst>
              <a:ext uri="{FF2B5EF4-FFF2-40B4-BE49-F238E27FC236}">
                <a16:creationId xmlns:a16="http://schemas.microsoft.com/office/drawing/2014/main" id="{D1865559-4EC8-6A4C-063B-D8215AC80692}"/>
              </a:ext>
            </a:extLst>
          </p:cNvPr>
          <p:cNvSpPr>
            <a:spLocks noGrp="1"/>
          </p:cNvSpPr>
          <p:nvPr>
            <p:ph type="pic" idx="27"/>
          </p:nvPr>
        </p:nvSpPr>
        <p:spPr/>
        <p:txBody>
          <a:bodyPr/>
          <a:lstStyle/>
          <a:p>
            <a:endParaRPr lang="en-US"/>
          </a:p>
        </p:txBody>
      </p:sp>
    </p:spTree>
    <p:extLst>
      <p:ext uri="{BB962C8B-B14F-4D97-AF65-F5344CB8AC3E}">
        <p14:creationId xmlns:p14="http://schemas.microsoft.com/office/powerpoint/2010/main" val="2431716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21A5F-BEDA-C5B4-A575-A1C47F97C9A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D9EC842-B67B-C2F1-0ABF-E48FA26A0D6F}"/>
              </a:ext>
            </a:extLst>
          </p:cNvPr>
          <p:cNvSpPr>
            <a:spLocks noGrp="1"/>
          </p:cNvSpPr>
          <p:nvPr>
            <p:ph type="title"/>
          </p:nvPr>
        </p:nvSpPr>
        <p:spPr/>
        <p:txBody>
          <a:bodyPr>
            <a:normAutofit/>
          </a:bodyPr>
          <a:lstStyle/>
          <a:p>
            <a:r>
              <a:rPr lang="en-US" dirty="0"/>
              <a:t>Faculty Disclosures</a:t>
            </a:r>
          </a:p>
        </p:txBody>
      </p:sp>
      <p:sp>
        <p:nvSpPr>
          <p:cNvPr id="7" name="TextBox 6">
            <a:extLst>
              <a:ext uri="{FF2B5EF4-FFF2-40B4-BE49-F238E27FC236}">
                <a16:creationId xmlns:a16="http://schemas.microsoft.com/office/drawing/2014/main" id="{4B8D097C-79B3-6617-6609-C5B70420F35C}"/>
              </a:ext>
            </a:extLst>
          </p:cNvPr>
          <p:cNvSpPr txBox="1"/>
          <p:nvPr/>
        </p:nvSpPr>
        <p:spPr>
          <a:xfrm>
            <a:off x="603250" y="1233266"/>
            <a:ext cx="8396371" cy="2862322"/>
          </a:xfrm>
          <a:prstGeom prst="rect">
            <a:avLst/>
          </a:prstGeom>
          <a:noFill/>
        </p:spPr>
        <p:txBody>
          <a:bodyPr wrap="square" rtlCol="0">
            <a:spAutoFit/>
          </a:bodyPr>
          <a:lstStyle/>
          <a:p>
            <a:r>
              <a:rPr lang="en-US" dirty="0">
                <a:latin typeface="Montserrat" pitchFamily="2" charset="77"/>
              </a:rPr>
              <a:t>Medical Affairs Professional Society (MAPS) requires faculty, planners, and others in control of educational content to disclose relevant financial relationships. All identified conflicts of interest (COI) are thoroughly vetted and mitigated according to MAPS policy.</a:t>
            </a:r>
          </a:p>
          <a:p>
            <a:endParaRPr lang="en-US" dirty="0">
              <a:latin typeface="Montserrat" pitchFamily="2" charset="77"/>
            </a:endParaRPr>
          </a:p>
          <a:p>
            <a:endParaRPr lang="en-US" dirty="0">
              <a:latin typeface="Montserrat" pitchFamily="2" charset="77"/>
            </a:endParaRPr>
          </a:p>
          <a:p>
            <a:r>
              <a:rPr lang="en-US" dirty="0">
                <a:latin typeface="+mj-lt"/>
              </a:rPr>
              <a:t>The  faculty disclose the following:</a:t>
            </a:r>
          </a:p>
          <a:p>
            <a:endParaRPr lang="en-US" dirty="0">
              <a:latin typeface="Montserrat" pitchFamily="2" charset="77"/>
            </a:endParaRPr>
          </a:p>
          <a:p>
            <a:r>
              <a:rPr lang="en-US" dirty="0">
                <a:latin typeface="Montserrat" pitchFamily="2" charset="77"/>
              </a:rPr>
              <a:t>Name, disclosure</a:t>
            </a:r>
          </a:p>
          <a:p>
            <a:r>
              <a:rPr lang="en-US" dirty="0">
                <a:latin typeface="Montserrat" pitchFamily="2" charset="77"/>
              </a:rPr>
              <a:t>Name, disclosure</a:t>
            </a:r>
          </a:p>
        </p:txBody>
      </p:sp>
      <p:sp>
        <p:nvSpPr>
          <p:cNvPr id="12" name="Footer Placeholder 4">
            <a:extLst>
              <a:ext uri="{FF2B5EF4-FFF2-40B4-BE49-F238E27FC236}">
                <a16:creationId xmlns:a16="http://schemas.microsoft.com/office/drawing/2014/main" id="{3764CDDF-BCA2-B75C-7E68-51D0C75244CE}"/>
              </a:ext>
            </a:extLst>
          </p:cNvPr>
          <p:cNvSpPr>
            <a:spLocks noGrp="1"/>
          </p:cNvSpPr>
          <p:nvPr>
            <p:ph type="ftr" sz="quarter" idx="3"/>
          </p:nvPr>
        </p:nvSpPr>
        <p:spPr>
          <a:xfrm>
            <a:off x="1038038" y="6335525"/>
            <a:ext cx="6865257" cy="761092"/>
          </a:xfrm>
          <a:prstGeom prst="rect">
            <a:avLst/>
          </a:prstGeom>
        </p:spPr>
        <p:txBody>
          <a:bodyPr vert="horz" lIns="0" tIns="45720" rIns="0" bIns="45720" rtlCol="0" anchor="ctr"/>
          <a:lstStyle>
            <a:lvl1pPr algn="l">
              <a:defRPr sz="800">
                <a:solidFill>
                  <a:schemeClr val="bg1"/>
                </a:solidFill>
              </a:defRPr>
            </a:lvl1pPr>
          </a:lstStyle>
          <a:p>
            <a:r>
              <a:rPr lang="en-US" dirty="0"/>
              <a:t>WEBINAR</a:t>
            </a:r>
          </a:p>
        </p:txBody>
      </p:sp>
      <p:sp>
        <p:nvSpPr>
          <p:cNvPr id="2" name="Rounded Rectangle 1">
            <a:extLst>
              <a:ext uri="{FF2B5EF4-FFF2-40B4-BE49-F238E27FC236}">
                <a16:creationId xmlns:a16="http://schemas.microsoft.com/office/drawing/2014/main" id="{AAF9C820-5491-AB3D-7C82-4DCB29B83F63}"/>
              </a:ext>
            </a:extLst>
          </p:cNvPr>
          <p:cNvSpPr/>
          <p:nvPr/>
        </p:nvSpPr>
        <p:spPr>
          <a:xfrm>
            <a:off x="9963285" y="74427"/>
            <a:ext cx="1945758" cy="6169958"/>
          </a:xfrm>
          <a:prstGeom prst="roundRect">
            <a:avLst>
              <a:gd name="adj" fmla="val 6962"/>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 name="TextBox 2">
            <a:extLst>
              <a:ext uri="{FF2B5EF4-FFF2-40B4-BE49-F238E27FC236}">
                <a16:creationId xmlns:a16="http://schemas.microsoft.com/office/drawing/2014/main" id="{1DB77580-B17B-3EDF-B7F5-D998AE568F27}"/>
              </a:ext>
            </a:extLst>
          </p:cNvPr>
          <p:cNvSpPr txBox="1"/>
          <p:nvPr/>
        </p:nvSpPr>
        <p:spPr>
          <a:xfrm>
            <a:off x="10061736" y="994917"/>
            <a:ext cx="1748855" cy="2600712"/>
          </a:xfrm>
          <a:prstGeom prst="rect">
            <a:avLst/>
          </a:prstGeom>
          <a:noFill/>
        </p:spPr>
        <p:txBody>
          <a:bodyPr wrap="square" rtlCol="0">
            <a:spAutoFit/>
          </a:bodyPr>
          <a:lstStyle/>
          <a:p>
            <a:pPr algn="ctr"/>
            <a:r>
              <a:rPr lang="en-US" sz="1700" b="1" dirty="0">
                <a:solidFill>
                  <a:schemeClr val="bg1"/>
                </a:solidFill>
                <a:latin typeface="Montserrat ExtraBold" pitchFamily="2" charset="77"/>
              </a:rPr>
              <a:t>PLEASE NOTE:</a:t>
            </a:r>
          </a:p>
          <a:p>
            <a:pPr algn="ctr"/>
            <a:endParaRPr lang="en-US" sz="1700" b="1" dirty="0">
              <a:solidFill>
                <a:schemeClr val="bg1"/>
              </a:solidFill>
              <a:latin typeface="Montserrat" pitchFamily="2" charset="77"/>
            </a:endParaRPr>
          </a:p>
          <a:p>
            <a:pPr algn="ctr"/>
            <a:r>
              <a:rPr lang="en-US" sz="1600" dirty="0">
                <a:solidFill>
                  <a:schemeClr val="bg1"/>
                </a:solidFill>
                <a:latin typeface="+mj-lt"/>
              </a:rPr>
              <a:t>This slide must be shown at</a:t>
            </a:r>
            <a:br>
              <a:rPr lang="en-US" sz="1600" dirty="0">
                <a:solidFill>
                  <a:schemeClr val="bg1"/>
                </a:solidFill>
                <a:latin typeface="+mj-lt"/>
              </a:rPr>
            </a:br>
            <a:r>
              <a:rPr lang="en-US" sz="1600" dirty="0">
                <a:solidFill>
                  <a:schemeClr val="bg1"/>
                </a:solidFill>
                <a:latin typeface="+mj-lt"/>
              </a:rPr>
              <a:t>any session, webinar, </a:t>
            </a:r>
            <a:r>
              <a:rPr lang="en-US" sz="1600" dirty="0" err="1">
                <a:solidFill>
                  <a:schemeClr val="bg1"/>
                </a:solidFill>
                <a:latin typeface="+mj-lt"/>
              </a:rPr>
              <a:t>MasterClass</a:t>
            </a:r>
            <a:br>
              <a:rPr lang="en-US" sz="1600" dirty="0">
                <a:solidFill>
                  <a:schemeClr val="bg1"/>
                </a:solidFill>
                <a:latin typeface="+mj-lt"/>
              </a:rPr>
            </a:br>
            <a:r>
              <a:rPr lang="en-US" sz="1600" dirty="0">
                <a:solidFill>
                  <a:schemeClr val="bg1"/>
                </a:solidFill>
                <a:latin typeface="+mj-lt"/>
              </a:rPr>
              <a:t>or workshop.</a:t>
            </a:r>
          </a:p>
        </p:txBody>
      </p:sp>
    </p:spTree>
    <p:extLst>
      <p:ext uri="{BB962C8B-B14F-4D97-AF65-F5344CB8AC3E}">
        <p14:creationId xmlns:p14="http://schemas.microsoft.com/office/powerpoint/2010/main" val="798383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45631-E449-C644-6AA4-857EB0AC161C}"/>
              </a:ext>
            </a:extLst>
          </p:cNvPr>
          <p:cNvSpPr>
            <a:spLocks noGrp="1"/>
          </p:cNvSpPr>
          <p:nvPr>
            <p:ph type="title"/>
          </p:nvPr>
        </p:nvSpPr>
        <p:spPr/>
        <p:txBody>
          <a:bodyPr/>
          <a:lstStyle/>
          <a:p>
            <a:r>
              <a:rPr lang="en-US" dirty="0"/>
              <a:t>Agenda</a:t>
            </a:r>
          </a:p>
        </p:txBody>
      </p:sp>
      <p:sp>
        <p:nvSpPr>
          <p:cNvPr id="3" name="Text Placeholder 2">
            <a:extLst>
              <a:ext uri="{FF2B5EF4-FFF2-40B4-BE49-F238E27FC236}">
                <a16:creationId xmlns:a16="http://schemas.microsoft.com/office/drawing/2014/main" id="{4D664841-F945-32C8-5445-65A95FE03279}"/>
              </a:ext>
            </a:extLst>
          </p:cNvPr>
          <p:cNvSpPr>
            <a:spLocks noGrp="1"/>
          </p:cNvSpPr>
          <p:nvPr>
            <p:ph type="body" sz="quarter" idx="13"/>
          </p:nvPr>
        </p:nvSpPr>
        <p:spPr/>
        <p:txBody>
          <a:bodyPr/>
          <a:lstStyle/>
          <a:p>
            <a:endParaRPr lang="en-US"/>
          </a:p>
        </p:txBody>
      </p:sp>
      <p:sp>
        <p:nvSpPr>
          <p:cNvPr id="4" name="Content Placeholder 3">
            <a:extLst>
              <a:ext uri="{FF2B5EF4-FFF2-40B4-BE49-F238E27FC236}">
                <a16:creationId xmlns:a16="http://schemas.microsoft.com/office/drawing/2014/main" id="{868BB93E-A749-1CC5-37DF-BC837DDBE3A1}"/>
              </a:ext>
            </a:extLst>
          </p:cNvPr>
          <p:cNvSpPr>
            <a:spLocks noGrp="1"/>
          </p:cNvSpPr>
          <p:nvPr>
            <p:ph idx="1"/>
          </p:nvPr>
        </p:nvSpPr>
        <p:spPr/>
        <p:txBody>
          <a:bodyPr/>
          <a:lstStyle/>
          <a:p>
            <a:pPr marL="0" indent="0">
              <a:buNone/>
            </a:pPr>
            <a:endParaRPr lang="en-US" dirty="0"/>
          </a:p>
        </p:txBody>
      </p:sp>
      <p:sp>
        <p:nvSpPr>
          <p:cNvPr id="5" name="Footer Placeholder 4">
            <a:extLst>
              <a:ext uri="{FF2B5EF4-FFF2-40B4-BE49-F238E27FC236}">
                <a16:creationId xmlns:a16="http://schemas.microsoft.com/office/drawing/2014/main" id="{4071FAE8-0FF9-8804-110C-9008187E6951}"/>
              </a:ext>
            </a:extLst>
          </p:cNvPr>
          <p:cNvSpPr>
            <a:spLocks noGrp="1"/>
          </p:cNvSpPr>
          <p:nvPr>
            <p:ph type="ftr" sz="quarter" idx="3"/>
          </p:nvPr>
        </p:nvSpPr>
        <p:spPr/>
        <p:txBody>
          <a:bodyPr/>
          <a:lstStyle/>
          <a:p>
            <a:r>
              <a:rPr lang="en-US"/>
              <a:t>WEBINAR</a:t>
            </a:r>
            <a:endParaRPr lang="en-US" dirty="0"/>
          </a:p>
        </p:txBody>
      </p:sp>
    </p:spTree>
    <p:extLst>
      <p:ext uri="{BB962C8B-B14F-4D97-AF65-F5344CB8AC3E}">
        <p14:creationId xmlns:p14="http://schemas.microsoft.com/office/powerpoint/2010/main" val="3628246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3F8B72-F514-C7AF-136B-F1B7D13BE2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14BCB6-A220-FA67-799D-A4B3943436F9}"/>
              </a:ext>
            </a:extLst>
          </p:cNvPr>
          <p:cNvSpPr>
            <a:spLocks noGrp="1"/>
          </p:cNvSpPr>
          <p:nvPr>
            <p:ph type="title"/>
          </p:nvPr>
        </p:nvSpPr>
        <p:spPr/>
        <p:txBody>
          <a:bodyPr/>
          <a:lstStyle/>
          <a:p>
            <a:r>
              <a:rPr lang="en-US" dirty="0"/>
              <a:t>Content Page Layout #1 Option</a:t>
            </a:r>
          </a:p>
        </p:txBody>
      </p:sp>
      <p:sp>
        <p:nvSpPr>
          <p:cNvPr id="3" name="Text Placeholder 2">
            <a:extLst>
              <a:ext uri="{FF2B5EF4-FFF2-40B4-BE49-F238E27FC236}">
                <a16:creationId xmlns:a16="http://schemas.microsoft.com/office/drawing/2014/main" id="{63D89015-AF9A-6A5C-3ABE-D530EC0AEA20}"/>
              </a:ext>
            </a:extLst>
          </p:cNvPr>
          <p:cNvSpPr>
            <a:spLocks noGrp="1"/>
          </p:cNvSpPr>
          <p:nvPr>
            <p:ph type="body" sz="quarter" idx="13"/>
          </p:nvPr>
        </p:nvSpPr>
        <p:spPr/>
        <p:txBody>
          <a:bodyPr/>
          <a:lstStyle/>
          <a:p>
            <a:endParaRPr lang="en-US"/>
          </a:p>
        </p:txBody>
      </p:sp>
      <p:sp>
        <p:nvSpPr>
          <p:cNvPr id="4" name="Content Placeholder 3">
            <a:extLst>
              <a:ext uri="{FF2B5EF4-FFF2-40B4-BE49-F238E27FC236}">
                <a16:creationId xmlns:a16="http://schemas.microsoft.com/office/drawing/2014/main" id="{976FFEE7-574A-46D7-976B-AB8486AA6DFB}"/>
              </a:ext>
            </a:extLst>
          </p:cNvPr>
          <p:cNvSpPr>
            <a:spLocks noGrp="1"/>
          </p:cNvSpPr>
          <p:nvPr>
            <p:ph idx="1"/>
          </p:nvPr>
        </p:nvSpPr>
        <p:spPr/>
        <p:txBody>
          <a:bodyPr/>
          <a:lstStyle/>
          <a:p>
            <a:pPr marL="0" indent="0">
              <a:buNone/>
            </a:pPr>
            <a:endParaRPr lang="en-US" dirty="0"/>
          </a:p>
        </p:txBody>
      </p:sp>
      <p:sp>
        <p:nvSpPr>
          <p:cNvPr id="5" name="Footer Placeholder 4">
            <a:extLst>
              <a:ext uri="{FF2B5EF4-FFF2-40B4-BE49-F238E27FC236}">
                <a16:creationId xmlns:a16="http://schemas.microsoft.com/office/drawing/2014/main" id="{63875E71-42EF-2BE5-5056-594F604CE5CF}"/>
              </a:ext>
            </a:extLst>
          </p:cNvPr>
          <p:cNvSpPr>
            <a:spLocks noGrp="1"/>
          </p:cNvSpPr>
          <p:nvPr>
            <p:ph type="ftr" sz="quarter" idx="3"/>
          </p:nvPr>
        </p:nvSpPr>
        <p:spPr/>
        <p:txBody>
          <a:bodyPr/>
          <a:lstStyle/>
          <a:p>
            <a:r>
              <a:rPr lang="en-US"/>
              <a:t>WEBINAR</a:t>
            </a:r>
            <a:endParaRPr lang="en-US" dirty="0"/>
          </a:p>
        </p:txBody>
      </p:sp>
      <p:sp>
        <p:nvSpPr>
          <p:cNvPr id="8" name="Rounded Rectangle 7">
            <a:extLst>
              <a:ext uri="{FF2B5EF4-FFF2-40B4-BE49-F238E27FC236}">
                <a16:creationId xmlns:a16="http://schemas.microsoft.com/office/drawing/2014/main" id="{90848C47-1903-6E17-94D9-BFABCDF4BB62}"/>
              </a:ext>
            </a:extLst>
          </p:cNvPr>
          <p:cNvSpPr/>
          <p:nvPr/>
        </p:nvSpPr>
        <p:spPr>
          <a:xfrm>
            <a:off x="9963285" y="74427"/>
            <a:ext cx="1945758" cy="6169958"/>
          </a:xfrm>
          <a:prstGeom prst="roundRect">
            <a:avLst>
              <a:gd name="adj" fmla="val 6962"/>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TextBox 8">
            <a:extLst>
              <a:ext uri="{FF2B5EF4-FFF2-40B4-BE49-F238E27FC236}">
                <a16:creationId xmlns:a16="http://schemas.microsoft.com/office/drawing/2014/main" id="{33B32C60-439D-2259-3B81-AB50D4A17639}"/>
              </a:ext>
            </a:extLst>
          </p:cNvPr>
          <p:cNvSpPr txBox="1"/>
          <p:nvPr/>
        </p:nvSpPr>
        <p:spPr>
          <a:xfrm>
            <a:off x="10061736" y="994917"/>
            <a:ext cx="1748855" cy="3093154"/>
          </a:xfrm>
          <a:prstGeom prst="rect">
            <a:avLst/>
          </a:prstGeom>
          <a:noFill/>
        </p:spPr>
        <p:txBody>
          <a:bodyPr wrap="square" rtlCol="0">
            <a:spAutoFit/>
          </a:bodyPr>
          <a:lstStyle/>
          <a:p>
            <a:pPr algn="ctr"/>
            <a:r>
              <a:rPr lang="en-US" sz="1700" b="1" dirty="0">
                <a:solidFill>
                  <a:schemeClr val="bg1"/>
                </a:solidFill>
                <a:latin typeface="Montserrat ExtraBold" pitchFamily="2" charset="77"/>
              </a:rPr>
              <a:t>PLEASE NOTE:</a:t>
            </a:r>
          </a:p>
          <a:p>
            <a:pPr algn="ctr"/>
            <a:endParaRPr lang="en-US" sz="1700" b="1" dirty="0">
              <a:solidFill>
                <a:schemeClr val="bg1"/>
              </a:solidFill>
              <a:latin typeface="Montserrat" pitchFamily="2" charset="77"/>
            </a:endParaRPr>
          </a:p>
          <a:p>
            <a:pPr algn="ctr"/>
            <a:r>
              <a:rPr lang="en-US" sz="1600" dirty="0">
                <a:solidFill>
                  <a:schemeClr val="bg1"/>
                </a:solidFill>
                <a:latin typeface="+mj-lt"/>
              </a:rPr>
              <a:t>Please note, the final slide deck should range between</a:t>
            </a:r>
            <a:br>
              <a:rPr lang="en-US" sz="1600" dirty="0">
                <a:solidFill>
                  <a:schemeClr val="bg1"/>
                </a:solidFill>
                <a:latin typeface="+mj-lt"/>
              </a:rPr>
            </a:br>
            <a:r>
              <a:rPr lang="en-US" sz="1600" dirty="0">
                <a:solidFill>
                  <a:schemeClr val="bg1"/>
                </a:solidFill>
                <a:latin typeface="+mj-lt"/>
              </a:rPr>
              <a:t>10-15 pages summarizing the content presented.</a:t>
            </a:r>
          </a:p>
        </p:txBody>
      </p:sp>
    </p:spTree>
    <p:extLst>
      <p:ext uri="{BB962C8B-B14F-4D97-AF65-F5344CB8AC3E}">
        <p14:creationId xmlns:p14="http://schemas.microsoft.com/office/powerpoint/2010/main" val="2671408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B9903-7865-389E-9200-56568355EA5B}"/>
              </a:ext>
            </a:extLst>
          </p:cNvPr>
          <p:cNvSpPr>
            <a:spLocks noGrp="1"/>
          </p:cNvSpPr>
          <p:nvPr>
            <p:ph type="title"/>
          </p:nvPr>
        </p:nvSpPr>
        <p:spPr/>
        <p:txBody>
          <a:bodyPr/>
          <a:lstStyle/>
          <a:p>
            <a:r>
              <a:rPr lang="en-US" dirty="0"/>
              <a:t>Content Page Layout #2 Option</a:t>
            </a:r>
          </a:p>
        </p:txBody>
      </p:sp>
      <p:sp>
        <p:nvSpPr>
          <p:cNvPr id="3" name="Text Placeholder 2">
            <a:extLst>
              <a:ext uri="{FF2B5EF4-FFF2-40B4-BE49-F238E27FC236}">
                <a16:creationId xmlns:a16="http://schemas.microsoft.com/office/drawing/2014/main" id="{66F397B7-D83D-06E7-42CF-90657FDBC9A6}"/>
              </a:ext>
            </a:extLst>
          </p:cNvPr>
          <p:cNvSpPr>
            <a:spLocks noGrp="1"/>
          </p:cNvSpPr>
          <p:nvPr>
            <p:ph type="body" sz="quarter" idx="13"/>
          </p:nvPr>
        </p:nvSpPr>
        <p:spPr/>
        <p:txBody>
          <a:bodyPr/>
          <a:lstStyle/>
          <a:p>
            <a:endParaRPr lang="en-US"/>
          </a:p>
        </p:txBody>
      </p:sp>
      <p:sp>
        <p:nvSpPr>
          <p:cNvPr id="4" name="Content Placeholder 3">
            <a:extLst>
              <a:ext uri="{FF2B5EF4-FFF2-40B4-BE49-F238E27FC236}">
                <a16:creationId xmlns:a16="http://schemas.microsoft.com/office/drawing/2014/main" id="{9EC5F616-56D7-3C04-1840-963BC66BBAC2}"/>
              </a:ext>
            </a:extLst>
          </p:cNvPr>
          <p:cNvSpPr>
            <a:spLocks noGrp="1"/>
          </p:cNvSpPr>
          <p:nvPr>
            <p:ph sz="quarter" idx="14"/>
          </p:nvPr>
        </p:nvSpPr>
        <p:spPr/>
        <p:txBody>
          <a:bodyPr/>
          <a:lstStyle/>
          <a:p>
            <a:pPr marL="0" indent="0">
              <a:buNone/>
            </a:pPr>
            <a:endParaRPr lang="en-US" dirty="0"/>
          </a:p>
        </p:txBody>
      </p:sp>
      <p:sp>
        <p:nvSpPr>
          <p:cNvPr id="5" name="Content Placeholder 4">
            <a:extLst>
              <a:ext uri="{FF2B5EF4-FFF2-40B4-BE49-F238E27FC236}">
                <a16:creationId xmlns:a16="http://schemas.microsoft.com/office/drawing/2014/main" id="{222A4004-085B-1FB9-CE11-D48C78E21B52}"/>
              </a:ext>
            </a:extLst>
          </p:cNvPr>
          <p:cNvSpPr>
            <a:spLocks noGrp="1"/>
          </p:cNvSpPr>
          <p:nvPr>
            <p:ph sz="quarter" idx="15"/>
          </p:nvPr>
        </p:nvSpPr>
        <p:spPr/>
        <p:txBody>
          <a:bodyPr/>
          <a:lstStyle/>
          <a:p>
            <a:pPr marL="0" indent="0">
              <a:buNone/>
            </a:pPr>
            <a:endParaRPr lang="en-US"/>
          </a:p>
        </p:txBody>
      </p:sp>
      <p:sp>
        <p:nvSpPr>
          <p:cNvPr id="6" name="Text Placeholder 5">
            <a:extLst>
              <a:ext uri="{FF2B5EF4-FFF2-40B4-BE49-F238E27FC236}">
                <a16:creationId xmlns:a16="http://schemas.microsoft.com/office/drawing/2014/main" id="{AF53B96F-84A5-9DFE-D0FE-0B5C49B9DA7E}"/>
              </a:ext>
            </a:extLst>
          </p:cNvPr>
          <p:cNvSpPr>
            <a:spLocks noGrp="1"/>
          </p:cNvSpPr>
          <p:nvPr>
            <p:ph type="body" sz="quarter" idx="16"/>
          </p:nvPr>
        </p:nvSpPr>
        <p:spPr/>
        <p:txBody>
          <a:bodyPr/>
          <a:lstStyle/>
          <a:p>
            <a:endParaRPr lang="en-US"/>
          </a:p>
        </p:txBody>
      </p:sp>
      <p:sp>
        <p:nvSpPr>
          <p:cNvPr id="7" name="Text Placeholder 6">
            <a:extLst>
              <a:ext uri="{FF2B5EF4-FFF2-40B4-BE49-F238E27FC236}">
                <a16:creationId xmlns:a16="http://schemas.microsoft.com/office/drawing/2014/main" id="{5A5446A2-3897-2E39-D789-9406973D4CE6}"/>
              </a:ext>
            </a:extLst>
          </p:cNvPr>
          <p:cNvSpPr>
            <a:spLocks noGrp="1"/>
          </p:cNvSpPr>
          <p:nvPr>
            <p:ph type="body" sz="quarter" idx="17"/>
          </p:nvPr>
        </p:nvSpPr>
        <p:spPr/>
        <p:txBody>
          <a:bodyPr/>
          <a:lstStyle/>
          <a:p>
            <a:endParaRPr lang="en-US"/>
          </a:p>
        </p:txBody>
      </p:sp>
      <p:sp>
        <p:nvSpPr>
          <p:cNvPr id="8" name="Footer Placeholder 7">
            <a:extLst>
              <a:ext uri="{FF2B5EF4-FFF2-40B4-BE49-F238E27FC236}">
                <a16:creationId xmlns:a16="http://schemas.microsoft.com/office/drawing/2014/main" id="{B0B25D87-D7B0-0160-B9AE-5C2599963431}"/>
              </a:ext>
            </a:extLst>
          </p:cNvPr>
          <p:cNvSpPr>
            <a:spLocks noGrp="1"/>
          </p:cNvSpPr>
          <p:nvPr>
            <p:ph type="ftr" sz="quarter" idx="3"/>
          </p:nvPr>
        </p:nvSpPr>
        <p:spPr/>
        <p:txBody>
          <a:bodyPr/>
          <a:lstStyle/>
          <a:p>
            <a:r>
              <a:rPr lang="en-US"/>
              <a:t>WEBINAR</a:t>
            </a:r>
            <a:endParaRPr lang="en-US" dirty="0"/>
          </a:p>
        </p:txBody>
      </p:sp>
    </p:spTree>
    <p:extLst>
      <p:ext uri="{BB962C8B-B14F-4D97-AF65-F5344CB8AC3E}">
        <p14:creationId xmlns:p14="http://schemas.microsoft.com/office/powerpoint/2010/main" val="4134294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B6D8B-E100-4F5E-CC27-24938C8481AD}"/>
              </a:ext>
            </a:extLst>
          </p:cNvPr>
          <p:cNvSpPr>
            <a:spLocks noGrp="1"/>
          </p:cNvSpPr>
          <p:nvPr>
            <p:ph type="title"/>
          </p:nvPr>
        </p:nvSpPr>
        <p:spPr/>
        <p:txBody>
          <a:bodyPr/>
          <a:lstStyle/>
          <a:p>
            <a:r>
              <a:rPr lang="en-US" dirty="0"/>
              <a:t>Content Page Layout #3 Option</a:t>
            </a:r>
          </a:p>
        </p:txBody>
      </p:sp>
      <p:sp>
        <p:nvSpPr>
          <p:cNvPr id="3" name="Content Placeholder 2">
            <a:extLst>
              <a:ext uri="{FF2B5EF4-FFF2-40B4-BE49-F238E27FC236}">
                <a16:creationId xmlns:a16="http://schemas.microsoft.com/office/drawing/2014/main" id="{FCC29F58-BD17-5E76-6A31-FF7A88EFB200}"/>
              </a:ext>
            </a:extLst>
          </p:cNvPr>
          <p:cNvSpPr>
            <a:spLocks noGrp="1"/>
          </p:cNvSpPr>
          <p:nvPr>
            <p:ph idx="1"/>
          </p:nvPr>
        </p:nvSpPr>
        <p:spPr/>
        <p:txBody>
          <a:bodyPr/>
          <a:lstStyle/>
          <a:p>
            <a:endParaRPr lang="en-US"/>
          </a:p>
        </p:txBody>
      </p:sp>
      <p:sp>
        <p:nvSpPr>
          <p:cNvPr id="4" name="Content Placeholder 3">
            <a:extLst>
              <a:ext uri="{FF2B5EF4-FFF2-40B4-BE49-F238E27FC236}">
                <a16:creationId xmlns:a16="http://schemas.microsoft.com/office/drawing/2014/main" id="{35419654-D175-426F-4930-1119B62B01C6}"/>
              </a:ext>
            </a:extLst>
          </p:cNvPr>
          <p:cNvSpPr>
            <a:spLocks noGrp="1"/>
          </p:cNvSpPr>
          <p:nvPr>
            <p:ph idx="10"/>
          </p:nvPr>
        </p:nvSpPr>
        <p:spPr/>
        <p:txBody>
          <a:bodyPr/>
          <a:lstStyle/>
          <a:p>
            <a:endParaRPr lang="en-US"/>
          </a:p>
        </p:txBody>
      </p:sp>
      <p:sp>
        <p:nvSpPr>
          <p:cNvPr id="5" name="Content Placeholder 4">
            <a:extLst>
              <a:ext uri="{FF2B5EF4-FFF2-40B4-BE49-F238E27FC236}">
                <a16:creationId xmlns:a16="http://schemas.microsoft.com/office/drawing/2014/main" id="{57B89365-FFA0-31C8-36E1-903B000EE469}"/>
              </a:ext>
            </a:extLst>
          </p:cNvPr>
          <p:cNvSpPr>
            <a:spLocks noGrp="1"/>
          </p:cNvSpPr>
          <p:nvPr>
            <p:ph idx="11"/>
          </p:nvPr>
        </p:nvSpPr>
        <p:spPr/>
        <p:txBody>
          <a:bodyPr/>
          <a:lstStyle/>
          <a:p>
            <a:endParaRPr lang="en-US"/>
          </a:p>
        </p:txBody>
      </p:sp>
      <p:sp>
        <p:nvSpPr>
          <p:cNvPr id="6" name="Content Placeholder 5">
            <a:extLst>
              <a:ext uri="{FF2B5EF4-FFF2-40B4-BE49-F238E27FC236}">
                <a16:creationId xmlns:a16="http://schemas.microsoft.com/office/drawing/2014/main" id="{30752BB2-1C74-E29A-0B01-FDA7591D5CD2}"/>
              </a:ext>
            </a:extLst>
          </p:cNvPr>
          <p:cNvSpPr>
            <a:spLocks noGrp="1"/>
          </p:cNvSpPr>
          <p:nvPr>
            <p:ph idx="12"/>
          </p:nvPr>
        </p:nvSpPr>
        <p:spPr/>
        <p:txBody>
          <a:bodyPr/>
          <a:lstStyle/>
          <a:p>
            <a:endParaRPr lang="en-US"/>
          </a:p>
        </p:txBody>
      </p:sp>
      <p:sp>
        <p:nvSpPr>
          <p:cNvPr id="7" name="Footer Placeholder 6">
            <a:extLst>
              <a:ext uri="{FF2B5EF4-FFF2-40B4-BE49-F238E27FC236}">
                <a16:creationId xmlns:a16="http://schemas.microsoft.com/office/drawing/2014/main" id="{BBBC7D4A-81EB-D958-23AE-58C03D0CEDFC}"/>
              </a:ext>
            </a:extLst>
          </p:cNvPr>
          <p:cNvSpPr>
            <a:spLocks noGrp="1"/>
          </p:cNvSpPr>
          <p:nvPr>
            <p:ph type="ftr" sz="quarter" idx="3"/>
          </p:nvPr>
        </p:nvSpPr>
        <p:spPr>
          <a:xfrm>
            <a:off x="1038038" y="6335525"/>
            <a:ext cx="6865257" cy="761092"/>
          </a:xfrm>
        </p:spPr>
        <p:txBody>
          <a:bodyPr/>
          <a:lstStyle/>
          <a:p>
            <a:r>
              <a:rPr lang="en-US"/>
              <a:t>WEBINAR</a:t>
            </a:r>
            <a:endParaRPr lang="en-US" dirty="0"/>
          </a:p>
        </p:txBody>
      </p:sp>
    </p:spTree>
    <p:extLst>
      <p:ext uri="{BB962C8B-B14F-4D97-AF65-F5344CB8AC3E}">
        <p14:creationId xmlns:p14="http://schemas.microsoft.com/office/powerpoint/2010/main" val="1816509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83F63-B3A2-63B2-0469-43C7AEA62F5B}"/>
              </a:ext>
            </a:extLst>
          </p:cNvPr>
          <p:cNvSpPr>
            <a:spLocks noGrp="1"/>
          </p:cNvSpPr>
          <p:nvPr>
            <p:ph type="title"/>
          </p:nvPr>
        </p:nvSpPr>
        <p:spPr/>
        <p:txBody>
          <a:bodyPr/>
          <a:lstStyle/>
          <a:p>
            <a:r>
              <a:rPr lang="en-US" dirty="0"/>
              <a:t>Content Page Layout #4 Option</a:t>
            </a:r>
          </a:p>
        </p:txBody>
      </p:sp>
      <p:sp>
        <p:nvSpPr>
          <p:cNvPr id="3" name="Content Placeholder 2">
            <a:extLst>
              <a:ext uri="{FF2B5EF4-FFF2-40B4-BE49-F238E27FC236}">
                <a16:creationId xmlns:a16="http://schemas.microsoft.com/office/drawing/2014/main" id="{843EDD78-AA16-8ACD-7AA0-CC1F28DC64BC}"/>
              </a:ext>
            </a:extLst>
          </p:cNvPr>
          <p:cNvSpPr>
            <a:spLocks noGrp="1"/>
          </p:cNvSpPr>
          <p:nvPr>
            <p:ph idx="10"/>
          </p:nvPr>
        </p:nvSpPr>
        <p:spPr/>
        <p:txBody>
          <a:bodyPr/>
          <a:lstStyle/>
          <a:p>
            <a:endParaRPr lang="en-US"/>
          </a:p>
        </p:txBody>
      </p:sp>
      <p:sp>
        <p:nvSpPr>
          <p:cNvPr id="4" name="Footer Placeholder 3">
            <a:extLst>
              <a:ext uri="{FF2B5EF4-FFF2-40B4-BE49-F238E27FC236}">
                <a16:creationId xmlns:a16="http://schemas.microsoft.com/office/drawing/2014/main" id="{64FDC4F8-9E46-ADDA-A7BA-11A99C0EA6ED}"/>
              </a:ext>
            </a:extLst>
          </p:cNvPr>
          <p:cNvSpPr>
            <a:spLocks noGrp="1"/>
          </p:cNvSpPr>
          <p:nvPr>
            <p:ph type="ftr" sz="quarter" idx="3"/>
          </p:nvPr>
        </p:nvSpPr>
        <p:spPr>
          <a:xfrm>
            <a:off x="1038038" y="6335525"/>
            <a:ext cx="6865257" cy="761092"/>
          </a:xfrm>
        </p:spPr>
        <p:txBody>
          <a:bodyPr/>
          <a:lstStyle/>
          <a:p>
            <a:r>
              <a:rPr lang="en-US"/>
              <a:t>WEBINAR</a:t>
            </a:r>
            <a:endParaRPr lang="en-US" dirty="0"/>
          </a:p>
        </p:txBody>
      </p:sp>
    </p:spTree>
    <p:extLst>
      <p:ext uri="{BB962C8B-B14F-4D97-AF65-F5344CB8AC3E}">
        <p14:creationId xmlns:p14="http://schemas.microsoft.com/office/powerpoint/2010/main" val="4291767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Theme">
  <a:themeElements>
    <a:clrScheme name="MAPs 2025 Template">
      <a:dk1>
        <a:srgbClr val="000000"/>
      </a:dk1>
      <a:lt1>
        <a:srgbClr val="FFFFFF"/>
      </a:lt1>
      <a:dk2>
        <a:srgbClr val="003D60"/>
      </a:dk2>
      <a:lt2>
        <a:srgbClr val="E8E8E8"/>
      </a:lt2>
      <a:accent1>
        <a:srgbClr val="3EA9C0"/>
      </a:accent1>
      <a:accent2>
        <a:srgbClr val="005789"/>
      </a:accent2>
      <a:accent3>
        <a:srgbClr val="30B68F"/>
      </a:accent3>
      <a:accent4>
        <a:srgbClr val="2CA14E"/>
      </a:accent4>
      <a:accent5>
        <a:srgbClr val="FFCB11"/>
      </a:accent5>
      <a:accent6>
        <a:srgbClr val="F99D20"/>
      </a:accent6>
      <a:hlink>
        <a:srgbClr val="467886"/>
      </a:hlink>
      <a:folHlink>
        <a:srgbClr val="96607D"/>
      </a:folHlink>
    </a:clrScheme>
    <a:fontScheme name="MAPs 2025 Template">
      <a:majorFont>
        <a:latin typeface="Montserrat Semi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95000"/>
          </a:schemeClr>
        </a:solidFill>
        <a:ln>
          <a:noFill/>
        </a:ln>
      </a:spPr>
      <a:bodyPr rtlCol="0" anchor="ctr"/>
      <a:lstStyle>
        <a:defPPr algn="ctr">
          <a:defRPr dirty="0">
            <a:solidFill>
              <a:schemeClr val="tx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ln w="6350" cap="rnd">
          <a:solidFill>
            <a:schemeClr val="tx2"/>
          </a:solidFill>
          <a:round/>
        </a:ln>
      </a:spPr>
      <a:bodyPr/>
      <a:lstStyle/>
      <a:style>
        <a:lnRef idx="2">
          <a:schemeClr val="accent1"/>
        </a:lnRef>
        <a:fillRef idx="0">
          <a:schemeClr val="accent1"/>
        </a:fillRef>
        <a:effectRef idx="1">
          <a:schemeClr val="accent1"/>
        </a:effectRef>
        <a:fontRef idx="minor">
          <a:schemeClr val="tx1"/>
        </a:fontRef>
      </a:style>
    </a:lnDef>
    <a:txDef>
      <a:spPr>
        <a:noFill/>
      </a:spPr>
      <a:bodyPr wrap="square" tIns="91440" bIns="91440" rtlCol="0">
        <a:noAutofit/>
      </a:bodyPr>
      <a:lstStyle>
        <a:defPPr algn="l">
          <a:lnSpc>
            <a:spcPct val="110000"/>
          </a:lnSpc>
          <a:spcAft>
            <a:spcPts val="600"/>
          </a:spcAft>
          <a:defRPr sz="1400" dirty="0"/>
        </a:defPPr>
      </a:lstStyle>
    </a:txDef>
  </a:objectDefaults>
  <a:extraClrSchemeLst/>
  <a:custClrLst>
    <a:custClr name="Alternative Blue">
      <a:srgbClr val="2D88A6"/>
    </a:custClr>
    <a:custClr name="Undertone Yellow">
      <a:srgbClr val="E1DB72"/>
    </a:custClr>
    <a:custClr name="Alternative Orange">
      <a:srgbClr val="F26A29"/>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Custom Color 11">
      <a:srgbClr val="343333"/>
    </a:custClr>
    <a:custClr name="Custom Color 12">
      <a:srgbClr val="918C8D"/>
    </a:custClr>
    <a:custClr name="Custom Color 13">
      <a:srgbClr val="C9C6C7"/>
    </a:custClr>
    <a:custClr name="Custom Color 14">
      <a:srgbClr val="E4E3E3"/>
    </a:custClr>
  </a:custClrLst>
  <a:extLst>
    <a:ext uri="{05A4C25C-085E-4340-85A3-A5531E510DB2}">
      <thm15:themeFamily xmlns:thm15="http://schemas.microsoft.com/office/thememl/2012/main" name="Presentation1" id="{0891A7FD-3AD9-4310-9666-B0ABA067E81A}" vid="{E1271DB6-8E99-43EA-9392-1E11877BD84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5ba0fff-d604-48a9-a070-513f2c4f0761">
      <Terms xmlns="http://schemas.microsoft.com/office/infopath/2007/PartnerControls"/>
    </lcf76f155ced4ddcb4097134ff3c332f>
    <DescriptionA xmlns="35ba0fff-d604-48a9-a070-513f2c4f0761" xsi:nil="true"/>
    <TaxCatchAll xmlns="70ee21fb-c74c-4d9f-bd26-f45dd263d3a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290D28F951E6D47B6D8661211AACDB3" ma:contentTypeVersion="14" ma:contentTypeDescription="Create a new document." ma:contentTypeScope="" ma:versionID="ab878246e3df1dc21de8c4846685370a">
  <xsd:schema xmlns:xsd="http://www.w3.org/2001/XMLSchema" xmlns:xs="http://www.w3.org/2001/XMLSchema" xmlns:p="http://schemas.microsoft.com/office/2006/metadata/properties" xmlns:ns2="35ba0fff-d604-48a9-a070-513f2c4f0761" xmlns:ns3="70ee21fb-c74c-4d9f-bd26-f45dd263d3a7" targetNamespace="http://schemas.microsoft.com/office/2006/metadata/properties" ma:root="true" ma:fieldsID="2698a7856c03b1e6f1b07584458e6cc9" ns2:_="" ns3:_="">
    <xsd:import namespace="35ba0fff-d604-48a9-a070-513f2c4f0761"/>
    <xsd:import namespace="70ee21fb-c74c-4d9f-bd26-f45dd263d3a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element ref="ns2:Description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ba0fff-d604-48a9-a070-513f2c4f076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cbd0932-7c25-4282-bcf5-30a75b86e30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DescriptionA" ma:index="21" nillable="true" ma:displayName="Description (Governance Use) " ma:description="MAPS EMEA Expert Partner Protocol (v4.2, Effective 24 Oct 2025)&#10;Governs all EMEA deliverables. Supersedes v4.1 (archived).&#10;Companion files: EMEA_CMD_Tracker_Template_v4.2.csv and README_v4.2.txt." ma:format="Dropdown" ma:internalName="DescriptionA">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0ee21fb-c74c-4d9f-bd26-f45dd263d3a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71813b2-23a8-4715-afd3-8f367ac65eb2}" ma:internalName="TaxCatchAll" ma:showField="CatchAllData" ma:web="70ee21fb-c74c-4d9f-bd26-f45dd263d3a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1856EFD-BE1D-47C1-8D61-739BA0C7D23B}">
  <ds:schemaRefs>
    <ds:schemaRef ds:uri="http://schemas.microsoft.com/sharepoint/v3/contenttype/forms"/>
  </ds:schemaRefs>
</ds:datastoreItem>
</file>

<file path=customXml/itemProps2.xml><?xml version="1.0" encoding="utf-8"?>
<ds:datastoreItem xmlns:ds="http://schemas.openxmlformats.org/officeDocument/2006/customXml" ds:itemID="{BC24E99D-2120-412C-9CDF-06F0AD29CCCC}">
  <ds:schemaRefs>
    <ds:schemaRef ds:uri="35ba0fff-d604-48a9-a070-513f2c4f0761"/>
    <ds:schemaRef ds:uri="70ee21fb-c74c-4d9f-bd26-f45dd263d3a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AE1BFFD4-68B4-4127-918D-A49D44E133B8}">
  <ds:schemaRefs>
    <ds:schemaRef ds:uri="35ba0fff-d604-48a9-a070-513f2c4f0761"/>
    <ds:schemaRef ds:uri="70ee21fb-c74c-4d9f-bd26-f45dd263d3a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150</TotalTime>
  <Words>302</Words>
  <Application>Microsoft Macintosh PowerPoint</Application>
  <PresentationFormat>Widescreen</PresentationFormat>
  <Paragraphs>40</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Montserrat</vt:lpstr>
      <vt:lpstr>Montserrat ExtraBold</vt:lpstr>
      <vt:lpstr>Montserrat SemiBold</vt:lpstr>
      <vt:lpstr>STIX Two Math</vt:lpstr>
      <vt:lpstr>1_Office Theme</vt:lpstr>
      <vt:lpstr>PowerPoint Presentation</vt:lpstr>
      <vt:lpstr>MAPS Content Development &amp; Conflict of Interest and Disclosure Agreement</vt:lpstr>
      <vt:lpstr>Panelist/Faculty Slide</vt:lpstr>
      <vt:lpstr>Faculty Disclosures</vt:lpstr>
      <vt:lpstr>Agenda</vt:lpstr>
      <vt:lpstr>Content Page Layout #1 Option</vt:lpstr>
      <vt:lpstr>Content Page Layout #2 Option</vt:lpstr>
      <vt:lpstr>Content Page Layout #3 Option</vt:lpstr>
      <vt:lpstr>Content Page Layout #4 Option</vt:lpstr>
      <vt:lpstr>Divider Slide if Needed</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Elizabeth Marzocco</dc:creator>
  <cp:lastModifiedBy>Elizabeth Marzocco</cp:lastModifiedBy>
  <cp:revision>64</cp:revision>
  <dcterms:created xsi:type="dcterms:W3CDTF">2026-01-12T23:13:33Z</dcterms:created>
  <dcterms:modified xsi:type="dcterms:W3CDTF">2026-04-21T16:18:19Z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0x010100C290D28F951E6D47B6D8661211AACDB3</vt:lpwstr>
  </property>
  <property fmtid="{D5CDD505-2E9C-101B-9397-08002B2CF9AE}" pid="3" name="MediaServiceImageTags">
    <vt:lpwstr/>
  </property>
</Properties>
</file>