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1" r:id="rId2"/>
    <p:sldMasterId id="2147483684" r:id="rId3"/>
    <p:sldMasterId id="2147483687" r:id="rId4"/>
  </p:sldMasterIdLst>
  <p:notesMasterIdLst>
    <p:notesMasterId r:id="rId15"/>
  </p:notesMasterIdLst>
  <p:sldIdLst>
    <p:sldId id="1993220424" r:id="rId5"/>
    <p:sldId id="1993220426" r:id="rId6"/>
    <p:sldId id="1993220420" r:id="rId7"/>
    <p:sldId id="1993220427" r:id="rId8"/>
    <p:sldId id="1993220428" r:id="rId9"/>
    <p:sldId id="1993220429" r:id="rId10"/>
    <p:sldId id="1993220430" r:id="rId11"/>
    <p:sldId id="1993220431" r:id="rId12"/>
    <p:sldId id="1993220421" r:id="rId13"/>
    <p:sldId id="199322042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D77F2B-C875-B041-F7FD-DB7E53A2899D}" name="Elizabeth Marzocco" initials="" userId="S::emarzocco@medicalaffairs.org::ad259f7f-4144-4689-8473-2d6369ebe103" providerId="AD"/>
  <p188:author id="{C317B239-48AE-657C-1579-66778DEDA9E1}" name="Maria Giordano" initials="MG" userId="S::mgiordano@medicalaffairs.org::25a8268f-09a6-4bf8-a141-ebb0d4ebe27c" providerId="AD"/>
  <p188:author id="{177AF93A-37EC-D683-A759-7D095E785CEA}" name="Shiree Edwards" initials="SE" userId="S::sedwards@medicalaffairs.org::786c5ef0-14e4-40e3-b8cd-7635e9032c50" providerId="AD"/>
  <p188:author id="{CF485B70-068B-7A2A-D5EB-6DEA2F6D72FF}" name="Peter Piliero" initials="" userId="S::Ppiliero@medicalaffairs.org::7577d955-36f5-489e-a031-f7ecdc253aa8" providerId="AD"/>
  <p188:author id="{10978471-0529-F0F6-9173-F5167FC716F2}" name="Travis Hege" initials="TH" userId="S::thege@medicalaffairs.org::556d634e-56a0-4e1d-99b4-05becb80ef00" providerId="AD"/>
  <p188:author id="{16BBC1E0-84CD-B768-54B2-3F28E43E2174}" name="Peter Piliero" initials="PP" userId="S::ppiliero@medicalaffairs.org::7577d955-36f5-489e-a031-f7ecdc253aa8" providerId="AD"/>
  <p188:author id="{955713E7-66DE-55B3-A66C-17D5DC4AE196}" name="Jason Acord" initials="JA" userId="S::jacord@medicalaffairs.org::5a06ac1e-4886-44cf-8782-644e13e701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B993"/>
    <a:srgbClr val="2C87A6"/>
    <a:srgbClr val="F89F35"/>
    <a:srgbClr val="F99F35"/>
    <a:srgbClr val="F8A035"/>
    <a:srgbClr val="F46F31"/>
    <a:srgbClr val="2D87A7"/>
    <a:srgbClr val="FFCB0F"/>
    <a:srgbClr val="2BA14D"/>
    <a:srgbClr val="FFCB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20AA7-BB42-D90A-2DE6-86DDD9C5C6EB}" v="2" dt="2024-09-24T16:45:44.689"/>
    <p1510:client id="{E0D7480D-6F83-CC43-8FF7-04C1F46A6D0B}" v="62" dt="2024-09-24T19:33:52.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85557"/>
  </p:normalViewPr>
  <p:slideViewPr>
    <p:cSldViewPr snapToGrid="0">
      <p:cViewPr varScale="1">
        <p:scale>
          <a:sx n="64" d="100"/>
          <a:sy n="64" d="100"/>
        </p:scale>
        <p:origin x="1860" y="259"/>
      </p:cViewPr>
      <p:guideLst/>
    </p:cSldViewPr>
  </p:slideViewPr>
  <p:outlineViewPr>
    <p:cViewPr>
      <p:scale>
        <a:sx n="33" d="100"/>
        <a:sy n="33" d="100"/>
      </p:scale>
      <p:origin x="0" y="-127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AEE8B9-3FE4-0D48-9364-93C17948870F}"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A0958-6FFC-FB42-B4C3-82D9202CA416}" type="slidenum">
              <a:rPr lang="en-US" smtClean="0"/>
              <a:t>‹#›</a:t>
            </a:fld>
            <a:endParaRPr lang="en-US"/>
          </a:p>
        </p:txBody>
      </p:sp>
    </p:spTree>
    <p:extLst>
      <p:ext uri="{BB962C8B-B14F-4D97-AF65-F5344CB8AC3E}">
        <p14:creationId xmlns:p14="http://schemas.microsoft.com/office/powerpoint/2010/main" val="340183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CA0958-6FFC-FB42-B4C3-82D9202CA416}" type="slidenum">
              <a:rPr lang="en-US" smtClean="0"/>
              <a:t>7</a:t>
            </a:fld>
            <a:endParaRPr lang="en-US"/>
          </a:p>
        </p:txBody>
      </p:sp>
    </p:spTree>
    <p:extLst>
      <p:ext uri="{BB962C8B-B14F-4D97-AF65-F5344CB8AC3E}">
        <p14:creationId xmlns:p14="http://schemas.microsoft.com/office/powerpoint/2010/main" val="401180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app.smartsheet.com/b/form/1d0de7dfa4404dde8ad6c876dde02488" TargetMode="External"/><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hyperlink" Target="https://medicalaffairs.org/maps-non-promotion-and-conflict-of-interest-policy/"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2B6A-D859-3BC6-D416-F9E99468B0CB}"/>
              </a:ext>
            </a:extLst>
          </p:cNvPr>
          <p:cNvSpPr>
            <a:spLocks noGrp="1"/>
          </p:cNvSpPr>
          <p:nvPr>
            <p:ph type="ctrTitle" hasCustomPrompt="1"/>
          </p:nvPr>
        </p:nvSpPr>
        <p:spPr>
          <a:xfrm>
            <a:off x="3200400" y="1696845"/>
            <a:ext cx="4338858" cy="643327"/>
          </a:xfrm>
          <a:prstGeom prst="rect">
            <a:avLst/>
          </a:prstGeom>
        </p:spPr>
        <p:txBody>
          <a:bodyPr anchor="b"/>
          <a:lstStyle>
            <a:lvl1pPr algn="l">
              <a:defRPr sz="3000" b="0" i="0">
                <a:solidFill>
                  <a:schemeClr val="tx1">
                    <a:lumMod val="75000"/>
                    <a:lumOff val="25000"/>
                  </a:schemeClr>
                </a:solidFill>
                <a:latin typeface="Montserrat Light" pitchFamily="2" charset="77"/>
              </a:defRPr>
            </a:lvl1pPr>
          </a:lstStyle>
          <a:p>
            <a:r>
              <a:rPr lang="en-US" dirty="0"/>
              <a:t>TITLE</a:t>
            </a:r>
          </a:p>
        </p:txBody>
      </p:sp>
      <p:sp>
        <p:nvSpPr>
          <p:cNvPr id="3" name="Subtitle 2">
            <a:extLst>
              <a:ext uri="{FF2B5EF4-FFF2-40B4-BE49-F238E27FC236}">
                <a16:creationId xmlns:a16="http://schemas.microsoft.com/office/drawing/2014/main" id="{927228E4-9237-7C45-B95B-A67B308A33CB}"/>
              </a:ext>
            </a:extLst>
          </p:cNvPr>
          <p:cNvSpPr>
            <a:spLocks noGrp="1"/>
          </p:cNvSpPr>
          <p:nvPr>
            <p:ph type="subTitle" idx="1" hasCustomPrompt="1"/>
          </p:nvPr>
        </p:nvSpPr>
        <p:spPr>
          <a:xfrm>
            <a:off x="3200400" y="2355430"/>
            <a:ext cx="6529754" cy="618884"/>
          </a:xfrm>
          <a:prstGeom prst="rect">
            <a:avLst/>
          </a:prstGeom>
        </p:spPr>
        <p:txBody>
          <a:bodyPr/>
          <a:lstStyle>
            <a:lvl1pPr marL="0" indent="0" algn="l">
              <a:buNone/>
              <a:defRPr lang="en-US" sz="1500" b="0" i="0" smtClean="0">
                <a:solidFill>
                  <a:schemeClr val="tx1">
                    <a:lumMod val="75000"/>
                    <a:lumOff val="25000"/>
                  </a:schemeClr>
                </a:solidFill>
                <a:effectLst/>
                <a:latin typeface="Montserrat Ligh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TextBox 3">
            <a:extLst>
              <a:ext uri="{FF2B5EF4-FFF2-40B4-BE49-F238E27FC236}">
                <a16:creationId xmlns:a16="http://schemas.microsoft.com/office/drawing/2014/main" id="{42A355E6-B677-6500-9F0C-2CF1176454F0}"/>
              </a:ext>
            </a:extLst>
          </p:cNvPr>
          <p:cNvSpPr txBox="1"/>
          <p:nvPr userDrawn="1"/>
        </p:nvSpPr>
        <p:spPr>
          <a:xfrm>
            <a:off x="5486400" y="5894363"/>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40688366-82C3-D1C2-852B-029396C33DBD}"/>
              </a:ext>
            </a:extLst>
          </p:cNvPr>
          <p:cNvSpPr txBox="1"/>
          <p:nvPr userDrawn="1"/>
        </p:nvSpPr>
        <p:spPr>
          <a:xfrm>
            <a:off x="309489" y="5950634"/>
            <a:ext cx="184731" cy="369332"/>
          </a:xfrm>
          <a:prstGeom prst="rect">
            <a:avLst/>
          </a:prstGeom>
          <a:noFill/>
        </p:spPr>
        <p:txBody>
          <a:bodyPr wrap="none" rtlCol="0">
            <a:spAutoFit/>
          </a:bodyPr>
          <a:lstStyle/>
          <a:p>
            <a:endParaRPr lang="en-US" dirty="0"/>
          </a:p>
        </p:txBody>
      </p:sp>
      <p:sp>
        <p:nvSpPr>
          <p:cNvPr id="8" name="Picture Placeholder 2">
            <a:extLst>
              <a:ext uri="{FF2B5EF4-FFF2-40B4-BE49-F238E27FC236}">
                <a16:creationId xmlns:a16="http://schemas.microsoft.com/office/drawing/2014/main" id="{EB731DF3-E697-F580-E9F1-02B57683A217}"/>
              </a:ext>
            </a:extLst>
          </p:cNvPr>
          <p:cNvSpPr>
            <a:spLocks noGrp="1"/>
          </p:cNvSpPr>
          <p:nvPr>
            <p:ph type="pic" idx="10" hasCustomPrompt="1"/>
          </p:nvPr>
        </p:nvSpPr>
        <p:spPr>
          <a:xfrm>
            <a:off x="3200400" y="4290215"/>
            <a:ext cx="3760839" cy="1475139"/>
          </a:xfrm>
          <a:prstGeom prst="rect">
            <a:avLst/>
          </a:prstGeom>
        </p:spPr>
        <p:txBody>
          <a:bodyPr/>
          <a:lstStyle>
            <a:lvl1pPr marL="0" indent="0">
              <a:buNone/>
              <a:defRPr sz="1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LOGO HERE</a:t>
            </a:r>
          </a:p>
        </p:txBody>
      </p:sp>
      <p:cxnSp>
        <p:nvCxnSpPr>
          <p:cNvPr id="10" name="Straight Connector 9">
            <a:extLst>
              <a:ext uri="{FF2B5EF4-FFF2-40B4-BE49-F238E27FC236}">
                <a16:creationId xmlns:a16="http://schemas.microsoft.com/office/drawing/2014/main" id="{CBAD3FFD-CC53-D16E-6A41-9B0B3B82FE0B}"/>
              </a:ext>
            </a:extLst>
          </p:cNvPr>
          <p:cNvCxnSpPr/>
          <p:nvPr userDrawn="1"/>
        </p:nvCxnSpPr>
        <p:spPr>
          <a:xfrm>
            <a:off x="3302841" y="3958991"/>
            <a:ext cx="5586318" cy="0"/>
          </a:xfrm>
          <a:prstGeom prst="line">
            <a:avLst/>
          </a:prstGeom>
          <a:ln w="12700">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13" name="Text Placeholder 3">
            <a:extLst>
              <a:ext uri="{FF2B5EF4-FFF2-40B4-BE49-F238E27FC236}">
                <a16:creationId xmlns:a16="http://schemas.microsoft.com/office/drawing/2014/main" id="{8BF85C75-4DB7-230F-6C23-D477C36F6EBC}"/>
              </a:ext>
            </a:extLst>
          </p:cNvPr>
          <p:cNvSpPr>
            <a:spLocks noGrp="1"/>
          </p:cNvSpPr>
          <p:nvPr>
            <p:ph type="body" sz="half" idx="2" hasCustomPrompt="1"/>
          </p:nvPr>
        </p:nvSpPr>
        <p:spPr>
          <a:xfrm>
            <a:off x="3200400" y="3713803"/>
            <a:ext cx="7891670" cy="429064"/>
          </a:xfrm>
          <a:prstGeom prst="rect">
            <a:avLst/>
          </a:prstGeom>
        </p:spPr>
        <p:txBody>
          <a:bodyPr/>
          <a:lstStyle>
            <a:lvl1pPr marL="0" indent="0">
              <a:buNone/>
              <a:defRPr sz="1200" b="0" i="0">
                <a:solidFill>
                  <a:schemeClr val="tx1">
                    <a:lumMod val="75000"/>
                    <a:lumOff val="25000"/>
                  </a:schemeClr>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Presented by MAPS in collaboration with:</a:t>
            </a:r>
          </a:p>
        </p:txBody>
      </p:sp>
      <p:sp>
        <p:nvSpPr>
          <p:cNvPr id="17" name="Text Placeholder 3">
            <a:extLst>
              <a:ext uri="{FF2B5EF4-FFF2-40B4-BE49-F238E27FC236}">
                <a16:creationId xmlns:a16="http://schemas.microsoft.com/office/drawing/2014/main" id="{95B07421-2A9B-3D75-D247-9C16F8474739}"/>
              </a:ext>
            </a:extLst>
          </p:cNvPr>
          <p:cNvSpPr>
            <a:spLocks noGrp="1"/>
          </p:cNvSpPr>
          <p:nvPr>
            <p:ph type="body" sz="half" idx="11" hasCustomPrompt="1"/>
          </p:nvPr>
        </p:nvSpPr>
        <p:spPr>
          <a:xfrm>
            <a:off x="3200400" y="3419453"/>
            <a:ext cx="7891670" cy="309593"/>
          </a:xfrm>
          <a:prstGeom prst="rect">
            <a:avLst/>
          </a:prstGeom>
        </p:spPr>
        <p:txBody>
          <a:bodyPr/>
          <a:lstStyle>
            <a:lvl1pPr marL="0" indent="0">
              <a:buNone/>
              <a:defRPr sz="1600" b="0" i="0">
                <a:solidFill>
                  <a:srgbClr val="3DB993"/>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Date</a:t>
            </a:r>
          </a:p>
        </p:txBody>
      </p:sp>
    </p:spTree>
    <p:extLst>
      <p:ext uri="{BB962C8B-B14F-4D97-AF65-F5344CB8AC3E}">
        <p14:creationId xmlns:p14="http://schemas.microsoft.com/office/powerpoint/2010/main" val="291207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 NO bottom circles 1">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64A7796-5E75-E6DC-FD15-300BD0E374E5}"/>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497E4-D301-52C0-1E94-F75B45341D22}"/>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sp>
        <p:nvSpPr>
          <p:cNvPr id="4" name="Text Placeholder 3">
            <a:extLst>
              <a:ext uri="{FF2B5EF4-FFF2-40B4-BE49-F238E27FC236}">
                <a16:creationId xmlns:a16="http://schemas.microsoft.com/office/drawing/2014/main" id="{667E623D-902F-E44C-58BC-4D9094BD6B80}"/>
              </a:ext>
            </a:extLst>
          </p:cNvPr>
          <p:cNvSpPr>
            <a:spLocks noGrp="1"/>
          </p:cNvSpPr>
          <p:nvPr>
            <p:ph type="body" sz="half" idx="2" hasCustomPrompt="1"/>
          </p:nvPr>
        </p:nvSpPr>
        <p:spPr>
          <a:xfrm>
            <a:off x="538119" y="904492"/>
            <a:ext cx="11222782" cy="407939"/>
          </a:xfrm>
          <a:prstGeom prst="rect">
            <a:avLst/>
          </a:prstGeom>
        </p:spPr>
        <p:txBody>
          <a:bodyPr/>
          <a:lstStyle>
            <a:lvl1pPr marL="0" indent="0">
              <a:buNone/>
              <a:defRPr sz="1600" b="0"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7" name="Subtitle 2">
            <a:extLst>
              <a:ext uri="{FF2B5EF4-FFF2-40B4-BE49-F238E27FC236}">
                <a16:creationId xmlns:a16="http://schemas.microsoft.com/office/drawing/2014/main" id="{3A5A94FC-AF35-A60E-9A04-D3483CA980BD}"/>
              </a:ext>
            </a:extLst>
          </p:cNvPr>
          <p:cNvSpPr>
            <a:spLocks noGrp="1"/>
          </p:cNvSpPr>
          <p:nvPr>
            <p:ph type="subTitle" idx="1" hasCustomPrompt="1"/>
          </p:nvPr>
        </p:nvSpPr>
        <p:spPr>
          <a:xfrm>
            <a:off x="538119" y="1504880"/>
            <a:ext cx="11222782" cy="4448627"/>
          </a:xfrm>
          <a:prstGeom prst="rect">
            <a:avLst/>
          </a:prstGeom>
        </p:spPr>
        <p:txBody>
          <a:bodyP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copy</a:t>
            </a:r>
          </a:p>
        </p:txBody>
      </p:sp>
      <p:pic>
        <p:nvPicPr>
          <p:cNvPr id="3" name="Picture 2">
            <a:extLst>
              <a:ext uri="{FF2B5EF4-FFF2-40B4-BE49-F238E27FC236}">
                <a16:creationId xmlns:a16="http://schemas.microsoft.com/office/drawing/2014/main" id="{82FF31D4-AA6B-CCE5-D371-712C12569063}"/>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398231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Slide NO bottom circles 2">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F8358EFB-DAB5-B616-82A6-BA1C6929726A}"/>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526546" y="1334974"/>
            <a:ext cx="11234355" cy="380842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Text Placeholder 3">
            <a:extLst>
              <a:ext uri="{FF2B5EF4-FFF2-40B4-BE49-F238E27FC236}">
                <a16:creationId xmlns:a16="http://schemas.microsoft.com/office/drawing/2014/main" id="{E26C9D95-61EE-EE73-6F3E-F173391ACCB5}"/>
              </a:ext>
            </a:extLst>
          </p:cNvPr>
          <p:cNvSpPr>
            <a:spLocks noGrp="1"/>
          </p:cNvSpPr>
          <p:nvPr>
            <p:ph type="body" sz="half" idx="2" hasCustomPrompt="1"/>
          </p:nvPr>
        </p:nvSpPr>
        <p:spPr>
          <a:xfrm>
            <a:off x="538119" y="904492"/>
            <a:ext cx="11222782" cy="407939"/>
          </a:xfrm>
          <a:prstGeom prst="rect">
            <a:avLst/>
          </a:prstGeom>
        </p:spPr>
        <p:txBody>
          <a:bodyPr/>
          <a:lstStyle>
            <a:lvl1pPr marL="0" indent="0">
              <a:buNone/>
              <a:defRPr sz="1600" b="0"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10" name="Rectangle 9">
            <a:extLst>
              <a:ext uri="{FF2B5EF4-FFF2-40B4-BE49-F238E27FC236}">
                <a16:creationId xmlns:a16="http://schemas.microsoft.com/office/drawing/2014/main" id="{496D79A1-D4B8-E1EB-29D1-D403DB483AA3}"/>
              </a:ext>
            </a:extLst>
          </p:cNvPr>
          <p:cNvSpPr/>
          <p:nvPr userDrawn="1"/>
        </p:nvSpPr>
        <p:spPr>
          <a:xfrm>
            <a:off x="526546" y="352340"/>
            <a:ext cx="384312" cy="5163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615BE862-7D99-FACC-2E11-2D94E2C71432}"/>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Title Here</a:t>
            </a:r>
          </a:p>
        </p:txBody>
      </p:sp>
      <p:pic>
        <p:nvPicPr>
          <p:cNvPr id="4" name="Picture 3">
            <a:extLst>
              <a:ext uri="{FF2B5EF4-FFF2-40B4-BE49-F238E27FC236}">
                <a16:creationId xmlns:a16="http://schemas.microsoft.com/office/drawing/2014/main" id="{A81F2EC0-515C-A9E2-6EBB-B07713AE76E9}"/>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188602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22B6A-D859-3BC6-D416-F9E99468B0CB}"/>
              </a:ext>
            </a:extLst>
          </p:cNvPr>
          <p:cNvSpPr>
            <a:spLocks noGrp="1"/>
          </p:cNvSpPr>
          <p:nvPr>
            <p:ph type="ctrTitle" hasCustomPrompt="1"/>
          </p:nvPr>
        </p:nvSpPr>
        <p:spPr>
          <a:xfrm>
            <a:off x="3200400" y="763105"/>
            <a:ext cx="6529754" cy="2387600"/>
          </a:xfrm>
          <a:prstGeom prst="rect">
            <a:avLst/>
          </a:prstGeom>
        </p:spPr>
        <p:txBody>
          <a:bodyPr anchor="b"/>
          <a:lstStyle>
            <a:lvl1pPr algn="l">
              <a:defRPr sz="3200" b="0" i="0">
                <a:solidFill>
                  <a:schemeClr val="tx1">
                    <a:lumMod val="75000"/>
                    <a:lumOff val="25000"/>
                  </a:schemeClr>
                </a:solidFill>
                <a:latin typeface="Montserrat Light" pitchFamily="2" charset="77"/>
              </a:defRPr>
            </a:lvl1pPr>
          </a:lstStyle>
          <a:p>
            <a:r>
              <a:rPr lang="en-US" dirty="0"/>
              <a:t>QUESTIONS</a:t>
            </a:r>
          </a:p>
        </p:txBody>
      </p:sp>
      <p:sp>
        <p:nvSpPr>
          <p:cNvPr id="3" name="Subtitle 2">
            <a:extLst>
              <a:ext uri="{FF2B5EF4-FFF2-40B4-BE49-F238E27FC236}">
                <a16:creationId xmlns:a16="http://schemas.microsoft.com/office/drawing/2014/main" id="{927228E4-9237-7C45-B95B-A67B308A33CB}"/>
              </a:ext>
            </a:extLst>
          </p:cNvPr>
          <p:cNvSpPr>
            <a:spLocks noGrp="1"/>
          </p:cNvSpPr>
          <p:nvPr>
            <p:ph type="subTitle" idx="1" hasCustomPrompt="1"/>
          </p:nvPr>
        </p:nvSpPr>
        <p:spPr>
          <a:xfrm>
            <a:off x="5640329" y="2021717"/>
            <a:ext cx="705678" cy="1655762"/>
          </a:xfrm>
          <a:prstGeom prst="rect">
            <a:avLst/>
          </a:prstGeom>
        </p:spPr>
        <p:txBody>
          <a:bodyPr/>
          <a:lstStyle>
            <a:lvl1pPr marL="0" indent="0" algn="l">
              <a:buNone/>
              <a:defRPr sz="12000" b="1" i="0">
                <a:solidFill>
                  <a:srgbClr val="3DB993"/>
                </a:solidFill>
                <a:latin typeface="STIX Two Text SemiBold"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p>
        </p:txBody>
      </p:sp>
    </p:spTree>
    <p:extLst>
      <p:ext uri="{BB962C8B-B14F-4D97-AF65-F5344CB8AC3E}">
        <p14:creationId xmlns:p14="http://schemas.microsoft.com/office/powerpoint/2010/main" val="108727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I and Disclosure Agreement">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D4A3B846-FE09-43AF-80ED-5E04B56FF59B}"/>
              </a:ext>
            </a:extLst>
          </p:cNvPr>
          <p:cNvSpPr/>
          <p:nvPr userDrawn="1"/>
        </p:nvSpPr>
        <p:spPr>
          <a:xfrm>
            <a:off x="538118" y="352339"/>
            <a:ext cx="10420854" cy="932615"/>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D8B626D-7CB0-7CB5-6321-D077A8D9EF08}"/>
              </a:ext>
            </a:extLst>
          </p:cNvPr>
          <p:cNvPicPr>
            <a:picLocks noChangeAspect="1"/>
          </p:cNvPicPr>
          <p:nvPr userDrawn="1"/>
        </p:nvPicPr>
        <p:blipFill>
          <a:blip r:embed="rId2"/>
          <a:srcRect/>
          <a:stretch/>
        </p:blipFill>
        <p:spPr>
          <a:xfrm>
            <a:off x="11593412" y="106447"/>
            <a:ext cx="475735" cy="354624"/>
          </a:xfrm>
          <a:prstGeom prst="rect">
            <a:avLst/>
          </a:prstGeom>
        </p:spPr>
      </p:pic>
      <p:sp>
        <p:nvSpPr>
          <p:cNvPr id="6" name="Rounded Rectangle 5">
            <a:extLst>
              <a:ext uri="{FF2B5EF4-FFF2-40B4-BE49-F238E27FC236}">
                <a16:creationId xmlns:a16="http://schemas.microsoft.com/office/drawing/2014/main" id="{63A4B645-9E0C-0974-08B1-CA3A867743F7}"/>
              </a:ext>
            </a:extLst>
          </p:cNvPr>
          <p:cNvSpPr/>
          <p:nvPr userDrawn="1"/>
        </p:nvSpPr>
        <p:spPr>
          <a:xfrm>
            <a:off x="538119" y="3514640"/>
            <a:ext cx="10409281" cy="554439"/>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36D9E501-96B9-D8DF-2242-4DDB6BDA9DE5}"/>
              </a:ext>
            </a:extLst>
          </p:cNvPr>
          <p:cNvSpPr txBox="1">
            <a:spLocks/>
          </p:cNvSpPr>
          <p:nvPr userDrawn="1"/>
        </p:nvSpPr>
        <p:spPr>
          <a:xfrm>
            <a:off x="538118" y="3514641"/>
            <a:ext cx="9185001" cy="554439"/>
          </a:xfrm>
          <a:prstGeom prst="rect">
            <a:avLst/>
          </a:prstGeom>
        </p:spPr>
        <p:txBody>
          <a:bodyPr anchor="b"/>
          <a:lstStyle>
            <a:lvl1pPr algn="l" defTabSz="914400" rtl="0" eaLnBrk="1" latinLnBrk="0" hangingPunct="1">
              <a:lnSpc>
                <a:spcPct val="90000"/>
              </a:lnSpc>
              <a:spcBef>
                <a:spcPct val="0"/>
              </a:spcBef>
              <a:buNone/>
              <a:defRPr sz="3000" b="0" i="0" kern="1200">
                <a:solidFill>
                  <a:schemeClr val="tx1">
                    <a:lumMod val="75000"/>
                    <a:lumOff val="25000"/>
                  </a:schemeClr>
                </a:solidFill>
                <a:latin typeface="Montserrat" pitchFamily="2" charset="77"/>
                <a:ea typeface="+mj-ea"/>
                <a:cs typeface="+mj-cs"/>
              </a:defRPr>
            </a:lvl1pPr>
          </a:lstStyle>
          <a:p>
            <a:r>
              <a:rPr lang="en-US" dirty="0"/>
              <a:t>MAPS Nonpromotional Policy</a:t>
            </a:r>
          </a:p>
        </p:txBody>
      </p:sp>
      <p:grpSp>
        <p:nvGrpSpPr>
          <p:cNvPr id="13" name="Group 12">
            <a:extLst>
              <a:ext uri="{FF2B5EF4-FFF2-40B4-BE49-F238E27FC236}">
                <a16:creationId xmlns:a16="http://schemas.microsoft.com/office/drawing/2014/main" id="{B53CC7FA-8A57-9D8E-0F1F-F9AE70869EC0}"/>
              </a:ext>
            </a:extLst>
          </p:cNvPr>
          <p:cNvGrpSpPr/>
          <p:nvPr userDrawn="1"/>
        </p:nvGrpSpPr>
        <p:grpSpPr>
          <a:xfrm>
            <a:off x="282510" y="3514640"/>
            <a:ext cx="107913" cy="390983"/>
            <a:chOff x="2921891" y="2109355"/>
            <a:chExt cx="107913" cy="390983"/>
          </a:xfrm>
        </p:grpSpPr>
        <p:sp>
          <p:nvSpPr>
            <p:cNvPr id="14" name="Oval 13">
              <a:extLst>
                <a:ext uri="{FF2B5EF4-FFF2-40B4-BE49-F238E27FC236}">
                  <a16:creationId xmlns:a16="http://schemas.microsoft.com/office/drawing/2014/main" id="{90783FCC-3B7B-5AD5-8BC3-D0879E0BB6C4}"/>
                </a:ext>
              </a:extLst>
            </p:cNvPr>
            <p:cNvSpPr/>
            <p:nvPr userDrawn="1"/>
          </p:nvSpPr>
          <p:spPr>
            <a:xfrm>
              <a:off x="2921891" y="2109355"/>
              <a:ext cx="107913" cy="107913"/>
            </a:xfrm>
            <a:prstGeom prst="ellipse">
              <a:avLst/>
            </a:prstGeom>
            <a:solidFill>
              <a:srgbClr val="3DB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3DB993"/>
                </a:solidFill>
                <a:highlight>
                  <a:srgbClr val="3DB993"/>
                </a:highlight>
              </a:endParaRPr>
            </a:p>
          </p:txBody>
        </p:sp>
        <p:sp>
          <p:nvSpPr>
            <p:cNvPr id="15" name="Oval 14">
              <a:extLst>
                <a:ext uri="{FF2B5EF4-FFF2-40B4-BE49-F238E27FC236}">
                  <a16:creationId xmlns:a16="http://schemas.microsoft.com/office/drawing/2014/main" id="{78CC4DBD-D6C4-02BF-1308-80D1928D2E76}"/>
                </a:ext>
              </a:extLst>
            </p:cNvPr>
            <p:cNvSpPr/>
            <p:nvPr userDrawn="1"/>
          </p:nvSpPr>
          <p:spPr>
            <a:xfrm>
              <a:off x="2921891" y="2250890"/>
              <a:ext cx="107913" cy="107913"/>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Oval 15">
              <a:extLst>
                <a:ext uri="{FF2B5EF4-FFF2-40B4-BE49-F238E27FC236}">
                  <a16:creationId xmlns:a16="http://schemas.microsoft.com/office/drawing/2014/main" id="{EE472E3C-4AFA-EED8-8409-B38AE199DE7B}"/>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sp>
        <p:nvSpPr>
          <p:cNvPr id="17" name="Title 1">
            <a:extLst>
              <a:ext uri="{FF2B5EF4-FFF2-40B4-BE49-F238E27FC236}">
                <a16:creationId xmlns:a16="http://schemas.microsoft.com/office/drawing/2014/main" id="{45E10500-743C-6CD8-552E-1281D479D469}"/>
              </a:ext>
            </a:extLst>
          </p:cNvPr>
          <p:cNvSpPr txBox="1">
            <a:spLocks/>
          </p:cNvSpPr>
          <p:nvPr userDrawn="1"/>
        </p:nvSpPr>
        <p:spPr>
          <a:xfrm>
            <a:off x="538118" y="730516"/>
            <a:ext cx="9185001" cy="554439"/>
          </a:xfrm>
          <a:prstGeom prst="rect">
            <a:avLst/>
          </a:prstGeom>
        </p:spPr>
        <p:txBody>
          <a:bodyPr anchor="b"/>
          <a:lstStyle>
            <a:lvl1pPr algn="l" defTabSz="914400" rtl="0" eaLnBrk="1" latinLnBrk="0" hangingPunct="1">
              <a:lnSpc>
                <a:spcPct val="90000"/>
              </a:lnSpc>
              <a:spcBef>
                <a:spcPct val="0"/>
              </a:spcBef>
              <a:buNone/>
              <a:defRPr sz="3000" b="0" i="0" kern="1200">
                <a:solidFill>
                  <a:schemeClr val="tx1">
                    <a:lumMod val="75000"/>
                    <a:lumOff val="25000"/>
                  </a:schemeClr>
                </a:solidFill>
                <a:latin typeface="Montserrat" pitchFamily="2" charset="77"/>
                <a:ea typeface="+mj-ea"/>
                <a:cs typeface="+mj-cs"/>
              </a:defRPr>
            </a:lvl1pPr>
          </a:lstStyle>
          <a:p>
            <a:r>
              <a:rPr lang="en-US" dirty="0"/>
              <a:t>MAPS Content Development &amp; Conflict of Interest and Disclosure Agreement</a:t>
            </a:r>
          </a:p>
        </p:txBody>
      </p:sp>
      <p:sp>
        <p:nvSpPr>
          <p:cNvPr id="2" name="TextBox 1">
            <a:extLst>
              <a:ext uri="{FF2B5EF4-FFF2-40B4-BE49-F238E27FC236}">
                <a16:creationId xmlns:a16="http://schemas.microsoft.com/office/drawing/2014/main" id="{F61E5569-2332-D8BF-9264-9CF79A0C5475}"/>
              </a:ext>
            </a:extLst>
          </p:cNvPr>
          <p:cNvSpPr txBox="1"/>
          <p:nvPr userDrawn="1"/>
        </p:nvSpPr>
        <p:spPr>
          <a:xfrm>
            <a:off x="573306" y="1497961"/>
            <a:ext cx="10211715" cy="2092881"/>
          </a:xfrm>
          <a:prstGeom prst="rect">
            <a:avLst/>
          </a:prstGeom>
          <a:noFill/>
        </p:spPr>
        <p:txBody>
          <a:bodyPr wrap="square" rtlCol="0">
            <a:spAutoFit/>
          </a:bodyPr>
          <a:lstStyle/>
          <a:p>
            <a:r>
              <a:rPr lang="en-US" sz="1400" dirty="0">
                <a:solidFill>
                  <a:schemeClr val="tx1">
                    <a:lumMod val="75000"/>
                    <a:lumOff val="25000"/>
                  </a:schemeClr>
                </a:solidFill>
                <a:effectLst/>
                <a:latin typeface="Montserrat" pitchFamily="2" charset="77"/>
              </a:rPr>
              <a:t>The MAPS </a:t>
            </a:r>
            <a:r>
              <a:rPr lang="en-US" sz="1400" b="0" i="0" u="none" strike="noStrike" kern="1200" dirty="0">
                <a:solidFill>
                  <a:schemeClr val="tx1"/>
                </a:solidFill>
                <a:effectLst/>
                <a:latin typeface="Montserrat" pitchFamily="2" charset="77"/>
                <a:ea typeface="+mn-ea"/>
                <a:cs typeface="+mn-cs"/>
              </a:rPr>
              <a:t>disclosure statement will be shown at the beginning of every webinar.</a:t>
            </a:r>
          </a:p>
          <a:p>
            <a:endParaRPr lang="en-US" sz="1400" dirty="0">
              <a:solidFill>
                <a:schemeClr val="tx1">
                  <a:lumMod val="75000"/>
                  <a:lumOff val="25000"/>
                </a:schemeClr>
              </a:solidFill>
              <a:effectLst/>
              <a:latin typeface="Montserrat" pitchFamily="2" charset="77"/>
            </a:endParaRPr>
          </a:p>
          <a:p>
            <a:r>
              <a:rPr lang="en-US" sz="1400" dirty="0">
                <a:solidFill>
                  <a:schemeClr val="tx1">
                    <a:lumMod val="75000"/>
                    <a:lumOff val="25000"/>
                  </a:schemeClr>
                </a:solidFill>
                <a:effectLst/>
                <a:latin typeface="Montserrat" pitchFamily="2" charset="77"/>
              </a:rPr>
              <a:t>Please ensure you have permission from your company to participate. MAPS is not obligated to ensure your company’s approval. If your company requires disclosure/disclaimer language, please include it in your slides.</a:t>
            </a:r>
          </a:p>
          <a:p>
            <a:endParaRPr lang="en-US" sz="1400" dirty="0">
              <a:solidFill>
                <a:schemeClr val="tx1">
                  <a:lumMod val="75000"/>
                  <a:lumOff val="25000"/>
                </a:schemeClr>
              </a:solidFill>
              <a:effectLst/>
              <a:latin typeface="Montserrat" pitchFamily="2" charset="77"/>
            </a:endParaRPr>
          </a:p>
          <a:p>
            <a:r>
              <a:rPr lang="en-US" sz="1400" dirty="0">
                <a:solidFill>
                  <a:schemeClr val="tx1">
                    <a:lumMod val="75000"/>
                    <a:lumOff val="25000"/>
                  </a:schemeClr>
                </a:solidFill>
                <a:effectLst/>
                <a:latin typeface="Montserrat" pitchFamily="2" charset="77"/>
              </a:rPr>
              <a:t>* MAPS requires all speakers to complete a Conflict of Interest (COI) form. This should have been managed and checked while completing the Webinar Proposal Form. If not, please complete your COI now </a:t>
            </a:r>
            <a:r>
              <a:rPr lang="en-US" sz="1400" b="1" dirty="0">
                <a:solidFill>
                  <a:srgbClr val="FF0000"/>
                </a:solidFill>
                <a:effectLst/>
                <a:latin typeface="Montserrat" pitchFamily="2" charset="77"/>
                <a:hlinkClick r:id="rId3">
                  <a:extLst>
                    <a:ext uri="{A12FA001-AC4F-418D-AE19-62706E023703}">
                      <ahyp:hlinkClr xmlns:ahyp="http://schemas.microsoft.com/office/drawing/2018/hyperlinkcolor" val="tx"/>
                    </a:ext>
                  </a:extLst>
                </a:hlinkClick>
              </a:rPr>
              <a:t>at this link</a:t>
            </a:r>
            <a:r>
              <a:rPr lang="en-US" sz="1400" dirty="0">
                <a:solidFill>
                  <a:schemeClr val="tx1">
                    <a:lumMod val="75000"/>
                    <a:lumOff val="25000"/>
                  </a:schemeClr>
                </a:solidFill>
                <a:effectLst/>
                <a:latin typeface="Montserrat" pitchFamily="2" charset="77"/>
              </a:rPr>
              <a:t>.</a:t>
            </a:r>
          </a:p>
          <a:p>
            <a:endParaRPr lang="en-US" sz="1400" dirty="0">
              <a:solidFill>
                <a:schemeClr val="tx1">
                  <a:lumMod val="75000"/>
                  <a:lumOff val="25000"/>
                </a:schemeClr>
              </a:solidFill>
            </a:endParaRPr>
          </a:p>
          <a:p>
            <a:endParaRPr lang="en-US" sz="1400" dirty="0"/>
          </a:p>
        </p:txBody>
      </p:sp>
      <p:sp>
        <p:nvSpPr>
          <p:cNvPr id="3" name="TextBox 2">
            <a:extLst>
              <a:ext uri="{FF2B5EF4-FFF2-40B4-BE49-F238E27FC236}">
                <a16:creationId xmlns:a16="http://schemas.microsoft.com/office/drawing/2014/main" id="{B24ED348-FC63-D127-9117-1C8139686CB4}"/>
              </a:ext>
            </a:extLst>
          </p:cNvPr>
          <p:cNvSpPr txBox="1"/>
          <p:nvPr userDrawn="1"/>
        </p:nvSpPr>
        <p:spPr>
          <a:xfrm>
            <a:off x="526546" y="4301232"/>
            <a:ext cx="10211715" cy="523220"/>
          </a:xfrm>
          <a:prstGeom prst="rect">
            <a:avLst/>
          </a:prstGeom>
          <a:noFill/>
        </p:spPr>
        <p:txBody>
          <a:bodyPr wrap="square" rtlCol="0">
            <a:spAutoFit/>
          </a:bodyPr>
          <a:lstStyle/>
          <a:p>
            <a:r>
              <a:rPr lang="en-US" sz="1400" b="0" i="0" kern="1200" dirty="0">
                <a:solidFill>
                  <a:schemeClr val="tx1">
                    <a:lumMod val="75000"/>
                    <a:lumOff val="25000"/>
                  </a:schemeClr>
                </a:solidFill>
                <a:effectLst/>
                <a:latin typeface="Montserrat" pitchFamily="2" charset="77"/>
                <a:ea typeface="+mn-ea"/>
                <a:cs typeface="+mn-cs"/>
              </a:rPr>
              <a:t>MAPS webinars are nonpromotional. This is true for both FAWG and Partner Circle webinars. For further reference, please see the </a:t>
            </a:r>
            <a:r>
              <a:rPr lang="en-US" sz="1400" b="1" i="0" u="none" strike="noStrike" kern="1200" dirty="0">
                <a:solidFill>
                  <a:srgbClr val="FF0000"/>
                </a:solidFill>
                <a:effectLst/>
                <a:latin typeface="Montserrat" pitchFamily="2" charset="77"/>
                <a:ea typeface="+mn-ea"/>
                <a:cs typeface="+mn-cs"/>
                <a:hlinkClick r:id="rId4">
                  <a:extLst>
                    <a:ext uri="{A12FA001-AC4F-418D-AE19-62706E023703}">
                      <ahyp:hlinkClr xmlns:ahyp="http://schemas.microsoft.com/office/drawing/2018/hyperlinkcolor" val="tx"/>
                    </a:ext>
                  </a:extLst>
                </a:hlinkClick>
              </a:rPr>
              <a:t>MAPS Nonpromotional Policy</a:t>
            </a:r>
            <a:r>
              <a:rPr lang="en-US" sz="1400" b="0" i="0" kern="1200" dirty="0">
                <a:solidFill>
                  <a:schemeClr val="tx1">
                    <a:lumMod val="75000"/>
                    <a:lumOff val="25000"/>
                  </a:schemeClr>
                </a:solidFill>
                <a:effectLst/>
                <a:latin typeface="Montserrat" pitchFamily="2" charset="77"/>
                <a:ea typeface="+mn-ea"/>
                <a:cs typeface="+mn-cs"/>
              </a:rPr>
              <a:t>.</a:t>
            </a:r>
            <a:endParaRPr lang="en-US" sz="1400" b="0" i="0" dirty="0">
              <a:solidFill>
                <a:schemeClr val="tx1">
                  <a:lumMod val="75000"/>
                  <a:lumOff val="25000"/>
                </a:schemeClr>
              </a:solidFill>
              <a:latin typeface="Montserrat" pitchFamily="2" charset="77"/>
            </a:endParaRPr>
          </a:p>
        </p:txBody>
      </p:sp>
    </p:spTree>
    <p:extLst>
      <p:ext uri="{BB962C8B-B14F-4D97-AF65-F5344CB8AC3E}">
        <p14:creationId xmlns:p14="http://schemas.microsoft.com/office/powerpoint/2010/main" val="720727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nelist/Faculty Slide">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D4A3B846-FE09-43AF-80ED-5E04B56FF59B}"/>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Picture Placeholder 2">
            <a:extLst>
              <a:ext uri="{FF2B5EF4-FFF2-40B4-BE49-F238E27FC236}">
                <a16:creationId xmlns:a16="http://schemas.microsoft.com/office/drawing/2014/main" id="{0A2D8AC7-5BB4-DBDF-BE95-0184D9AEF45F}"/>
              </a:ext>
            </a:extLst>
          </p:cNvPr>
          <p:cNvSpPr>
            <a:spLocks noGrp="1"/>
          </p:cNvSpPr>
          <p:nvPr>
            <p:ph type="pic" idx="1"/>
          </p:nvPr>
        </p:nvSpPr>
        <p:spPr>
          <a:xfrm>
            <a:off x="1593841" y="1758437"/>
            <a:ext cx="1711746" cy="142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Rectangle 9">
            <a:extLst>
              <a:ext uri="{FF2B5EF4-FFF2-40B4-BE49-F238E27FC236}">
                <a16:creationId xmlns:a16="http://schemas.microsoft.com/office/drawing/2014/main" id="{496D79A1-D4B8-E1EB-29D1-D403DB483AA3}"/>
              </a:ext>
            </a:extLst>
          </p:cNvPr>
          <p:cNvSpPr/>
          <p:nvPr userDrawn="1"/>
        </p:nvSpPr>
        <p:spPr>
          <a:xfrm>
            <a:off x="526546" y="352340"/>
            <a:ext cx="384312" cy="51637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615BE862-7D99-FACC-2E11-2D94E2C71432}"/>
              </a:ext>
            </a:extLst>
          </p:cNvPr>
          <p:cNvSpPr>
            <a:spLocks noGrp="1"/>
          </p:cNvSpPr>
          <p:nvPr>
            <p:ph type="title" hasCustomPrompt="1"/>
          </p:nvPr>
        </p:nvSpPr>
        <p:spPr>
          <a:xfrm>
            <a:off x="538119" y="444691"/>
            <a:ext cx="7224342"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Panelist/Faculty Slide</a:t>
            </a:r>
          </a:p>
        </p:txBody>
      </p:sp>
      <p:sp>
        <p:nvSpPr>
          <p:cNvPr id="8" name="Text Placeholder 3">
            <a:extLst>
              <a:ext uri="{FF2B5EF4-FFF2-40B4-BE49-F238E27FC236}">
                <a16:creationId xmlns:a16="http://schemas.microsoft.com/office/drawing/2014/main" id="{7B15355B-6DB9-508C-BD7A-CBABDEA693FE}"/>
              </a:ext>
            </a:extLst>
          </p:cNvPr>
          <p:cNvSpPr>
            <a:spLocks noGrp="1"/>
          </p:cNvSpPr>
          <p:nvPr>
            <p:ph type="body" sz="half" idx="13" hasCustomPrompt="1"/>
          </p:nvPr>
        </p:nvSpPr>
        <p:spPr>
          <a:xfrm>
            <a:off x="1593841" y="3333217"/>
            <a:ext cx="1320801" cy="305684"/>
          </a:xfrm>
          <a:prstGeom prst="rect">
            <a:avLst/>
          </a:prstGeom>
        </p:spPr>
        <p:txBody>
          <a:bodyPr/>
          <a:lstStyle>
            <a:lvl1pPr marL="0" indent="0">
              <a:buNone/>
              <a:defRPr sz="1400" b="1"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9" name="Text Placeholder 3">
            <a:extLst>
              <a:ext uri="{FF2B5EF4-FFF2-40B4-BE49-F238E27FC236}">
                <a16:creationId xmlns:a16="http://schemas.microsoft.com/office/drawing/2014/main" id="{453AB2CE-9566-220D-0E1E-D0B2187917CD}"/>
              </a:ext>
            </a:extLst>
          </p:cNvPr>
          <p:cNvSpPr>
            <a:spLocks noGrp="1"/>
          </p:cNvSpPr>
          <p:nvPr>
            <p:ph type="body" sz="half" idx="14" hasCustomPrompt="1"/>
          </p:nvPr>
        </p:nvSpPr>
        <p:spPr>
          <a:xfrm>
            <a:off x="1593841" y="3785579"/>
            <a:ext cx="1320801" cy="703249"/>
          </a:xfrm>
          <a:prstGeom prst="rect">
            <a:avLst/>
          </a:prstGeom>
        </p:spPr>
        <p:txBody>
          <a:bodyPr/>
          <a:lstStyle>
            <a:lvl1pPr marL="0" indent="0">
              <a:buNone/>
              <a:defRPr sz="1400" b="0" i="0">
                <a:solidFill>
                  <a:schemeClr val="tx1">
                    <a:lumMod val="75000"/>
                    <a:lumOff val="25000"/>
                  </a:schemeClr>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Company</a:t>
            </a:r>
          </a:p>
        </p:txBody>
      </p:sp>
      <p:sp>
        <p:nvSpPr>
          <p:cNvPr id="24" name="Picture Placeholder 2">
            <a:extLst>
              <a:ext uri="{FF2B5EF4-FFF2-40B4-BE49-F238E27FC236}">
                <a16:creationId xmlns:a16="http://schemas.microsoft.com/office/drawing/2014/main" id="{42CE0597-231A-7CF6-5A58-AB496F085E44}"/>
              </a:ext>
            </a:extLst>
          </p:cNvPr>
          <p:cNvSpPr>
            <a:spLocks noGrp="1"/>
          </p:cNvSpPr>
          <p:nvPr>
            <p:ph type="pic" idx="15"/>
          </p:nvPr>
        </p:nvSpPr>
        <p:spPr>
          <a:xfrm>
            <a:off x="3859962" y="1758437"/>
            <a:ext cx="1711746" cy="142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5" name="Text Placeholder 3">
            <a:extLst>
              <a:ext uri="{FF2B5EF4-FFF2-40B4-BE49-F238E27FC236}">
                <a16:creationId xmlns:a16="http://schemas.microsoft.com/office/drawing/2014/main" id="{F209493F-0ACD-DE79-1D14-BB9DA5CA95AB}"/>
              </a:ext>
            </a:extLst>
          </p:cNvPr>
          <p:cNvSpPr>
            <a:spLocks noGrp="1"/>
          </p:cNvSpPr>
          <p:nvPr>
            <p:ph type="body" sz="half" idx="16" hasCustomPrompt="1"/>
          </p:nvPr>
        </p:nvSpPr>
        <p:spPr>
          <a:xfrm>
            <a:off x="3859962" y="3333217"/>
            <a:ext cx="1320801" cy="305684"/>
          </a:xfrm>
          <a:prstGeom prst="rect">
            <a:avLst/>
          </a:prstGeom>
        </p:spPr>
        <p:txBody>
          <a:bodyPr/>
          <a:lstStyle>
            <a:lvl1pPr marL="0" indent="0">
              <a:buNone/>
              <a:defRPr sz="1400" b="1"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26" name="Text Placeholder 3">
            <a:extLst>
              <a:ext uri="{FF2B5EF4-FFF2-40B4-BE49-F238E27FC236}">
                <a16:creationId xmlns:a16="http://schemas.microsoft.com/office/drawing/2014/main" id="{264D2BEB-64C4-5E34-2EA3-092887FB1742}"/>
              </a:ext>
            </a:extLst>
          </p:cNvPr>
          <p:cNvSpPr>
            <a:spLocks noGrp="1"/>
          </p:cNvSpPr>
          <p:nvPr>
            <p:ph type="body" sz="half" idx="17" hasCustomPrompt="1"/>
          </p:nvPr>
        </p:nvSpPr>
        <p:spPr>
          <a:xfrm>
            <a:off x="3859962" y="3785579"/>
            <a:ext cx="1320801" cy="703249"/>
          </a:xfrm>
          <a:prstGeom prst="rect">
            <a:avLst/>
          </a:prstGeom>
        </p:spPr>
        <p:txBody>
          <a:bodyPr/>
          <a:lstStyle>
            <a:lvl1pPr marL="0" indent="0">
              <a:buNone/>
              <a:defRPr sz="1400" b="0" i="0">
                <a:solidFill>
                  <a:schemeClr val="tx1">
                    <a:lumMod val="75000"/>
                    <a:lumOff val="25000"/>
                  </a:schemeClr>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Company</a:t>
            </a:r>
          </a:p>
        </p:txBody>
      </p:sp>
      <p:sp>
        <p:nvSpPr>
          <p:cNvPr id="27" name="Picture Placeholder 2">
            <a:extLst>
              <a:ext uri="{FF2B5EF4-FFF2-40B4-BE49-F238E27FC236}">
                <a16:creationId xmlns:a16="http://schemas.microsoft.com/office/drawing/2014/main" id="{C23DFBFF-0797-6471-16EB-C3FDE23E80D5}"/>
              </a:ext>
            </a:extLst>
          </p:cNvPr>
          <p:cNvSpPr>
            <a:spLocks noGrp="1"/>
          </p:cNvSpPr>
          <p:nvPr>
            <p:ph type="pic" idx="18"/>
          </p:nvPr>
        </p:nvSpPr>
        <p:spPr>
          <a:xfrm>
            <a:off x="6126084" y="1758437"/>
            <a:ext cx="1711746" cy="142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8" name="Text Placeholder 3">
            <a:extLst>
              <a:ext uri="{FF2B5EF4-FFF2-40B4-BE49-F238E27FC236}">
                <a16:creationId xmlns:a16="http://schemas.microsoft.com/office/drawing/2014/main" id="{70E51DF0-0310-FDD9-6B39-8D5F8A774D94}"/>
              </a:ext>
            </a:extLst>
          </p:cNvPr>
          <p:cNvSpPr>
            <a:spLocks noGrp="1"/>
          </p:cNvSpPr>
          <p:nvPr>
            <p:ph type="body" sz="half" idx="19" hasCustomPrompt="1"/>
          </p:nvPr>
        </p:nvSpPr>
        <p:spPr>
          <a:xfrm>
            <a:off x="6126084" y="3333217"/>
            <a:ext cx="1320801" cy="305684"/>
          </a:xfrm>
          <a:prstGeom prst="rect">
            <a:avLst/>
          </a:prstGeom>
        </p:spPr>
        <p:txBody>
          <a:bodyPr/>
          <a:lstStyle>
            <a:lvl1pPr marL="0" indent="0">
              <a:buNone/>
              <a:defRPr sz="1400" b="1"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29" name="Text Placeholder 3">
            <a:extLst>
              <a:ext uri="{FF2B5EF4-FFF2-40B4-BE49-F238E27FC236}">
                <a16:creationId xmlns:a16="http://schemas.microsoft.com/office/drawing/2014/main" id="{AAA59528-77ED-A52F-95E0-828DF5532693}"/>
              </a:ext>
            </a:extLst>
          </p:cNvPr>
          <p:cNvSpPr>
            <a:spLocks noGrp="1"/>
          </p:cNvSpPr>
          <p:nvPr>
            <p:ph type="body" sz="half" idx="20" hasCustomPrompt="1"/>
          </p:nvPr>
        </p:nvSpPr>
        <p:spPr>
          <a:xfrm>
            <a:off x="6126084" y="3785579"/>
            <a:ext cx="1320801" cy="703249"/>
          </a:xfrm>
          <a:prstGeom prst="rect">
            <a:avLst/>
          </a:prstGeom>
        </p:spPr>
        <p:txBody>
          <a:bodyPr/>
          <a:lstStyle>
            <a:lvl1pPr marL="0" indent="0">
              <a:buNone/>
              <a:defRPr sz="1400" b="0" i="0">
                <a:solidFill>
                  <a:schemeClr val="tx1">
                    <a:lumMod val="75000"/>
                    <a:lumOff val="25000"/>
                  </a:schemeClr>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Company</a:t>
            </a:r>
          </a:p>
        </p:txBody>
      </p:sp>
      <p:sp>
        <p:nvSpPr>
          <p:cNvPr id="30" name="Picture Placeholder 2">
            <a:extLst>
              <a:ext uri="{FF2B5EF4-FFF2-40B4-BE49-F238E27FC236}">
                <a16:creationId xmlns:a16="http://schemas.microsoft.com/office/drawing/2014/main" id="{353C63DB-2E82-B87F-F523-3CF6C373A5E2}"/>
              </a:ext>
            </a:extLst>
          </p:cNvPr>
          <p:cNvSpPr>
            <a:spLocks noGrp="1"/>
          </p:cNvSpPr>
          <p:nvPr>
            <p:ph type="pic" idx="21"/>
          </p:nvPr>
        </p:nvSpPr>
        <p:spPr>
          <a:xfrm>
            <a:off x="8392206" y="1758437"/>
            <a:ext cx="1711746" cy="142810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1" name="Text Placeholder 3">
            <a:extLst>
              <a:ext uri="{FF2B5EF4-FFF2-40B4-BE49-F238E27FC236}">
                <a16:creationId xmlns:a16="http://schemas.microsoft.com/office/drawing/2014/main" id="{6BBCDC0F-DF51-553A-AA94-A3555ECD424F}"/>
              </a:ext>
            </a:extLst>
          </p:cNvPr>
          <p:cNvSpPr>
            <a:spLocks noGrp="1"/>
          </p:cNvSpPr>
          <p:nvPr>
            <p:ph type="body" sz="half" idx="22" hasCustomPrompt="1"/>
          </p:nvPr>
        </p:nvSpPr>
        <p:spPr>
          <a:xfrm>
            <a:off x="8392206" y="3333217"/>
            <a:ext cx="1320801" cy="305684"/>
          </a:xfrm>
          <a:prstGeom prst="rect">
            <a:avLst/>
          </a:prstGeom>
        </p:spPr>
        <p:txBody>
          <a:bodyPr/>
          <a:lstStyle>
            <a:lvl1pPr marL="0" indent="0">
              <a:buNone/>
              <a:defRPr sz="1400" b="1"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NAME</a:t>
            </a:r>
          </a:p>
        </p:txBody>
      </p:sp>
      <p:sp>
        <p:nvSpPr>
          <p:cNvPr id="32" name="Text Placeholder 3">
            <a:extLst>
              <a:ext uri="{FF2B5EF4-FFF2-40B4-BE49-F238E27FC236}">
                <a16:creationId xmlns:a16="http://schemas.microsoft.com/office/drawing/2014/main" id="{91EAC385-9A7C-48FD-D965-31572780987F}"/>
              </a:ext>
            </a:extLst>
          </p:cNvPr>
          <p:cNvSpPr>
            <a:spLocks noGrp="1"/>
          </p:cNvSpPr>
          <p:nvPr>
            <p:ph type="body" sz="half" idx="23" hasCustomPrompt="1"/>
          </p:nvPr>
        </p:nvSpPr>
        <p:spPr>
          <a:xfrm>
            <a:off x="8392206" y="3785579"/>
            <a:ext cx="1320801" cy="703249"/>
          </a:xfrm>
          <a:prstGeom prst="rect">
            <a:avLst/>
          </a:prstGeom>
        </p:spPr>
        <p:txBody>
          <a:bodyPr/>
          <a:lstStyle>
            <a:lvl1pPr marL="0" indent="0">
              <a:buNone/>
              <a:defRPr sz="1400" b="0" i="0">
                <a:solidFill>
                  <a:schemeClr val="tx1">
                    <a:lumMod val="75000"/>
                    <a:lumOff val="25000"/>
                  </a:schemeClr>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Title</a:t>
            </a:r>
          </a:p>
          <a:p>
            <a:pPr lvl="0"/>
            <a:r>
              <a:rPr lang="en-US" dirty="0"/>
              <a:t>Company</a:t>
            </a:r>
          </a:p>
        </p:txBody>
      </p:sp>
      <p:sp>
        <p:nvSpPr>
          <p:cNvPr id="4" name="Picture Placeholder 2">
            <a:extLst>
              <a:ext uri="{FF2B5EF4-FFF2-40B4-BE49-F238E27FC236}">
                <a16:creationId xmlns:a16="http://schemas.microsoft.com/office/drawing/2014/main" id="{7E98DB13-C6D9-4BDB-812D-EBFAAAFE58E9}"/>
              </a:ext>
            </a:extLst>
          </p:cNvPr>
          <p:cNvSpPr>
            <a:spLocks noGrp="1"/>
          </p:cNvSpPr>
          <p:nvPr>
            <p:ph type="pic" idx="10" hasCustomPrompt="1"/>
          </p:nvPr>
        </p:nvSpPr>
        <p:spPr>
          <a:xfrm>
            <a:off x="1593841" y="4687705"/>
            <a:ext cx="1320801" cy="703249"/>
          </a:xfrm>
          <a:prstGeom prst="rect">
            <a:avLst/>
          </a:prstGeom>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Company logo</a:t>
            </a:r>
          </a:p>
        </p:txBody>
      </p:sp>
      <p:sp>
        <p:nvSpPr>
          <p:cNvPr id="6" name="Picture Placeholder 2">
            <a:extLst>
              <a:ext uri="{FF2B5EF4-FFF2-40B4-BE49-F238E27FC236}">
                <a16:creationId xmlns:a16="http://schemas.microsoft.com/office/drawing/2014/main" id="{7C9B838F-5E6B-E9AC-203D-F530B804E528}"/>
              </a:ext>
            </a:extLst>
          </p:cNvPr>
          <p:cNvSpPr>
            <a:spLocks noGrp="1"/>
          </p:cNvSpPr>
          <p:nvPr>
            <p:ph type="pic" idx="24" hasCustomPrompt="1"/>
          </p:nvPr>
        </p:nvSpPr>
        <p:spPr>
          <a:xfrm>
            <a:off x="3863155" y="4687705"/>
            <a:ext cx="1320801" cy="703249"/>
          </a:xfrm>
          <a:prstGeom prst="rect">
            <a:avLst/>
          </a:prstGeom>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Company logo</a:t>
            </a:r>
          </a:p>
        </p:txBody>
      </p:sp>
      <p:sp>
        <p:nvSpPr>
          <p:cNvPr id="13" name="Picture Placeholder 2">
            <a:extLst>
              <a:ext uri="{FF2B5EF4-FFF2-40B4-BE49-F238E27FC236}">
                <a16:creationId xmlns:a16="http://schemas.microsoft.com/office/drawing/2014/main" id="{8CCB35E0-9D37-4D1F-27D6-30CAA69D9E5F}"/>
              </a:ext>
            </a:extLst>
          </p:cNvPr>
          <p:cNvSpPr>
            <a:spLocks noGrp="1"/>
          </p:cNvSpPr>
          <p:nvPr>
            <p:ph type="pic" idx="25" hasCustomPrompt="1"/>
          </p:nvPr>
        </p:nvSpPr>
        <p:spPr>
          <a:xfrm>
            <a:off x="6125794" y="4687705"/>
            <a:ext cx="1320801" cy="703249"/>
          </a:xfrm>
          <a:prstGeom prst="rect">
            <a:avLst/>
          </a:prstGeom>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Company logo</a:t>
            </a:r>
          </a:p>
        </p:txBody>
      </p:sp>
      <p:sp>
        <p:nvSpPr>
          <p:cNvPr id="14" name="Picture Placeholder 2">
            <a:extLst>
              <a:ext uri="{FF2B5EF4-FFF2-40B4-BE49-F238E27FC236}">
                <a16:creationId xmlns:a16="http://schemas.microsoft.com/office/drawing/2014/main" id="{5EC53197-E0D9-0816-47A1-0CAB6B1C7EF8}"/>
              </a:ext>
            </a:extLst>
          </p:cNvPr>
          <p:cNvSpPr>
            <a:spLocks noGrp="1"/>
          </p:cNvSpPr>
          <p:nvPr>
            <p:ph type="pic" idx="26" hasCustomPrompt="1"/>
          </p:nvPr>
        </p:nvSpPr>
        <p:spPr>
          <a:xfrm>
            <a:off x="8388434" y="4687705"/>
            <a:ext cx="1320801" cy="703249"/>
          </a:xfrm>
          <a:prstGeom prst="rect">
            <a:avLst/>
          </a:prstGeom>
        </p:spPr>
        <p:txBody>
          <a:bodyPr/>
          <a:lstStyle>
            <a:lvl1pPr marL="0" indent="0" algn="ctr">
              <a:buNone/>
              <a:defRPr sz="1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Company logo</a:t>
            </a:r>
          </a:p>
        </p:txBody>
      </p:sp>
      <p:pic>
        <p:nvPicPr>
          <p:cNvPr id="5" name="Picture 4">
            <a:extLst>
              <a:ext uri="{FF2B5EF4-FFF2-40B4-BE49-F238E27FC236}">
                <a16:creationId xmlns:a16="http://schemas.microsoft.com/office/drawing/2014/main" id="{8FA0F3CD-3D0C-A602-89D5-3257A5CB689B}"/>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4003211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ulty Disclosure Page">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36DE747-5CAA-4BAB-F1F7-93FD10BD7A65}"/>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3">
            <a:extLst>
              <a:ext uri="{FF2B5EF4-FFF2-40B4-BE49-F238E27FC236}">
                <a16:creationId xmlns:a16="http://schemas.microsoft.com/office/drawing/2014/main" id="{896C0BDC-6F48-F883-8E1F-0C44002CB320}"/>
              </a:ext>
            </a:extLst>
          </p:cNvPr>
          <p:cNvSpPr>
            <a:spLocks noGrp="1"/>
          </p:cNvSpPr>
          <p:nvPr>
            <p:ph type="subTitle" idx="1" hasCustomPrompt="1"/>
          </p:nvPr>
        </p:nvSpPr>
        <p:spPr>
          <a:xfrm>
            <a:off x="538118" y="1504880"/>
            <a:ext cx="11222782" cy="4448627"/>
          </a:xfrm>
          <a:prstGeom prst="rect">
            <a:avLst/>
          </a:prstGeom>
        </p:spPr>
        <p:txBody>
          <a:bodyPr/>
          <a:lstStyle>
            <a:lvl1pPr marL="0" indent="0">
              <a:buNone/>
              <a:defRPr b="0" i="0">
                <a:latin typeface="Montserrat" pitchFamily="2" charset="77"/>
              </a:defRPr>
            </a:lvl1pPr>
          </a:lstStyle>
          <a:p>
            <a:r>
              <a:rPr lang="en-US" sz="1800" dirty="0">
                <a:latin typeface="Montserrat" pitchFamily="2" charset="77"/>
              </a:rPr>
              <a:t>Medical Affairs Professional Society (MAPS) requires faculty, planners, and others in control of educational content to disclose relevant financial relationships. All identified conflicts of interest (COI) are thoroughly vetted and mitigated according to MAPS policy.\</a:t>
            </a:r>
          </a:p>
          <a:p>
            <a:endParaRPr lang="en-US" sz="1800" dirty="0">
              <a:latin typeface="Montserrat" pitchFamily="2" charset="77"/>
            </a:endParaRPr>
          </a:p>
          <a:p>
            <a:r>
              <a:rPr lang="en-US" sz="1800" dirty="0">
                <a:latin typeface="Montserrat" pitchFamily="2" charset="77"/>
              </a:rPr>
              <a:t>The  faculty disclose the following:</a:t>
            </a:r>
          </a:p>
          <a:p>
            <a:endParaRPr lang="en-US" sz="1800" dirty="0">
              <a:latin typeface="Montserrat" pitchFamily="2" charset="77"/>
            </a:endParaRPr>
          </a:p>
          <a:p>
            <a:r>
              <a:rPr lang="en-US" sz="1800" dirty="0">
                <a:latin typeface="Montserrat" pitchFamily="2" charset="77"/>
              </a:rPr>
              <a:t>Name, disclosure</a:t>
            </a:r>
          </a:p>
          <a:p>
            <a:r>
              <a:rPr lang="en-US" sz="1800" dirty="0">
                <a:latin typeface="Montserrat" pitchFamily="2" charset="77"/>
              </a:rPr>
              <a:t>Name, disclosure</a:t>
            </a:r>
          </a:p>
          <a:p>
            <a:endParaRPr lang="en-US" sz="1800" dirty="0">
              <a:latin typeface="Montserrat" pitchFamily="2" charset="77"/>
            </a:endParaRPr>
          </a:p>
        </p:txBody>
      </p:sp>
      <p:sp>
        <p:nvSpPr>
          <p:cNvPr id="10" name="Title 1">
            <a:extLst>
              <a:ext uri="{FF2B5EF4-FFF2-40B4-BE49-F238E27FC236}">
                <a16:creationId xmlns:a16="http://schemas.microsoft.com/office/drawing/2014/main" id="{6FE38478-703D-FA05-A7CC-8B70D7716C2F}"/>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Faculty Disclosures</a:t>
            </a:r>
          </a:p>
        </p:txBody>
      </p:sp>
      <p:pic>
        <p:nvPicPr>
          <p:cNvPr id="2" name="Picture 1">
            <a:extLst>
              <a:ext uri="{FF2B5EF4-FFF2-40B4-BE49-F238E27FC236}">
                <a16:creationId xmlns:a16="http://schemas.microsoft.com/office/drawing/2014/main" id="{7FF7F3B6-2092-CDE5-4600-C3B4FBCE8351}"/>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113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genda Page">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36DE747-5CAA-4BAB-F1F7-93FD10BD7A65}"/>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497E4-D301-52C0-1E94-F75B45341D22}"/>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Agenda</a:t>
            </a:r>
          </a:p>
        </p:txBody>
      </p:sp>
      <p:sp>
        <p:nvSpPr>
          <p:cNvPr id="4" name="Text Placeholder 3">
            <a:extLst>
              <a:ext uri="{FF2B5EF4-FFF2-40B4-BE49-F238E27FC236}">
                <a16:creationId xmlns:a16="http://schemas.microsoft.com/office/drawing/2014/main" id="{667E623D-902F-E44C-58BC-4D9094BD6B80}"/>
              </a:ext>
            </a:extLst>
          </p:cNvPr>
          <p:cNvSpPr>
            <a:spLocks noGrp="1"/>
          </p:cNvSpPr>
          <p:nvPr>
            <p:ph type="body" sz="half" idx="2" hasCustomPrompt="1"/>
          </p:nvPr>
        </p:nvSpPr>
        <p:spPr>
          <a:xfrm>
            <a:off x="538118" y="904492"/>
            <a:ext cx="11222782" cy="407939"/>
          </a:xfrm>
          <a:prstGeom prst="rect">
            <a:avLst/>
          </a:prstGeom>
        </p:spPr>
        <p:txBody>
          <a:bodyPr/>
          <a:lstStyle>
            <a:lvl1pPr marL="0" indent="0">
              <a:buNone/>
              <a:defRPr sz="1600" b="0"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7" name="Subtitle 2">
            <a:extLst>
              <a:ext uri="{FF2B5EF4-FFF2-40B4-BE49-F238E27FC236}">
                <a16:creationId xmlns:a16="http://schemas.microsoft.com/office/drawing/2014/main" id="{3A5A94FC-AF35-A60E-9A04-D3483CA980BD}"/>
              </a:ext>
            </a:extLst>
          </p:cNvPr>
          <p:cNvSpPr>
            <a:spLocks noGrp="1"/>
          </p:cNvSpPr>
          <p:nvPr>
            <p:ph type="subTitle" idx="1"/>
          </p:nvPr>
        </p:nvSpPr>
        <p:spPr>
          <a:xfrm>
            <a:off x="538118" y="1504880"/>
            <a:ext cx="11222782" cy="4448627"/>
          </a:xfrm>
          <a:prstGeom prst="rect">
            <a:avLst/>
          </a:prstGeom>
        </p:spPr>
        <p:txBody>
          <a:bodyP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effectLst/>
              <a:latin typeface="Montserrat" pitchFamily="2" charset="77"/>
            </a:endParaRPr>
          </a:p>
        </p:txBody>
      </p:sp>
      <p:pic>
        <p:nvPicPr>
          <p:cNvPr id="3" name="Picture 2">
            <a:extLst>
              <a:ext uri="{FF2B5EF4-FFF2-40B4-BE49-F238E27FC236}">
                <a16:creationId xmlns:a16="http://schemas.microsoft.com/office/drawing/2014/main" id="{BD10E53C-BF14-EB69-DB89-64B020F044EE}"/>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132345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1">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36DE747-5CAA-4BAB-F1F7-93FD10BD7A65}"/>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497E4-D301-52C0-1E94-F75B45341D22}"/>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Content Page</a:t>
            </a:r>
          </a:p>
        </p:txBody>
      </p:sp>
      <p:sp>
        <p:nvSpPr>
          <p:cNvPr id="4" name="Text Placeholder 3">
            <a:extLst>
              <a:ext uri="{FF2B5EF4-FFF2-40B4-BE49-F238E27FC236}">
                <a16:creationId xmlns:a16="http://schemas.microsoft.com/office/drawing/2014/main" id="{667E623D-902F-E44C-58BC-4D9094BD6B80}"/>
              </a:ext>
            </a:extLst>
          </p:cNvPr>
          <p:cNvSpPr>
            <a:spLocks noGrp="1"/>
          </p:cNvSpPr>
          <p:nvPr>
            <p:ph type="body" sz="half" idx="2" hasCustomPrompt="1"/>
          </p:nvPr>
        </p:nvSpPr>
        <p:spPr>
          <a:xfrm>
            <a:off x="538118" y="904492"/>
            <a:ext cx="11222782" cy="407939"/>
          </a:xfrm>
          <a:prstGeom prst="rect">
            <a:avLst/>
          </a:prstGeom>
        </p:spPr>
        <p:txBody>
          <a:bodyPr/>
          <a:lstStyle>
            <a:lvl1pPr marL="0" indent="0">
              <a:buNone/>
              <a:defRPr sz="1600" b="0"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7" name="Subtitle 2">
            <a:extLst>
              <a:ext uri="{FF2B5EF4-FFF2-40B4-BE49-F238E27FC236}">
                <a16:creationId xmlns:a16="http://schemas.microsoft.com/office/drawing/2014/main" id="{3A5A94FC-AF35-A60E-9A04-D3483CA980BD}"/>
              </a:ext>
            </a:extLst>
          </p:cNvPr>
          <p:cNvSpPr>
            <a:spLocks noGrp="1"/>
          </p:cNvSpPr>
          <p:nvPr>
            <p:ph type="subTitle" idx="1" hasCustomPrompt="1"/>
          </p:nvPr>
        </p:nvSpPr>
        <p:spPr>
          <a:xfrm>
            <a:off x="538118" y="1504880"/>
            <a:ext cx="11222782" cy="4448627"/>
          </a:xfrm>
          <a:prstGeom prst="rect">
            <a:avLst/>
          </a:prstGeom>
        </p:spPr>
        <p:txBody>
          <a:bodyPr/>
          <a:lstStyle>
            <a:lvl1pPr marL="0" indent="0" algn="l">
              <a:buNone/>
              <a:defRPr sz="2400" b="0" i="0">
                <a:latin typeface="Montserrat"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Montserrat" pitchFamily="2" charset="77"/>
              </a:rPr>
              <a:t>Content here</a:t>
            </a:r>
          </a:p>
        </p:txBody>
      </p:sp>
      <p:pic>
        <p:nvPicPr>
          <p:cNvPr id="3" name="Picture 2">
            <a:extLst>
              <a:ext uri="{FF2B5EF4-FFF2-40B4-BE49-F238E27FC236}">
                <a16:creationId xmlns:a16="http://schemas.microsoft.com/office/drawing/2014/main" id="{927F7548-063F-E65E-2395-CD831C5C3AA2}"/>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141981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age 2">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36DE747-5CAA-4BAB-F1F7-93FD10BD7A65}"/>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497E4-D301-52C0-1E94-F75B45341D22}"/>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Content Page</a:t>
            </a:r>
          </a:p>
        </p:txBody>
      </p:sp>
      <p:sp>
        <p:nvSpPr>
          <p:cNvPr id="4" name="Text Placeholder 3">
            <a:extLst>
              <a:ext uri="{FF2B5EF4-FFF2-40B4-BE49-F238E27FC236}">
                <a16:creationId xmlns:a16="http://schemas.microsoft.com/office/drawing/2014/main" id="{667E623D-902F-E44C-58BC-4D9094BD6B80}"/>
              </a:ext>
            </a:extLst>
          </p:cNvPr>
          <p:cNvSpPr>
            <a:spLocks noGrp="1"/>
          </p:cNvSpPr>
          <p:nvPr>
            <p:ph type="body" sz="half" idx="2" hasCustomPrompt="1"/>
          </p:nvPr>
        </p:nvSpPr>
        <p:spPr>
          <a:xfrm>
            <a:off x="538118" y="904492"/>
            <a:ext cx="11222782" cy="407939"/>
          </a:xfrm>
          <a:prstGeom prst="rect">
            <a:avLst/>
          </a:prstGeom>
        </p:spPr>
        <p:txBody>
          <a:bodyPr/>
          <a:lstStyle>
            <a:lvl1pPr marL="0" indent="0">
              <a:buNone/>
              <a:defRPr sz="1600" b="0"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3" name="Title 1">
            <a:extLst>
              <a:ext uri="{FF2B5EF4-FFF2-40B4-BE49-F238E27FC236}">
                <a16:creationId xmlns:a16="http://schemas.microsoft.com/office/drawing/2014/main" id="{FC62F49C-5B94-C752-4EAA-404E7B1B3902}"/>
              </a:ext>
            </a:extLst>
          </p:cNvPr>
          <p:cNvSpPr txBox="1">
            <a:spLocks/>
          </p:cNvSpPr>
          <p:nvPr userDrawn="1"/>
        </p:nvSpPr>
        <p:spPr>
          <a:xfrm>
            <a:off x="839788" y="1461146"/>
            <a:ext cx="3932237" cy="1069975"/>
          </a:xfrm>
          <a:prstGeom prst="rect">
            <a:avLst/>
          </a:prstGeom>
        </p:spPr>
        <p:txBody>
          <a:bodyPr anchor="b"/>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5" name="Picture Placeholder 2">
            <a:extLst>
              <a:ext uri="{FF2B5EF4-FFF2-40B4-BE49-F238E27FC236}">
                <a16:creationId xmlns:a16="http://schemas.microsoft.com/office/drawing/2014/main" id="{69A780EE-2339-520E-7642-0CB325CE180A}"/>
              </a:ext>
            </a:extLst>
          </p:cNvPr>
          <p:cNvSpPr>
            <a:spLocks noGrp="1"/>
          </p:cNvSpPr>
          <p:nvPr>
            <p:ph type="pic" idx="1"/>
          </p:nvPr>
        </p:nvSpPr>
        <p:spPr>
          <a:xfrm>
            <a:off x="5183188" y="160054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3">
            <a:extLst>
              <a:ext uri="{FF2B5EF4-FFF2-40B4-BE49-F238E27FC236}">
                <a16:creationId xmlns:a16="http://schemas.microsoft.com/office/drawing/2014/main" id="{71EEF30A-D6B5-09DA-AF7D-8922E8235E28}"/>
              </a:ext>
            </a:extLst>
          </p:cNvPr>
          <p:cNvSpPr>
            <a:spLocks noGrp="1"/>
          </p:cNvSpPr>
          <p:nvPr>
            <p:ph type="body" sz="half" idx="10"/>
          </p:nvPr>
        </p:nvSpPr>
        <p:spPr>
          <a:xfrm>
            <a:off x="839788" y="267052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6">
            <a:extLst>
              <a:ext uri="{FF2B5EF4-FFF2-40B4-BE49-F238E27FC236}">
                <a16:creationId xmlns:a16="http://schemas.microsoft.com/office/drawing/2014/main" id="{60DFC08F-3006-6BCA-B1DC-29C38A727282}"/>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607185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3">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C36DE747-5CAA-4BAB-F1F7-93FD10BD7A65}"/>
              </a:ext>
            </a:extLst>
          </p:cNvPr>
          <p:cNvSpPr/>
          <p:nvPr userDrawn="1"/>
        </p:nvSpPr>
        <p:spPr>
          <a:xfrm>
            <a:off x="538119" y="352340"/>
            <a:ext cx="10409281" cy="516374"/>
          </a:xfrm>
          <a:prstGeom prst="round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BA497E4-D301-52C0-1E94-F75B45341D22}"/>
              </a:ext>
            </a:extLst>
          </p:cNvPr>
          <p:cNvSpPr>
            <a:spLocks noGrp="1"/>
          </p:cNvSpPr>
          <p:nvPr>
            <p:ph type="title" hasCustomPrompt="1"/>
          </p:nvPr>
        </p:nvSpPr>
        <p:spPr>
          <a:xfrm>
            <a:off x="538119" y="444691"/>
            <a:ext cx="3953445" cy="446001"/>
          </a:xfrm>
          <a:prstGeom prst="rect">
            <a:avLst/>
          </a:prstGeom>
        </p:spPr>
        <p:txBody>
          <a:bodyPr anchor="b"/>
          <a:lstStyle>
            <a:lvl1pPr>
              <a:defRPr sz="3000" b="0" i="0">
                <a:solidFill>
                  <a:schemeClr val="tx1">
                    <a:lumMod val="75000"/>
                    <a:lumOff val="25000"/>
                  </a:schemeClr>
                </a:solidFill>
                <a:latin typeface="Montserrat" pitchFamily="2" charset="77"/>
              </a:defRPr>
            </a:lvl1pPr>
          </a:lstStyle>
          <a:p>
            <a:r>
              <a:rPr lang="en-US" dirty="0"/>
              <a:t>Content Page</a:t>
            </a:r>
          </a:p>
        </p:txBody>
      </p:sp>
      <p:sp>
        <p:nvSpPr>
          <p:cNvPr id="4" name="Text Placeholder 3">
            <a:extLst>
              <a:ext uri="{FF2B5EF4-FFF2-40B4-BE49-F238E27FC236}">
                <a16:creationId xmlns:a16="http://schemas.microsoft.com/office/drawing/2014/main" id="{667E623D-902F-E44C-58BC-4D9094BD6B80}"/>
              </a:ext>
            </a:extLst>
          </p:cNvPr>
          <p:cNvSpPr>
            <a:spLocks noGrp="1"/>
          </p:cNvSpPr>
          <p:nvPr>
            <p:ph type="body" sz="half" idx="2" hasCustomPrompt="1"/>
          </p:nvPr>
        </p:nvSpPr>
        <p:spPr>
          <a:xfrm>
            <a:off x="538118" y="904492"/>
            <a:ext cx="11222782" cy="407939"/>
          </a:xfrm>
          <a:prstGeom prst="rect">
            <a:avLst/>
          </a:prstGeom>
        </p:spPr>
        <p:txBody>
          <a:bodyPr/>
          <a:lstStyle>
            <a:lvl1pPr marL="0" indent="0">
              <a:buNone/>
              <a:defRPr sz="1600" b="0" i="0">
                <a:solidFill>
                  <a:srgbClr val="3DB993"/>
                </a:solidFill>
                <a:latin typeface="Montserrat Medium"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Sub-title</a:t>
            </a:r>
          </a:p>
        </p:txBody>
      </p:sp>
      <p:sp>
        <p:nvSpPr>
          <p:cNvPr id="7" name="Text Placeholder 2">
            <a:extLst>
              <a:ext uri="{FF2B5EF4-FFF2-40B4-BE49-F238E27FC236}">
                <a16:creationId xmlns:a16="http://schemas.microsoft.com/office/drawing/2014/main" id="{7B211534-6BEC-A258-2B21-8AA86D6554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3">
            <a:extLst>
              <a:ext uri="{FF2B5EF4-FFF2-40B4-BE49-F238E27FC236}">
                <a16:creationId xmlns:a16="http://schemas.microsoft.com/office/drawing/2014/main" id="{5969E8CA-AA5D-F87D-99F9-296537519DC4}"/>
              </a:ext>
            </a:extLst>
          </p:cNvPr>
          <p:cNvSpPr>
            <a:spLocks noGrp="1"/>
          </p:cNvSpPr>
          <p:nvPr>
            <p:ph sz="half" idx="10"/>
          </p:nvPr>
        </p:nvSpPr>
        <p:spPr>
          <a:xfrm>
            <a:off x="839788" y="2505075"/>
            <a:ext cx="5157787" cy="3684588"/>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4409AEFD-129A-E5C3-0125-201A7814E9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Montserrat Medium"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5">
            <a:extLst>
              <a:ext uri="{FF2B5EF4-FFF2-40B4-BE49-F238E27FC236}">
                <a16:creationId xmlns:a16="http://schemas.microsoft.com/office/drawing/2014/main" id="{8A85ADD9-C651-A2DA-C643-E4708AD8EB24}"/>
              </a:ext>
            </a:extLst>
          </p:cNvPr>
          <p:cNvSpPr>
            <a:spLocks noGrp="1"/>
          </p:cNvSpPr>
          <p:nvPr>
            <p:ph sz="quarter" idx="4"/>
          </p:nvPr>
        </p:nvSpPr>
        <p:spPr>
          <a:xfrm>
            <a:off x="6172200" y="2505075"/>
            <a:ext cx="5183188" cy="3684588"/>
          </a:xfrm>
          <a:prstGeom prst="rect">
            <a:avLst/>
          </a:prstGeom>
        </p:spPr>
        <p:txBody>
          <a:bodyPr/>
          <a:lstStyle>
            <a:lvl1pPr>
              <a:defRPr b="0" i="0">
                <a:latin typeface="Montserrat" pitchFamily="2" charset="77"/>
              </a:defRPr>
            </a:lvl1pPr>
            <a:lvl2pPr>
              <a:defRPr b="0" i="0">
                <a:latin typeface="Montserrat" pitchFamily="2" charset="77"/>
              </a:defRPr>
            </a:lvl2pPr>
            <a:lvl3pPr>
              <a:defRPr b="0" i="0">
                <a:latin typeface="Montserrat" pitchFamily="2" charset="77"/>
              </a:defRPr>
            </a:lvl3pPr>
            <a:lvl4pPr>
              <a:defRPr b="0" i="0">
                <a:latin typeface="Montserrat" pitchFamily="2" charset="77"/>
              </a:defRPr>
            </a:lvl4pPr>
            <a:lvl5pPr>
              <a:defRPr b="0" i="0">
                <a:latin typeface="Montserrat"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a:extLst>
              <a:ext uri="{FF2B5EF4-FFF2-40B4-BE49-F238E27FC236}">
                <a16:creationId xmlns:a16="http://schemas.microsoft.com/office/drawing/2014/main" id="{74FB52E8-7A7C-89C8-EAD8-104E24133A0D}"/>
              </a:ext>
            </a:extLst>
          </p:cNvPr>
          <p:cNvPicPr>
            <a:picLocks noChangeAspect="1"/>
          </p:cNvPicPr>
          <p:nvPr userDrawn="1"/>
        </p:nvPicPr>
        <p:blipFill>
          <a:blip r:embed="rId2"/>
          <a:srcRect/>
          <a:stretch/>
        </p:blipFill>
        <p:spPr>
          <a:xfrm>
            <a:off x="11593412" y="106447"/>
            <a:ext cx="475735" cy="354624"/>
          </a:xfrm>
          <a:prstGeom prst="rect">
            <a:avLst/>
          </a:prstGeom>
        </p:spPr>
      </p:pic>
    </p:spTree>
    <p:extLst>
      <p:ext uri="{BB962C8B-B14F-4D97-AF65-F5344CB8AC3E}">
        <p14:creationId xmlns:p14="http://schemas.microsoft.com/office/powerpoint/2010/main" val="3116468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4.emf"/><Relationship Id="rId4" Type="http://schemas.openxmlformats.org/officeDocument/2006/relationships/slideLayout" Target="../slideLayouts/slideLayout6.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43F67F6-AB67-74C5-59C4-6988C70AF970}"/>
              </a:ext>
            </a:extLst>
          </p:cNvPr>
          <p:cNvPicPr>
            <a:picLocks noChangeAspect="1"/>
          </p:cNvPicPr>
          <p:nvPr userDrawn="1"/>
        </p:nvPicPr>
        <p:blipFill rotWithShape="1">
          <a:blip r:embed="rId4"/>
          <a:srcRect l="10183" r="50000"/>
          <a:stretch/>
        </p:blipFill>
        <p:spPr>
          <a:xfrm flipH="1">
            <a:off x="-6350" y="2200035"/>
            <a:ext cx="3094705" cy="2992908"/>
          </a:xfrm>
          <a:prstGeom prst="rect">
            <a:avLst/>
          </a:prstGeom>
        </p:spPr>
      </p:pic>
      <p:grpSp>
        <p:nvGrpSpPr>
          <p:cNvPr id="11" name="Group 10">
            <a:extLst>
              <a:ext uri="{FF2B5EF4-FFF2-40B4-BE49-F238E27FC236}">
                <a16:creationId xmlns:a16="http://schemas.microsoft.com/office/drawing/2014/main" id="{651727C5-835F-4EF0-7628-FA79C97D2235}"/>
              </a:ext>
            </a:extLst>
          </p:cNvPr>
          <p:cNvGrpSpPr/>
          <p:nvPr userDrawn="1"/>
        </p:nvGrpSpPr>
        <p:grpSpPr>
          <a:xfrm>
            <a:off x="2921891" y="1528168"/>
            <a:ext cx="107913" cy="390983"/>
            <a:chOff x="2921891" y="2109355"/>
            <a:chExt cx="107913" cy="390983"/>
          </a:xfrm>
        </p:grpSpPr>
        <p:sp>
          <p:nvSpPr>
            <p:cNvPr id="12" name="Oval 11">
              <a:extLst>
                <a:ext uri="{FF2B5EF4-FFF2-40B4-BE49-F238E27FC236}">
                  <a16:creationId xmlns:a16="http://schemas.microsoft.com/office/drawing/2014/main" id="{495EDDEB-3160-411E-757F-F6E18E98CF28}"/>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3" name="Oval 12">
              <a:extLst>
                <a:ext uri="{FF2B5EF4-FFF2-40B4-BE49-F238E27FC236}">
                  <a16:creationId xmlns:a16="http://schemas.microsoft.com/office/drawing/2014/main" id="{CDF02475-5E1F-D3EC-718E-652E814F3AC9}"/>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Oval 13">
              <a:extLst>
                <a:ext uri="{FF2B5EF4-FFF2-40B4-BE49-F238E27FC236}">
                  <a16:creationId xmlns:a16="http://schemas.microsoft.com/office/drawing/2014/main" id="{0999DBCB-20B3-E82D-8006-548D73048271}"/>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15" name="Straight Connector 14">
            <a:extLst>
              <a:ext uri="{FF2B5EF4-FFF2-40B4-BE49-F238E27FC236}">
                <a16:creationId xmlns:a16="http://schemas.microsoft.com/office/drawing/2014/main" id="{7EC546C6-9C19-5987-E9E2-1495B1335EFE}"/>
              </a:ext>
            </a:extLst>
          </p:cNvPr>
          <p:cNvCxnSpPr>
            <a:cxnSpLocks/>
          </p:cNvCxnSpPr>
          <p:nvPr userDrawn="1"/>
        </p:nvCxnSpPr>
        <p:spPr>
          <a:xfrm flipH="1">
            <a:off x="3088355" y="1528168"/>
            <a:ext cx="6350" cy="5329832"/>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47689678-3563-C6F7-2A2F-1C068401AA03}"/>
              </a:ext>
            </a:extLst>
          </p:cNvPr>
          <p:cNvPicPr>
            <a:picLocks noChangeAspect="1"/>
          </p:cNvPicPr>
          <p:nvPr userDrawn="1"/>
        </p:nvPicPr>
        <p:blipFill>
          <a:blip r:embed="rId5"/>
          <a:srcRect/>
          <a:stretch/>
        </p:blipFill>
        <p:spPr>
          <a:xfrm>
            <a:off x="8953134" y="218595"/>
            <a:ext cx="2987513" cy="890941"/>
          </a:xfrm>
          <a:prstGeom prst="rect">
            <a:avLst/>
          </a:prstGeom>
        </p:spPr>
      </p:pic>
      <p:sp>
        <p:nvSpPr>
          <p:cNvPr id="3" name="TextBox 2">
            <a:extLst>
              <a:ext uri="{FF2B5EF4-FFF2-40B4-BE49-F238E27FC236}">
                <a16:creationId xmlns:a16="http://schemas.microsoft.com/office/drawing/2014/main" id="{DA84D3FE-7658-B59C-A489-D3B356CBACE3}"/>
              </a:ext>
            </a:extLst>
          </p:cNvPr>
          <p:cNvSpPr txBox="1"/>
          <p:nvPr userDrawn="1"/>
        </p:nvSpPr>
        <p:spPr>
          <a:xfrm>
            <a:off x="4999383" y="6647032"/>
            <a:ext cx="7079595" cy="200055"/>
          </a:xfrm>
          <a:prstGeom prst="rect">
            <a:avLst/>
          </a:prstGeom>
          <a:noFill/>
        </p:spPr>
        <p:txBody>
          <a:bodyPr wrap="square" rtlCol="0">
            <a:spAutoFit/>
          </a:bodyPr>
          <a:lstStyle/>
          <a:p>
            <a:pPr algn="r"/>
            <a:r>
              <a:rPr lang="en-US" sz="700" b="0" i="0" dirty="0">
                <a:solidFill>
                  <a:schemeClr val="bg2">
                    <a:lumMod val="75000"/>
                  </a:schemeClr>
                </a:solidFill>
                <a:effectLst/>
                <a:latin typeface="Montserrat Light" pitchFamily="2" charset="77"/>
                <a:cs typeface="Arial Narrow" panose="020B0604020202020204" pitchFamily="34" charset="0"/>
              </a:rPr>
              <a:t>Medical Affairs Professional Society (MAPS)® 2025</a:t>
            </a:r>
          </a:p>
        </p:txBody>
      </p:sp>
      <p:sp>
        <p:nvSpPr>
          <p:cNvPr id="2" name="Title 5">
            <a:extLst>
              <a:ext uri="{FF2B5EF4-FFF2-40B4-BE49-F238E27FC236}">
                <a16:creationId xmlns:a16="http://schemas.microsoft.com/office/drawing/2014/main" id="{CD1762E3-B6F5-CC25-53BD-AE898E35F191}"/>
              </a:ext>
            </a:extLst>
          </p:cNvPr>
          <p:cNvSpPr txBox="1">
            <a:spLocks/>
          </p:cNvSpPr>
          <p:nvPr userDrawn="1"/>
        </p:nvSpPr>
        <p:spPr>
          <a:xfrm>
            <a:off x="1226114" y="6039968"/>
            <a:ext cx="1868591" cy="754816"/>
          </a:xfrm>
          <a:prstGeom prst="rect">
            <a:avLst/>
          </a:prstGeom>
        </p:spPr>
        <p:txBody>
          <a:bodyPr anchor="b"/>
          <a:lstStyle>
            <a:lvl1pPr algn="l" defTabSz="914400" rtl="0" eaLnBrk="1" latinLnBrk="0" hangingPunct="1">
              <a:lnSpc>
                <a:spcPct val="90000"/>
              </a:lnSpc>
              <a:spcBef>
                <a:spcPct val="0"/>
              </a:spcBef>
              <a:buNone/>
              <a:defRPr sz="3200" b="0" i="0" kern="1200">
                <a:solidFill>
                  <a:schemeClr val="tx1">
                    <a:lumMod val="75000"/>
                    <a:lumOff val="25000"/>
                  </a:schemeClr>
                </a:solidFill>
                <a:latin typeface="Montserrat Light" pitchFamily="2" charset="77"/>
                <a:ea typeface="+mj-ea"/>
                <a:cs typeface="+mj-cs"/>
              </a:defRPr>
            </a:lvl1pPr>
          </a:lstStyle>
          <a:p>
            <a:r>
              <a:rPr lang="en-US" sz="2200" dirty="0">
                <a:solidFill>
                  <a:srgbClr val="3DB993"/>
                </a:solidFill>
              </a:rPr>
              <a:t>MAPS WEBINAR</a:t>
            </a:r>
          </a:p>
        </p:txBody>
      </p:sp>
      <p:pic>
        <p:nvPicPr>
          <p:cNvPr id="4" name="Picture 3">
            <a:extLst>
              <a:ext uri="{FF2B5EF4-FFF2-40B4-BE49-F238E27FC236}">
                <a16:creationId xmlns:a16="http://schemas.microsoft.com/office/drawing/2014/main" id="{2DB75517-CF50-7A1D-6379-A8B264DA5F3A}"/>
              </a:ext>
            </a:extLst>
          </p:cNvPr>
          <p:cNvPicPr>
            <a:picLocks noChangeAspect="1"/>
          </p:cNvPicPr>
          <p:nvPr userDrawn="1"/>
        </p:nvPicPr>
        <p:blipFill>
          <a:blip r:embed="rId6"/>
          <a:srcRect/>
          <a:stretch/>
        </p:blipFill>
        <p:spPr>
          <a:xfrm>
            <a:off x="314415" y="6067205"/>
            <a:ext cx="835565" cy="622851"/>
          </a:xfrm>
          <a:prstGeom prst="rect">
            <a:avLst/>
          </a:prstGeom>
        </p:spPr>
      </p:pic>
    </p:spTree>
    <p:extLst>
      <p:ext uri="{BB962C8B-B14F-4D97-AF65-F5344CB8AC3E}">
        <p14:creationId xmlns:p14="http://schemas.microsoft.com/office/powerpoint/2010/main" val="72000503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1CC209-B65C-CD0C-B0FB-1013E0354C51}"/>
              </a:ext>
            </a:extLst>
          </p:cNvPr>
          <p:cNvPicPr>
            <a:picLocks noChangeAspect="1"/>
          </p:cNvPicPr>
          <p:nvPr userDrawn="1"/>
        </p:nvPicPr>
        <p:blipFill rotWithShape="1">
          <a:blip r:embed="rId9">
            <a:alphaModFix amt="15000"/>
          </a:blip>
          <a:srcRect l="10363" t="3137" r="12678" b="34161"/>
          <a:stretch/>
        </p:blipFill>
        <p:spPr>
          <a:xfrm flipH="1">
            <a:off x="6350" y="2765734"/>
            <a:ext cx="12192000" cy="3825144"/>
          </a:xfrm>
          <a:prstGeom prst="rect">
            <a:avLst/>
          </a:prstGeom>
        </p:spPr>
      </p:pic>
      <p:cxnSp>
        <p:nvCxnSpPr>
          <p:cNvPr id="18" name="Straight Connector 17">
            <a:extLst>
              <a:ext uri="{FF2B5EF4-FFF2-40B4-BE49-F238E27FC236}">
                <a16:creationId xmlns:a16="http://schemas.microsoft.com/office/drawing/2014/main" id="{9C6A4B82-7805-810D-E43B-D85B2E4FC55D}"/>
              </a:ext>
            </a:extLst>
          </p:cNvPr>
          <p:cNvCxnSpPr>
            <a:cxnSpLocks/>
          </p:cNvCxnSpPr>
          <p:nvPr userDrawn="1"/>
        </p:nvCxnSpPr>
        <p:spPr>
          <a:xfrm>
            <a:off x="455324" y="337866"/>
            <a:ext cx="0" cy="6313946"/>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3FBE62D-7B70-9036-B923-5DB591D3533A}"/>
              </a:ext>
            </a:extLst>
          </p:cNvPr>
          <p:cNvSpPr/>
          <p:nvPr userDrawn="1"/>
        </p:nvSpPr>
        <p:spPr>
          <a:xfrm>
            <a:off x="0" y="6624538"/>
            <a:ext cx="12192000" cy="233462"/>
          </a:xfrm>
          <a:prstGeom prst="rect">
            <a:avLst/>
          </a:prstGeom>
          <a:solidFill>
            <a:srgbClr val="3DB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08CB02E-AD3A-7CC1-6C8B-B512D9E8D888}"/>
              </a:ext>
            </a:extLst>
          </p:cNvPr>
          <p:cNvCxnSpPr>
            <a:cxnSpLocks/>
          </p:cNvCxnSpPr>
          <p:nvPr userDrawn="1"/>
        </p:nvCxnSpPr>
        <p:spPr>
          <a:xfrm flipH="1">
            <a:off x="0" y="6590878"/>
            <a:ext cx="11978026" cy="0"/>
          </a:xfrm>
          <a:prstGeom prst="line">
            <a:avLst/>
          </a:prstGeom>
          <a:ln w="9525">
            <a:solidFill>
              <a:srgbClr val="3DB993"/>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B91D3E5C-9EC5-E2E9-D97E-11DD0B770D96}"/>
              </a:ext>
            </a:extLst>
          </p:cNvPr>
          <p:cNvSpPr txBox="1">
            <a:spLocks/>
          </p:cNvSpPr>
          <p:nvPr userDrawn="1"/>
        </p:nvSpPr>
        <p:spPr>
          <a:xfrm>
            <a:off x="0" y="6624538"/>
            <a:ext cx="2743200" cy="23346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bg1"/>
                </a:solidFill>
                <a:latin typeface="Montserrat" pitchFamily="2" charset="77"/>
                <a:ea typeface="Roboto Condensed Light" panose="02000000000000000000" pitchFamily="2" charset="0"/>
              </a:rPr>
              <a:pPr/>
              <a:t>‹#›</a:t>
            </a:fld>
            <a:endParaRPr lang="en-US" sz="900" b="0" i="0" dirty="0">
              <a:solidFill>
                <a:schemeClr val="bg1"/>
              </a:solidFill>
              <a:latin typeface="Montserrat" pitchFamily="2" charset="77"/>
              <a:ea typeface="Roboto Condensed Light" panose="02000000000000000000" pitchFamily="2" charset="0"/>
            </a:endParaRPr>
          </a:p>
        </p:txBody>
      </p:sp>
      <p:grpSp>
        <p:nvGrpSpPr>
          <p:cNvPr id="14" name="Group 13">
            <a:extLst>
              <a:ext uri="{FF2B5EF4-FFF2-40B4-BE49-F238E27FC236}">
                <a16:creationId xmlns:a16="http://schemas.microsoft.com/office/drawing/2014/main" id="{3A0EEC93-F24A-1CA4-463F-07722728A2D1}"/>
              </a:ext>
            </a:extLst>
          </p:cNvPr>
          <p:cNvGrpSpPr/>
          <p:nvPr userDrawn="1"/>
        </p:nvGrpSpPr>
        <p:grpSpPr>
          <a:xfrm>
            <a:off x="282510" y="337866"/>
            <a:ext cx="107913" cy="390983"/>
            <a:chOff x="2921891" y="2109355"/>
            <a:chExt cx="107913" cy="390983"/>
          </a:xfrm>
        </p:grpSpPr>
        <p:sp>
          <p:nvSpPr>
            <p:cNvPr id="15" name="Oval 14">
              <a:extLst>
                <a:ext uri="{FF2B5EF4-FFF2-40B4-BE49-F238E27FC236}">
                  <a16:creationId xmlns:a16="http://schemas.microsoft.com/office/drawing/2014/main" id="{582A0666-890E-EF86-06CF-3FA09A4E2E4B}"/>
                </a:ext>
              </a:extLst>
            </p:cNvPr>
            <p:cNvSpPr/>
            <p:nvPr userDrawn="1"/>
          </p:nvSpPr>
          <p:spPr>
            <a:xfrm>
              <a:off x="2921891" y="2109355"/>
              <a:ext cx="107913" cy="107913"/>
            </a:xfrm>
            <a:prstGeom prst="ellipse">
              <a:avLst/>
            </a:prstGeom>
            <a:solidFill>
              <a:srgbClr val="3DB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rgbClr val="3DB993"/>
                </a:solidFill>
                <a:highlight>
                  <a:srgbClr val="3DB993"/>
                </a:highlight>
              </a:endParaRPr>
            </a:p>
          </p:txBody>
        </p:sp>
        <p:sp>
          <p:nvSpPr>
            <p:cNvPr id="16" name="Oval 15">
              <a:extLst>
                <a:ext uri="{FF2B5EF4-FFF2-40B4-BE49-F238E27FC236}">
                  <a16:creationId xmlns:a16="http://schemas.microsoft.com/office/drawing/2014/main" id="{F5BCA8DF-EC82-7487-A1F4-7F756622D037}"/>
                </a:ext>
              </a:extLst>
            </p:cNvPr>
            <p:cNvSpPr/>
            <p:nvPr userDrawn="1"/>
          </p:nvSpPr>
          <p:spPr>
            <a:xfrm>
              <a:off x="2921891" y="2250890"/>
              <a:ext cx="107913" cy="107913"/>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Oval 16">
              <a:extLst>
                <a:ext uri="{FF2B5EF4-FFF2-40B4-BE49-F238E27FC236}">
                  <a16:creationId xmlns:a16="http://schemas.microsoft.com/office/drawing/2014/main" id="{D27A131D-0F90-41CA-4C19-DF8EF04397A5}"/>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pic>
        <p:nvPicPr>
          <p:cNvPr id="4" name="Picture 3">
            <a:extLst>
              <a:ext uri="{FF2B5EF4-FFF2-40B4-BE49-F238E27FC236}">
                <a16:creationId xmlns:a16="http://schemas.microsoft.com/office/drawing/2014/main" id="{98394954-9593-F683-011F-2BB2B57C92B3}"/>
              </a:ext>
            </a:extLst>
          </p:cNvPr>
          <p:cNvPicPr>
            <a:picLocks noChangeAspect="1"/>
          </p:cNvPicPr>
          <p:nvPr userDrawn="1"/>
        </p:nvPicPr>
        <p:blipFill rotWithShape="1">
          <a:blip r:embed="rId10"/>
          <a:srcRect b="55066"/>
          <a:stretch/>
        </p:blipFill>
        <p:spPr>
          <a:xfrm>
            <a:off x="11591765" y="6344691"/>
            <a:ext cx="394194" cy="229358"/>
          </a:xfrm>
          <a:prstGeom prst="rect">
            <a:avLst/>
          </a:prstGeom>
        </p:spPr>
      </p:pic>
      <p:sp>
        <p:nvSpPr>
          <p:cNvPr id="7" name="TextBox 6">
            <a:extLst>
              <a:ext uri="{FF2B5EF4-FFF2-40B4-BE49-F238E27FC236}">
                <a16:creationId xmlns:a16="http://schemas.microsoft.com/office/drawing/2014/main" id="{B3A19232-6E29-99EA-33B1-33B73B20E0B4}"/>
              </a:ext>
            </a:extLst>
          </p:cNvPr>
          <p:cNvSpPr txBox="1"/>
          <p:nvPr userDrawn="1"/>
        </p:nvSpPr>
        <p:spPr>
          <a:xfrm>
            <a:off x="4999383" y="6647032"/>
            <a:ext cx="7079595" cy="200055"/>
          </a:xfrm>
          <a:prstGeom prst="rect">
            <a:avLst/>
          </a:prstGeom>
          <a:noFill/>
        </p:spPr>
        <p:txBody>
          <a:bodyPr wrap="square" rtlCol="0">
            <a:spAutoFit/>
          </a:bodyPr>
          <a:lstStyle/>
          <a:p>
            <a:pPr algn="r"/>
            <a:r>
              <a:rPr lang="en-US" sz="700" b="0" i="0" dirty="0">
                <a:solidFill>
                  <a:schemeClr val="bg1"/>
                </a:solidFill>
                <a:effectLst/>
                <a:latin typeface="Montserrat Light" pitchFamily="2" charset="77"/>
                <a:cs typeface="Arial Narrow" panose="020B0604020202020204" pitchFamily="34" charset="0"/>
              </a:rPr>
              <a:t>Medical Affairs Professional Society (MAPS)® 2025</a:t>
            </a:r>
          </a:p>
        </p:txBody>
      </p:sp>
    </p:spTree>
    <p:extLst>
      <p:ext uri="{BB962C8B-B14F-4D97-AF65-F5344CB8AC3E}">
        <p14:creationId xmlns:p14="http://schemas.microsoft.com/office/powerpoint/2010/main" val="1366878820"/>
      </p:ext>
    </p:extLst>
  </p:cSld>
  <p:clrMap bg1="lt1" tx1="dk1" bg2="lt2" tx2="dk2" accent1="accent1" accent2="accent2" accent3="accent3" accent4="accent4" accent5="accent5" accent6="accent6" hlink="hlink" folHlink="folHlink"/>
  <p:sldLayoutIdLst>
    <p:sldLayoutId id="2147483702" r:id="rId1"/>
    <p:sldLayoutId id="2147483683" r:id="rId2"/>
    <p:sldLayoutId id="2147483682" r:id="rId3"/>
    <p:sldLayoutId id="2147483704" r:id="rId4"/>
    <p:sldLayoutId id="2147483703" r:id="rId5"/>
    <p:sldLayoutId id="2147483717" r:id="rId6"/>
    <p:sldLayoutId id="214748371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9C6A4B82-7805-810D-E43B-D85B2E4FC55D}"/>
              </a:ext>
            </a:extLst>
          </p:cNvPr>
          <p:cNvCxnSpPr>
            <a:cxnSpLocks/>
          </p:cNvCxnSpPr>
          <p:nvPr userDrawn="1"/>
        </p:nvCxnSpPr>
        <p:spPr>
          <a:xfrm>
            <a:off x="455324" y="337866"/>
            <a:ext cx="0" cy="6313946"/>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A3FBE62D-7B70-9036-B923-5DB591D3533A}"/>
              </a:ext>
            </a:extLst>
          </p:cNvPr>
          <p:cNvSpPr/>
          <p:nvPr userDrawn="1"/>
        </p:nvSpPr>
        <p:spPr>
          <a:xfrm>
            <a:off x="0" y="6624538"/>
            <a:ext cx="12192000" cy="233462"/>
          </a:xfrm>
          <a:prstGeom prst="rect">
            <a:avLst/>
          </a:prstGeom>
          <a:solidFill>
            <a:srgbClr val="3DB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708CB02E-AD3A-7CC1-6C8B-B512D9E8D888}"/>
              </a:ext>
            </a:extLst>
          </p:cNvPr>
          <p:cNvCxnSpPr>
            <a:cxnSpLocks/>
          </p:cNvCxnSpPr>
          <p:nvPr userDrawn="1"/>
        </p:nvCxnSpPr>
        <p:spPr>
          <a:xfrm flipH="1">
            <a:off x="0" y="6590878"/>
            <a:ext cx="11978026" cy="0"/>
          </a:xfrm>
          <a:prstGeom prst="line">
            <a:avLst/>
          </a:prstGeom>
          <a:ln w="9525">
            <a:solidFill>
              <a:srgbClr val="3DB993"/>
            </a:solidFill>
          </a:ln>
        </p:spPr>
        <p:style>
          <a:lnRef idx="2">
            <a:schemeClr val="accent1"/>
          </a:lnRef>
          <a:fillRef idx="0">
            <a:schemeClr val="accent1"/>
          </a:fillRef>
          <a:effectRef idx="1">
            <a:schemeClr val="accent1"/>
          </a:effectRef>
          <a:fontRef idx="minor">
            <a:schemeClr val="tx1"/>
          </a:fontRef>
        </p:style>
      </p:cxnSp>
      <p:sp>
        <p:nvSpPr>
          <p:cNvPr id="11" name="Slide Number Placeholder 5">
            <a:extLst>
              <a:ext uri="{FF2B5EF4-FFF2-40B4-BE49-F238E27FC236}">
                <a16:creationId xmlns:a16="http://schemas.microsoft.com/office/drawing/2014/main" id="{B91D3E5C-9EC5-E2E9-D97E-11DD0B770D96}"/>
              </a:ext>
            </a:extLst>
          </p:cNvPr>
          <p:cNvSpPr txBox="1">
            <a:spLocks/>
          </p:cNvSpPr>
          <p:nvPr userDrawn="1"/>
        </p:nvSpPr>
        <p:spPr>
          <a:xfrm>
            <a:off x="0" y="6624538"/>
            <a:ext cx="2743200" cy="23346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D83CAF4-E0CB-7643-B65C-4C8B1FBA84CB}" type="slidenum">
              <a:rPr lang="en-US" sz="900" b="0" i="0" smtClean="0">
                <a:solidFill>
                  <a:schemeClr val="bg1"/>
                </a:solidFill>
                <a:latin typeface="Montserrat" pitchFamily="2" charset="77"/>
                <a:ea typeface="Roboto Condensed Light" panose="02000000000000000000" pitchFamily="2" charset="0"/>
              </a:rPr>
              <a:pPr/>
              <a:t>‹#›</a:t>
            </a:fld>
            <a:endParaRPr lang="en-US" sz="900" b="0" i="0" dirty="0">
              <a:solidFill>
                <a:schemeClr val="bg1"/>
              </a:solidFill>
              <a:latin typeface="Montserrat" pitchFamily="2" charset="77"/>
              <a:ea typeface="Roboto Condensed Light" panose="02000000000000000000" pitchFamily="2" charset="0"/>
            </a:endParaRPr>
          </a:p>
        </p:txBody>
      </p:sp>
      <p:grpSp>
        <p:nvGrpSpPr>
          <p:cNvPr id="14" name="Group 13">
            <a:extLst>
              <a:ext uri="{FF2B5EF4-FFF2-40B4-BE49-F238E27FC236}">
                <a16:creationId xmlns:a16="http://schemas.microsoft.com/office/drawing/2014/main" id="{3A0EEC93-F24A-1CA4-463F-07722728A2D1}"/>
              </a:ext>
            </a:extLst>
          </p:cNvPr>
          <p:cNvGrpSpPr/>
          <p:nvPr userDrawn="1"/>
        </p:nvGrpSpPr>
        <p:grpSpPr>
          <a:xfrm>
            <a:off x="282510" y="337866"/>
            <a:ext cx="107913" cy="390983"/>
            <a:chOff x="2921891" y="2109355"/>
            <a:chExt cx="107913" cy="390983"/>
          </a:xfrm>
        </p:grpSpPr>
        <p:sp>
          <p:nvSpPr>
            <p:cNvPr id="15" name="Oval 14">
              <a:extLst>
                <a:ext uri="{FF2B5EF4-FFF2-40B4-BE49-F238E27FC236}">
                  <a16:creationId xmlns:a16="http://schemas.microsoft.com/office/drawing/2014/main" id="{582A0666-890E-EF86-06CF-3FA09A4E2E4B}"/>
                </a:ext>
              </a:extLst>
            </p:cNvPr>
            <p:cNvSpPr/>
            <p:nvPr userDrawn="1"/>
          </p:nvSpPr>
          <p:spPr>
            <a:xfrm>
              <a:off x="2921891" y="2109355"/>
              <a:ext cx="107913" cy="107913"/>
            </a:xfrm>
            <a:prstGeom prst="ellipse">
              <a:avLst/>
            </a:prstGeom>
            <a:solidFill>
              <a:srgbClr val="3DB9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6" name="Oval 15">
              <a:extLst>
                <a:ext uri="{FF2B5EF4-FFF2-40B4-BE49-F238E27FC236}">
                  <a16:creationId xmlns:a16="http://schemas.microsoft.com/office/drawing/2014/main" id="{F5BCA8DF-EC82-7487-A1F4-7F756622D037}"/>
                </a:ext>
              </a:extLst>
            </p:cNvPr>
            <p:cNvSpPr/>
            <p:nvPr userDrawn="1"/>
          </p:nvSpPr>
          <p:spPr>
            <a:xfrm>
              <a:off x="2921891" y="2250890"/>
              <a:ext cx="107913" cy="107913"/>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7" name="Oval 16">
              <a:extLst>
                <a:ext uri="{FF2B5EF4-FFF2-40B4-BE49-F238E27FC236}">
                  <a16:creationId xmlns:a16="http://schemas.microsoft.com/office/drawing/2014/main" id="{D27A131D-0F90-41CA-4C19-DF8EF04397A5}"/>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grpSp>
      <p:pic>
        <p:nvPicPr>
          <p:cNvPr id="4" name="Picture 3">
            <a:extLst>
              <a:ext uri="{FF2B5EF4-FFF2-40B4-BE49-F238E27FC236}">
                <a16:creationId xmlns:a16="http://schemas.microsoft.com/office/drawing/2014/main" id="{98394954-9593-F683-011F-2BB2B57C92B3}"/>
              </a:ext>
            </a:extLst>
          </p:cNvPr>
          <p:cNvPicPr>
            <a:picLocks noChangeAspect="1"/>
          </p:cNvPicPr>
          <p:nvPr userDrawn="1"/>
        </p:nvPicPr>
        <p:blipFill rotWithShape="1">
          <a:blip r:embed="rId4"/>
          <a:srcRect b="55066"/>
          <a:stretch/>
        </p:blipFill>
        <p:spPr>
          <a:xfrm>
            <a:off x="11591765" y="6344691"/>
            <a:ext cx="394194" cy="229358"/>
          </a:xfrm>
          <a:prstGeom prst="rect">
            <a:avLst/>
          </a:prstGeom>
        </p:spPr>
      </p:pic>
      <p:sp>
        <p:nvSpPr>
          <p:cNvPr id="2" name="TextBox 1">
            <a:extLst>
              <a:ext uri="{FF2B5EF4-FFF2-40B4-BE49-F238E27FC236}">
                <a16:creationId xmlns:a16="http://schemas.microsoft.com/office/drawing/2014/main" id="{154807AB-90BE-DC0C-FBA5-4C9B6585A485}"/>
              </a:ext>
            </a:extLst>
          </p:cNvPr>
          <p:cNvSpPr txBox="1"/>
          <p:nvPr userDrawn="1"/>
        </p:nvSpPr>
        <p:spPr>
          <a:xfrm>
            <a:off x="4999383" y="6647032"/>
            <a:ext cx="7079595" cy="200055"/>
          </a:xfrm>
          <a:prstGeom prst="rect">
            <a:avLst/>
          </a:prstGeom>
          <a:noFill/>
        </p:spPr>
        <p:txBody>
          <a:bodyPr wrap="square" rtlCol="0">
            <a:spAutoFit/>
          </a:bodyPr>
          <a:lstStyle/>
          <a:p>
            <a:pPr algn="r"/>
            <a:r>
              <a:rPr lang="en-US" sz="700" b="0" i="0" dirty="0">
                <a:solidFill>
                  <a:schemeClr val="bg1"/>
                </a:solidFill>
                <a:effectLst/>
                <a:latin typeface="Montserrat Light" pitchFamily="2" charset="77"/>
                <a:cs typeface="Arial Narrow" panose="020B0604020202020204" pitchFamily="34" charset="0"/>
              </a:rPr>
              <a:t>Medical Affairs Professional Society (MAPS)® 2025</a:t>
            </a:r>
          </a:p>
        </p:txBody>
      </p:sp>
    </p:spTree>
    <p:extLst>
      <p:ext uri="{BB962C8B-B14F-4D97-AF65-F5344CB8AC3E}">
        <p14:creationId xmlns:p14="http://schemas.microsoft.com/office/powerpoint/2010/main" val="957499302"/>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EFFF1E7-B726-925B-B718-8EB5A676269C}"/>
              </a:ext>
            </a:extLst>
          </p:cNvPr>
          <p:cNvSpPr txBox="1"/>
          <p:nvPr userDrawn="1"/>
        </p:nvSpPr>
        <p:spPr>
          <a:xfrm>
            <a:off x="-6350" y="6567120"/>
            <a:ext cx="1438431" cy="215444"/>
          </a:xfrm>
          <a:prstGeom prst="rect">
            <a:avLst/>
          </a:prstGeom>
          <a:noFill/>
        </p:spPr>
        <p:txBody>
          <a:bodyPr wrap="square" rtlCol="0">
            <a:spAutoFit/>
          </a:bodyPr>
          <a:lstStyle/>
          <a:p>
            <a:pPr algn="ctr"/>
            <a:r>
              <a:rPr lang="en-US" sz="800" b="1" i="0" dirty="0" err="1">
                <a:solidFill>
                  <a:schemeClr val="tx1"/>
                </a:solidFill>
                <a:effectLst/>
                <a:latin typeface="Aptos SemiBold" panose="020B0004020202020204" pitchFamily="34" charset="0"/>
                <a:cs typeface="Arial Narrow" panose="020B0604020202020204" pitchFamily="34" charset="0"/>
              </a:rPr>
              <a:t>www.medicalaffairs.org</a:t>
            </a:r>
            <a:endParaRPr lang="en-US" sz="800" b="1" i="0" dirty="0">
              <a:solidFill>
                <a:schemeClr val="tx1"/>
              </a:solidFill>
              <a:effectLst/>
              <a:latin typeface="Aptos SemiBold" panose="020B0004020202020204" pitchFamily="34" charset="0"/>
              <a:cs typeface="Arial Narrow" panose="020B0604020202020204" pitchFamily="34" charset="0"/>
            </a:endParaRPr>
          </a:p>
        </p:txBody>
      </p:sp>
      <p:pic>
        <p:nvPicPr>
          <p:cNvPr id="9" name="Picture 8">
            <a:extLst>
              <a:ext uri="{FF2B5EF4-FFF2-40B4-BE49-F238E27FC236}">
                <a16:creationId xmlns:a16="http://schemas.microsoft.com/office/drawing/2014/main" id="{A753A46E-D149-B842-5647-D67AC4DAE48E}"/>
              </a:ext>
            </a:extLst>
          </p:cNvPr>
          <p:cNvPicPr>
            <a:picLocks noChangeAspect="1"/>
          </p:cNvPicPr>
          <p:nvPr userDrawn="1"/>
        </p:nvPicPr>
        <p:blipFill>
          <a:blip r:embed="rId3"/>
          <a:srcRect/>
          <a:stretch/>
        </p:blipFill>
        <p:spPr>
          <a:xfrm>
            <a:off x="2672351" y="3319915"/>
            <a:ext cx="2988166" cy="891136"/>
          </a:xfrm>
          <a:prstGeom prst="rect">
            <a:avLst/>
          </a:prstGeom>
        </p:spPr>
      </p:pic>
      <p:pic>
        <p:nvPicPr>
          <p:cNvPr id="2" name="Picture 1">
            <a:extLst>
              <a:ext uri="{FF2B5EF4-FFF2-40B4-BE49-F238E27FC236}">
                <a16:creationId xmlns:a16="http://schemas.microsoft.com/office/drawing/2014/main" id="{BE43E2C7-5B7B-D8BA-1217-62CFDE689698}"/>
              </a:ext>
            </a:extLst>
          </p:cNvPr>
          <p:cNvPicPr>
            <a:picLocks noChangeAspect="1"/>
          </p:cNvPicPr>
          <p:nvPr userDrawn="1"/>
        </p:nvPicPr>
        <p:blipFill rotWithShape="1">
          <a:blip r:embed="rId4"/>
          <a:srcRect l="10183" r="50000"/>
          <a:stretch/>
        </p:blipFill>
        <p:spPr>
          <a:xfrm flipH="1">
            <a:off x="-6351" y="3395146"/>
            <a:ext cx="2456879" cy="2376063"/>
          </a:xfrm>
          <a:prstGeom prst="rect">
            <a:avLst/>
          </a:prstGeom>
        </p:spPr>
      </p:pic>
      <p:grpSp>
        <p:nvGrpSpPr>
          <p:cNvPr id="3" name="Group 2">
            <a:extLst>
              <a:ext uri="{FF2B5EF4-FFF2-40B4-BE49-F238E27FC236}">
                <a16:creationId xmlns:a16="http://schemas.microsoft.com/office/drawing/2014/main" id="{11922EC6-EEE1-60FE-620D-6C3F0D2A69C6}"/>
              </a:ext>
            </a:extLst>
          </p:cNvPr>
          <p:cNvGrpSpPr/>
          <p:nvPr userDrawn="1"/>
        </p:nvGrpSpPr>
        <p:grpSpPr>
          <a:xfrm>
            <a:off x="2277714" y="2863123"/>
            <a:ext cx="107913" cy="390983"/>
            <a:chOff x="2921891" y="2109355"/>
            <a:chExt cx="107913" cy="390983"/>
          </a:xfrm>
        </p:grpSpPr>
        <p:sp>
          <p:nvSpPr>
            <p:cNvPr id="4" name="Oval 3">
              <a:extLst>
                <a:ext uri="{FF2B5EF4-FFF2-40B4-BE49-F238E27FC236}">
                  <a16:creationId xmlns:a16="http://schemas.microsoft.com/office/drawing/2014/main" id="{79294D14-444D-F381-04E7-E7636FDF45E7}"/>
                </a:ext>
              </a:extLst>
            </p:cNvPr>
            <p:cNvSpPr/>
            <p:nvPr userDrawn="1"/>
          </p:nvSpPr>
          <p:spPr>
            <a:xfrm>
              <a:off x="2921891" y="2109355"/>
              <a:ext cx="107913" cy="107913"/>
            </a:xfrm>
            <a:prstGeom prst="ellipse">
              <a:avLst/>
            </a:prstGeom>
            <a:solidFill>
              <a:schemeClr val="bg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5" name="Oval 4">
              <a:extLst>
                <a:ext uri="{FF2B5EF4-FFF2-40B4-BE49-F238E27FC236}">
                  <a16:creationId xmlns:a16="http://schemas.microsoft.com/office/drawing/2014/main" id="{15EC305E-8B8B-D911-8E82-A833D44AC0B9}"/>
                </a:ext>
              </a:extLst>
            </p:cNvPr>
            <p:cNvSpPr/>
            <p:nvPr userDrawn="1"/>
          </p:nvSpPr>
          <p:spPr>
            <a:xfrm>
              <a:off x="2921891" y="2250890"/>
              <a:ext cx="107913" cy="107913"/>
            </a:xfrm>
            <a:prstGeom prst="ellips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Oval 5">
              <a:extLst>
                <a:ext uri="{FF2B5EF4-FFF2-40B4-BE49-F238E27FC236}">
                  <a16:creationId xmlns:a16="http://schemas.microsoft.com/office/drawing/2014/main" id="{E814B4F7-D182-8AE0-7E5F-FEC22607E6CA}"/>
                </a:ext>
              </a:extLst>
            </p:cNvPr>
            <p:cNvSpPr/>
            <p:nvPr userDrawn="1"/>
          </p:nvSpPr>
          <p:spPr>
            <a:xfrm>
              <a:off x="2921891" y="2392425"/>
              <a:ext cx="107913" cy="107913"/>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7" name="Straight Connector 6">
            <a:extLst>
              <a:ext uri="{FF2B5EF4-FFF2-40B4-BE49-F238E27FC236}">
                <a16:creationId xmlns:a16="http://schemas.microsoft.com/office/drawing/2014/main" id="{9D91AA6D-393E-DCF9-FC05-A0A6A6983812}"/>
              </a:ext>
            </a:extLst>
          </p:cNvPr>
          <p:cNvCxnSpPr>
            <a:cxnSpLocks/>
          </p:cNvCxnSpPr>
          <p:nvPr userDrawn="1"/>
        </p:nvCxnSpPr>
        <p:spPr>
          <a:xfrm>
            <a:off x="2450528" y="2870421"/>
            <a:ext cx="0" cy="3987579"/>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8" name="Title 5">
            <a:extLst>
              <a:ext uri="{FF2B5EF4-FFF2-40B4-BE49-F238E27FC236}">
                <a16:creationId xmlns:a16="http://schemas.microsoft.com/office/drawing/2014/main" id="{75BCD36D-45C1-9B34-210B-D03445327438}"/>
              </a:ext>
            </a:extLst>
          </p:cNvPr>
          <p:cNvSpPr txBox="1">
            <a:spLocks/>
          </p:cNvSpPr>
          <p:nvPr userDrawn="1"/>
        </p:nvSpPr>
        <p:spPr>
          <a:xfrm>
            <a:off x="3130500" y="4793779"/>
            <a:ext cx="2700769" cy="398319"/>
          </a:xfrm>
          <a:prstGeom prst="rect">
            <a:avLst/>
          </a:prstGeom>
        </p:spPr>
        <p:txBody>
          <a:bodyPr anchor="b"/>
          <a:lstStyle>
            <a:lvl1pPr algn="l" defTabSz="914400" rtl="0" eaLnBrk="1" latinLnBrk="0" hangingPunct="1">
              <a:lnSpc>
                <a:spcPct val="90000"/>
              </a:lnSpc>
              <a:spcBef>
                <a:spcPct val="0"/>
              </a:spcBef>
              <a:buNone/>
              <a:defRPr sz="3200" b="0" i="0" kern="1200">
                <a:solidFill>
                  <a:schemeClr val="tx1">
                    <a:lumMod val="75000"/>
                    <a:lumOff val="25000"/>
                  </a:schemeClr>
                </a:solidFill>
                <a:latin typeface="Montserrat Light" pitchFamily="2" charset="77"/>
                <a:ea typeface="+mj-ea"/>
                <a:cs typeface="+mj-cs"/>
              </a:defRPr>
            </a:lvl1pPr>
          </a:lstStyle>
          <a:p>
            <a:r>
              <a:rPr lang="en-US" sz="1800" dirty="0">
                <a:solidFill>
                  <a:srgbClr val="3DB993"/>
                </a:solidFill>
              </a:rPr>
              <a:t>MAPS WEBINAR</a:t>
            </a:r>
          </a:p>
        </p:txBody>
      </p:sp>
      <p:pic>
        <p:nvPicPr>
          <p:cNvPr id="10" name="Picture 9">
            <a:extLst>
              <a:ext uri="{FF2B5EF4-FFF2-40B4-BE49-F238E27FC236}">
                <a16:creationId xmlns:a16="http://schemas.microsoft.com/office/drawing/2014/main" id="{0A133A36-8E16-0E1B-AAA4-80A103AB8472}"/>
              </a:ext>
            </a:extLst>
          </p:cNvPr>
          <p:cNvPicPr>
            <a:picLocks noChangeAspect="1"/>
          </p:cNvPicPr>
          <p:nvPr userDrawn="1"/>
        </p:nvPicPr>
        <p:blipFill>
          <a:blip r:embed="rId5"/>
          <a:srcRect/>
          <a:stretch/>
        </p:blipFill>
        <p:spPr>
          <a:xfrm>
            <a:off x="2596150" y="4671625"/>
            <a:ext cx="534350" cy="398318"/>
          </a:xfrm>
          <a:prstGeom prst="rect">
            <a:avLst/>
          </a:prstGeom>
        </p:spPr>
      </p:pic>
      <p:cxnSp>
        <p:nvCxnSpPr>
          <p:cNvPr id="13" name="Straight Connector 12">
            <a:extLst>
              <a:ext uri="{FF2B5EF4-FFF2-40B4-BE49-F238E27FC236}">
                <a16:creationId xmlns:a16="http://schemas.microsoft.com/office/drawing/2014/main" id="{6B4B76F9-CEC7-AEEF-0744-9F3F440744FE}"/>
              </a:ext>
            </a:extLst>
          </p:cNvPr>
          <p:cNvCxnSpPr>
            <a:cxnSpLocks/>
          </p:cNvCxnSpPr>
          <p:nvPr userDrawn="1"/>
        </p:nvCxnSpPr>
        <p:spPr>
          <a:xfrm>
            <a:off x="2596150" y="4477481"/>
            <a:ext cx="3128789"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02897F5-5011-D8D8-8853-4997EF3E49DF}"/>
              </a:ext>
            </a:extLst>
          </p:cNvPr>
          <p:cNvSpPr txBox="1"/>
          <p:nvPr userDrawn="1"/>
        </p:nvSpPr>
        <p:spPr>
          <a:xfrm>
            <a:off x="4999383" y="6647032"/>
            <a:ext cx="7079595" cy="200055"/>
          </a:xfrm>
          <a:prstGeom prst="rect">
            <a:avLst/>
          </a:prstGeom>
          <a:noFill/>
        </p:spPr>
        <p:txBody>
          <a:bodyPr wrap="square" rtlCol="0">
            <a:spAutoFit/>
          </a:bodyPr>
          <a:lstStyle/>
          <a:p>
            <a:pPr algn="r"/>
            <a:r>
              <a:rPr lang="en-US" sz="700" b="0" i="0" dirty="0">
                <a:solidFill>
                  <a:schemeClr val="bg2">
                    <a:lumMod val="75000"/>
                  </a:schemeClr>
                </a:solidFill>
                <a:effectLst/>
                <a:latin typeface="Montserrat Light" pitchFamily="2" charset="77"/>
                <a:cs typeface="Arial Narrow" panose="020B0604020202020204" pitchFamily="34" charset="0"/>
              </a:rPr>
              <a:t>Medical Affairs Professional Society (MAPS)® 2025</a:t>
            </a:r>
          </a:p>
        </p:txBody>
      </p:sp>
    </p:spTree>
    <p:extLst>
      <p:ext uri="{BB962C8B-B14F-4D97-AF65-F5344CB8AC3E}">
        <p14:creationId xmlns:p14="http://schemas.microsoft.com/office/powerpoint/2010/main" val="792797773"/>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B3FBF-32DD-E130-3868-39E28CA07FB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F31629D8-7F1C-A2BE-93E4-8BC4DF34BC6C}"/>
              </a:ext>
            </a:extLst>
          </p:cNvPr>
          <p:cNvSpPr>
            <a:spLocks noGrp="1"/>
          </p:cNvSpPr>
          <p:nvPr>
            <p:ph type="subTitle" idx="1"/>
          </p:nvPr>
        </p:nvSpPr>
        <p:spPr/>
        <p:txBody>
          <a:bodyPr/>
          <a:lstStyle/>
          <a:p>
            <a:endParaRPr lang="en-US"/>
          </a:p>
        </p:txBody>
      </p:sp>
      <p:sp>
        <p:nvSpPr>
          <p:cNvPr id="5" name="Picture Placeholder 4">
            <a:extLst>
              <a:ext uri="{FF2B5EF4-FFF2-40B4-BE49-F238E27FC236}">
                <a16:creationId xmlns:a16="http://schemas.microsoft.com/office/drawing/2014/main" id="{591129B1-A38C-41E8-1A2E-6FDFD324EFC1}"/>
              </a:ext>
            </a:extLst>
          </p:cNvPr>
          <p:cNvSpPr>
            <a:spLocks noGrp="1"/>
          </p:cNvSpPr>
          <p:nvPr>
            <p:ph type="pic" idx="10"/>
          </p:nvPr>
        </p:nvSpPr>
        <p:spPr/>
        <p:txBody>
          <a:bodyPr/>
          <a:lstStyle/>
          <a:p>
            <a:endParaRPr lang="en-US"/>
          </a:p>
        </p:txBody>
      </p:sp>
      <p:sp>
        <p:nvSpPr>
          <p:cNvPr id="4" name="Text Placeholder 3">
            <a:extLst>
              <a:ext uri="{FF2B5EF4-FFF2-40B4-BE49-F238E27FC236}">
                <a16:creationId xmlns:a16="http://schemas.microsoft.com/office/drawing/2014/main" id="{CD4A0648-5C27-D99C-4E03-A9DD3E906D9C}"/>
              </a:ext>
            </a:extLst>
          </p:cNvPr>
          <p:cNvSpPr>
            <a:spLocks noGrp="1"/>
          </p:cNvSpPr>
          <p:nvPr>
            <p:ph type="body" sz="half" idx="2"/>
          </p:nvPr>
        </p:nvSpPr>
        <p:spPr/>
        <p:txBody>
          <a:bodyPr/>
          <a:lstStyle/>
          <a:p>
            <a:endParaRPr lang="en-US"/>
          </a:p>
        </p:txBody>
      </p:sp>
      <p:sp>
        <p:nvSpPr>
          <p:cNvPr id="11" name="Text Placeholder 10">
            <a:extLst>
              <a:ext uri="{FF2B5EF4-FFF2-40B4-BE49-F238E27FC236}">
                <a16:creationId xmlns:a16="http://schemas.microsoft.com/office/drawing/2014/main" id="{B7E3890B-16F9-A1FE-ED02-7E000B4E6F5E}"/>
              </a:ext>
            </a:extLst>
          </p:cNvPr>
          <p:cNvSpPr>
            <a:spLocks noGrp="1"/>
          </p:cNvSpPr>
          <p:nvPr>
            <p:ph type="body" sz="half" idx="11"/>
          </p:nvPr>
        </p:nvSpPr>
        <p:spPr/>
        <p:txBody>
          <a:bodyPr/>
          <a:lstStyle/>
          <a:p>
            <a:endParaRPr lang="en-US"/>
          </a:p>
        </p:txBody>
      </p:sp>
    </p:spTree>
    <p:extLst>
      <p:ext uri="{BB962C8B-B14F-4D97-AF65-F5344CB8AC3E}">
        <p14:creationId xmlns:p14="http://schemas.microsoft.com/office/powerpoint/2010/main" val="2307160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9416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E88AA83-D50B-399C-BE27-5BBFB8B43F19}"/>
              </a:ext>
            </a:extLst>
          </p:cNvPr>
          <p:cNvSpPr txBox="1"/>
          <p:nvPr/>
        </p:nvSpPr>
        <p:spPr>
          <a:xfrm>
            <a:off x="612475" y="5788630"/>
            <a:ext cx="8410755" cy="646331"/>
          </a:xfrm>
          <a:prstGeom prst="rect">
            <a:avLst/>
          </a:prstGeom>
          <a:noFill/>
        </p:spPr>
        <p:txBody>
          <a:bodyPr wrap="square" rtlCol="0">
            <a:spAutoFit/>
          </a:bodyPr>
          <a:lstStyle/>
          <a:p>
            <a:r>
              <a:rPr lang="en-US" b="1" dirty="0">
                <a:solidFill>
                  <a:srgbClr val="FF0000"/>
                </a:solidFill>
                <a:latin typeface="Montserrat" pitchFamily="2" charset="77"/>
              </a:rPr>
              <a:t>This slide is informational and will be reviewed during the planning process. Should not be included within the final content slides.  </a:t>
            </a:r>
          </a:p>
        </p:txBody>
      </p:sp>
    </p:spTree>
    <p:extLst>
      <p:ext uri="{BB962C8B-B14F-4D97-AF65-F5344CB8AC3E}">
        <p14:creationId xmlns:p14="http://schemas.microsoft.com/office/powerpoint/2010/main" val="2193643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15F42FF-4165-E412-7AAB-07717B36DB75}"/>
              </a:ext>
            </a:extLst>
          </p:cNvPr>
          <p:cNvSpPr>
            <a:spLocks noGrp="1"/>
          </p:cNvSpPr>
          <p:nvPr>
            <p:ph type="pic" idx="1"/>
          </p:nvPr>
        </p:nvSpPr>
        <p:spPr/>
        <p:txBody>
          <a:bodyPr/>
          <a:lstStyle/>
          <a:p>
            <a:endParaRPr lang="en-US"/>
          </a:p>
        </p:txBody>
      </p:sp>
      <p:sp>
        <p:nvSpPr>
          <p:cNvPr id="4" name="Title 3">
            <a:extLst>
              <a:ext uri="{FF2B5EF4-FFF2-40B4-BE49-F238E27FC236}">
                <a16:creationId xmlns:a16="http://schemas.microsoft.com/office/drawing/2014/main" id="{9506421B-6D72-F8CF-7A99-3C1EF93A12EF}"/>
              </a:ext>
            </a:extLst>
          </p:cNvPr>
          <p:cNvSpPr>
            <a:spLocks noGrp="1"/>
          </p:cNvSpPr>
          <p:nvPr>
            <p:ph type="title"/>
          </p:nvPr>
        </p:nvSpPr>
        <p:spPr/>
        <p:txBody>
          <a:bodyPr/>
          <a:lstStyle/>
          <a:p>
            <a:endParaRPr lang="en-US"/>
          </a:p>
        </p:txBody>
      </p:sp>
      <p:sp>
        <p:nvSpPr>
          <p:cNvPr id="19" name="Text Placeholder 18">
            <a:extLst>
              <a:ext uri="{FF2B5EF4-FFF2-40B4-BE49-F238E27FC236}">
                <a16:creationId xmlns:a16="http://schemas.microsoft.com/office/drawing/2014/main" id="{46437370-7AA6-2D39-7FC8-DC88F6C4BF52}"/>
              </a:ext>
            </a:extLst>
          </p:cNvPr>
          <p:cNvSpPr>
            <a:spLocks noGrp="1"/>
          </p:cNvSpPr>
          <p:nvPr>
            <p:ph type="body" sz="half" idx="13"/>
          </p:nvPr>
        </p:nvSpPr>
        <p:spPr/>
        <p:txBody>
          <a:bodyPr/>
          <a:lstStyle/>
          <a:p>
            <a:endParaRPr lang="en-US"/>
          </a:p>
        </p:txBody>
      </p:sp>
      <p:sp>
        <p:nvSpPr>
          <p:cNvPr id="20" name="Text Placeholder 19">
            <a:extLst>
              <a:ext uri="{FF2B5EF4-FFF2-40B4-BE49-F238E27FC236}">
                <a16:creationId xmlns:a16="http://schemas.microsoft.com/office/drawing/2014/main" id="{0112FB51-D5BD-DC10-B431-A4D208249A1F}"/>
              </a:ext>
            </a:extLst>
          </p:cNvPr>
          <p:cNvSpPr>
            <a:spLocks noGrp="1"/>
          </p:cNvSpPr>
          <p:nvPr>
            <p:ph type="body" sz="half" idx="14"/>
          </p:nvPr>
        </p:nvSpPr>
        <p:spPr/>
        <p:txBody>
          <a:bodyPr/>
          <a:lstStyle/>
          <a:p>
            <a:endParaRPr lang="en-US"/>
          </a:p>
        </p:txBody>
      </p:sp>
      <p:sp>
        <p:nvSpPr>
          <p:cNvPr id="21" name="Picture Placeholder 20">
            <a:extLst>
              <a:ext uri="{FF2B5EF4-FFF2-40B4-BE49-F238E27FC236}">
                <a16:creationId xmlns:a16="http://schemas.microsoft.com/office/drawing/2014/main" id="{457E9A94-24A9-2E5D-53BD-6399734CE8B7}"/>
              </a:ext>
            </a:extLst>
          </p:cNvPr>
          <p:cNvSpPr>
            <a:spLocks noGrp="1"/>
          </p:cNvSpPr>
          <p:nvPr>
            <p:ph type="pic" idx="15"/>
          </p:nvPr>
        </p:nvSpPr>
        <p:spPr/>
        <p:txBody>
          <a:bodyPr/>
          <a:lstStyle/>
          <a:p>
            <a:endParaRPr lang="en-US"/>
          </a:p>
        </p:txBody>
      </p:sp>
      <p:sp>
        <p:nvSpPr>
          <p:cNvPr id="22" name="Text Placeholder 21">
            <a:extLst>
              <a:ext uri="{FF2B5EF4-FFF2-40B4-BE49-F238E27FC236}">
                <a16:creationId xmlns:a16="http://schemas.microsoft.com/office/drawing/2014/main" id="{8DB299B3-CF58-6F0C-8EF0-3E6EEF27E32B}"/>
              </a:ext>
            </a:extLst>
          </p:cNvPr>
          <p:cNvSpPr>
            <a:spLocks noGrp="1"/>
          </p:cNvSpPr>
          <p:nvPr>
            <p:ph type="body" sz="half" idx="16"/>
          </p:nvPr>
        </p:nvSpPr>
        <p:spPr/>
        <p:txBody>
          <a:bodyPr/>
          <a:lstStyle/>
          <a:p>
            <a:endParaRPr lang="en-US"/>
          </a:p>
        </p:txBody>
      </p:sp>
      <p:sp>
        <p:nvSpPr>
          <p:cNvPr id="23" name="Text Placeholder 22">
            <a:extLst>
              <a:ext uri="{FF2B5EF4-FFF2-40B4-BE49-F238E27FC236}">
                <a16:creationId xmlns:a16="http://schemas.microsoft.com/office/drawing/2014/main" id="{CF464393-DEBA-7BE1-8DB2-2A7EB7CC733F}"/>
              </a:ext>
            </a:extLst>
          </p:cNvPr>
          <p:cNvSpPr>
            <a:spLocks noGrp="1"/>
          </p:cNvSpPr>
          <p:nvPr>
            <p:ph type="body" sz="half" idx="17"/>
          </p:nvPr>
        </p:nvSpPr>
        <p:spPr/>
        <p:txBody>
          <a:bodyPr/>
          <a:lstStyle/>
          <a:p>
            <a:endParaRPr lang="en-US"/>
          </a:p>
        </p:txBody>
      </p:sp>
      <p:sp>
        <p:nvSpPr>
          <p:cNvPr id="24" name="Picture Placeholder 23">
            <a:extLst>
              <a:ext uri="{FF2B5EF4-FFF2-40B4-BE49-F238E27FC236}">
                <a16:creationId xmlns:a16="http://schemas.microsoft.com/office/drawing/2014/main" id="{2A54CB42-2C30-718A-7EC9-D7BC196C21D1}"/>
              </a:ext>
            </a:extLst>
          </p:cNvPr>
          <p:cNvSpPr>
            <a:spLocks noGrp="1"/>
          </p:cNvSpPr>
          <p:nvPr>
            <p:ph type="pic" idx="18"/>
          </p:nvPr>
        </p:nvSpPr>
        <p:spPr/>
        <p:txBody>
          <a:bodyPr/>
          <a:lstStyle/>
          <a:p>
            <a:endParaRPr lang="en-US"/>
          </a:p>
        </p:txBody>
      </p:sp>
      <p:sp>
        <p:nvSpPr>
          <p:cNvPr id="25" name="Text Placeholder 24">
            <a:extLst>
              <a:ext uri="{FF2B5EF4-FFF2-40B4-BE49-F238E27FC236}">
                <a16:creationId xmlns:a16="http://schemas.microsoft.com/office/drawing/2014/main" id="{7E44BF69-97F6-59F5-66A1-358875E3D50B}"/>
              </a:ext>
            </a:extLst>
          </p:cNvPr>
          <p:cNvSpPr>
            <a:spLocks noGrp="1"/>
          </p:cNvSpPr>
          <p:nvPr>
            <p:ph type="body" sz="half" idx="19"/>
          </p:nvPr>
        </p:nvSpPr>
        <p:spPr/>
        <p:txBody>
          <a:bodyPr/>
          <a:lstStyle/>
          <a:p>
            <a:endParaRPr lang="en-US"/>
          </a:p>
        </p:txBody>
      </p:sp>
      <p:sp>
        <p:nvSpPr>
          <p:cNvPr id="26" name="Text Placeholder 25">
            <a:extLst>
              <a:ext uri="{FF2B5EF4-FFF2-40B4-BE49-F238E27FC236}">
                <a16:creationId xmlns:a16="http://schemas.microsoft.com/office/drawing/2014/main" id="{07394520-8D40-0D1D-AD89-AF5585D15DBE}"/>
              </a:ext>
            </a:extLst>
          </p:cNvPr>
          <p:cNvSpPr>
            <a:spLocks noGrp="1"/>
          </p:cNvSpPr>
          <p:nvPr>
            <p:ph type="body" sz="half" idx="20"/>
          </p:nvPr>
        </p:nvSpPr>
        <p:spPr/>
        <p:txBody>
          <a:bodyPr/>
          <a:lstStyle/>
          <a:p>
            <a:endParaRPr lang="en-US"/>
          </a:p>
        </p:txBody>
      </p:sp>
      <p:sp>
        <p:nvSpPr>
          <p:cNvPr id="27" name="Picture Placeholder 26">
            <a:extLst>
              <a:ext uri="{FF2B5EF4-FFF2-40B4-BE49-F238E27FC236}">
                <a16:creationId xmlns:a16="http://schemas.microsoft.com/office/drawing/2014/main" id="{C16A7C7C-39B4-784A-7577-F3DA6D0E4B17}"/>
              </a:ext>
            </a:extLst>
          </p:cNvPr>
          <p:cNvSpPr>
            <a:spLocks noGrp="1"/>
          </p:cNvSpPr>
          <p:nvPr>
            <p:ph type="pic" idx="21"/>
          </p:nvPr>
        </p:nvSpPr>
        <p:spPr/>
        <p:txBody>
          <a:bodyPr/>
          <a:lstStyle/>
          <a:p>
            <a:endParaRPr lang="en-US"/>
          </a:p>
        </p:txBody>
      </p:sp>
      <p:sp>
        <p:nvSpPr>
          <p:cNvPr id="28" name="Text Placeholder 27">
            <a:extLst>
              <a:ext uri="{FF2B5EF4-FFF2-40B4-BE49-F238E27FC236}">
                <a16:creationId xmlns:a16="http://schemas.microsoft.com/office/drawing/2014/main" id="{BE8F29C3-96F0-424F-97F0-D3A585762E8C}"/>
              </a:ext>
            </a:extLst>
          </p:cNvPr>
          <p:cNvSpPr>
            <a:spLocks noGrp="1"/>
          </p:cNvSpPr>
          <p:nvPr>
            <p:ph type="body" sz="half" idx="22"/>
          </p:nvPr>
        </p:nvSpPr>
        <p:spPr/>
        <p:txBody>
          <a:bodyPr/>
          <a:lstStyle/>
          <a:p>
            <a:endParaRPr lang="en-US"/>
          </a:p>
        </p:txBody>
      </p:sp>
      <p:sp>
        <p:nvSpPr>
          <p:cNvPr id="29" name="Text Placeholder 28">
            <a:extLst>
              <a:ext uri="{FF2B5EF4-FFF2-40B4-BE49-F238E27FC236}">
                <a16:creationId xmlns:a16="http://schemas.microsoft.com/office/drawing/2014/main" id="{522B141C-3D21-EA91-6972-DF2A5A8F7E97}"/>
              </a:ext>
            </a:extLst>
          </p:cNvPr>
          <p:cNvSpPr>
            <a:spLocks noGrp="1"/>
          </p:cNvSpPr>
          <p:nvPr>
            <p:ph type="body" sz="half" idx="23"/>
          </p:nvPr>
        </p:nvSpPr>
        <p:spPr/>
        <p:txBody>
          <a:bodyPr/>
          <a:lstStyle/>
          <a:p>
            <a:endParaRPr lang="en-US"/>
          </a:p>
        </p:txBody>
      </p:sp>
      <p:sp>
        <p:nvSpPr>
          <p:cNvPr id="8" name="Picture Placeholder 7">
            <a:extLst>
              <a:ext uri="{FF2B5EF4-FFF2-40B4-BE49-F238E27FC236}">
                <a16:creationId xmlns:a16="http://schemas.microsoft.com/office/drawing/2014/main" id="{A361F10E-3577-88F1-9D10-3B9DB8F71C1F}"/>
              </a:ext>
            </a:extLst>
          </p:cNvPr>
          <p:cNvSpPr>
            <a:spLocks noGrp="1"/>
          </p:cNvSpPr>
          <p:nvPr>
            <p:ph type="pic" idx="10"/>
          </p:nvPr>
        </p:nvSpPr>
        <p:spPr/>
        <p:txBody>
          <a:bodyPr/>
          <a:lstStyle/>
          <a:p>
            <a:endParaRPr lang="en-US"/>
          </a:p>
        </p:txBody>
      </p:sp>
      <p:sp>
        <p:nvSpPr>
          <p:cNvPr id="30" name="Picture Placeholder 29">
            <a:extLst>
              <a:ext uri="{FF2B5EF4-FFF2-40B4-BE49-F238E27FC236}">
                <a16:creationId xmlns:a16="http://schemas.microsoft.com/office/drawing/2014/main" id="{777B195E-185E-2D83-3507-54D95B690B96}"/>
              </a:ext>
            </a:extLst>
          </p:cNvPr>
          <p:cNvSpPr>
            <a:spLocks noGrp="1"/>
          </p:cNvSpPr>
          <p:nvPr>
            <p:ph type="pic" idx="24"/>
          </p:nvPr>
        </p:nvSpPr>
        <p:spPr/>
        <p:txBody>
          <a:bodyPr/>
          <a:lstStyle/>
          <a:p>
            <a:endParaRPr lang="en-US"/>
          </a:p>
        </p:txBody>
      </p:sp>
      <p:sp>
        <p:nvSpPr>
          <p:cNvPr id="31" name="Picture Placeholder 30">
            <a:extLst>
              <a:ext uri="{FF2B5EF4-FFF2-40B4-BE49-F238E27FC236}">
                <a16:creationId xmlns:a16="http://schemas.microsoft.com/office/drawing/2014/main" id="{C8A39AB5-53CF-EADD-8D85-A059A88E2187}"/>
              </a:ext>
            </a:extLst>
          </p:cNvPr>
          <p:cNvSpPr>
            <a:spLocks noGrp="1"/>
          </p:cNvSpPr>
          <p:nvPr>
            <p:ph type="pic" idx="25"/>
          </p:nvPr>
        </p:nvSpPr>
        <p:spPr/>
        <p:txBody>
          <a:bodyPr/>
          <a:lstStyle/>
          <a:p>
            <a:endParaRPr lang="en-US"/>
          </a:p>
        </p:txBody>
      </p:sp>
      <p:sp>
        <p:nvSpPr>
          <p:cNvPr id="32" name="Picture Placeholder 31">
            <a:extLst>
              <a:ext uri="{FF2B5EF4-FFF2-40B4-BE49-F238E27FC236}">
                <a16:creationId xmlns:a16="http://schemas.microsoft.com/office/drawing/2014/main" id="{E76BFB65-CAC0-72CE-FCAE-546B0D3CE710}"/>
              </a:ext>
            </a:extLst>
          </p:cNvPr>
          <p:cNvSpPr>
            <a:spLocks noGrp="1"/>
          </p:cNvSpPr>
          <p:nvPr>
            <p:ph type="pic" idx="26"/>
          </p:nvPr>
        </p:nvSpPr>
        <p:spPr/>
        <p:txBody>
          <a:bodyPr/>
          <a:lstStyle/>
          <a:p>
            <a:endParaRPr lang="en-US"/>
          </a:p>
        </p:txBody>
      </p:sp>
    </p:spTree>
    <p:extLst>
      <p:ext uri="{BB962C8B-B14F-4D97-AF65-F5344CB8AC3E}">
        <p14:creationId xmlns:p14="http://schemas.microsoft.com/office/powerpoint/2010/main" val="419646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554B6-ED38-A171-E647-0FDF548C474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407DE2-89E2-C2E8-C34C-861A97FE0A89}"/>
              </a:ext>
            </a:extLst>
          </p:cNvPr>
          <p:cNvSpPr>
            <a:spLocks noGrp="1"/>
          </p:cNvSpPr>
          <p:nvPr>
            <p:ph type="title"/>
          </p:nvPr>
        </p:nvSpPr>
        <p:spPr>
          <a:xfrm>
            <a:off x="538119" y="444691"/>
            <a:ext cx="6777081" cy="446001"/>
          </a:xfrm>
          <a:prstGeom prst="rect">
            <a:avLst/>
          </a:prstGeom>
        </p:spPr>
        <p:txBody>
          <a:bodyPr/>
          <a:lstStyle/>
          <a:p>
            <a:r>
              <a:rPr lang="en-US" dirty="0"/>
              <a:t>Faculty Disclosures</a:t>
            </a:r>
          </a:p>
        </p:txBody>
      </p:sp>
      <p:sp>
        <p:nvSpPr>
          <p:cNvPr id="4" name="Subtitle 3">
            <a:extLst>
              <a:ext uri="{FF2B5EF4-FFF2-40B4-BE49-F238E27FC236}">
                <a16:creationId xmlns:a16="http://schemas.microsoft.com/office/drawing/2014/main" id="{9F5377E7-F2F0-A74A-4C15-739647F75927}"/>
              </a:ext>
            </a:extLst>
          </p:cNvPr>
          <p:cNvSpPr>
            <a:spLocks noGrp="1"/>
          </p:cNvSpPr>
          <p:nvPr>
            <p:ph type="subTitle" idx="4294967295"/>
          </p:nvPr>
        </p:nvSpPr>
        <p:spPr>
          <a:xfrm>
            <a:off x="538118" y="1504880"/>
            <a:ext cx="11222782" cy="4171301"/>
          </a:xfrm>
          <a:prstGeom prst="rect">
            <a:avLst/>
          </a:prstGeom>
        </p:spPr>
        <p:txBody>
          <a:bodyPr/>
          <a:lstStyle/>
          <a:p>
            <a:pPr marL="0" indent="0">
              <a:buNone/>
            </a:pPr>
            <a:r>
              <a:rPr lang="en-US" sz="1800" dirty="0">
                <a:latin typeface="Montserrat" pitchFamily="2" charset="77"/>
              </a:rPr>
              <a:t>Medical Affairs Professional Society (MAPS) requires faculty, planners, and others in control of educational content to disclose relevant financial relationships. All identified conflicts of interest (COI) are thoroughly vetted and mitigated according to MAPS policy.</a:t>
            </a:r>
          </a:p>
          <a:p>
            <a:pPr marL="0" indent="0">
              <a:buNone/>
            </a:pPr>
            <a:endParaRPr lang="en-US" sz="1800" dirty="0">
              <a:latin typeface="Montserrat" pitchFamily="2" charset="77"/>
            </a:endParaRPr>
          </a:p>
          <a:p>
            <a:pPr marL="0" indent="0">
              <a:buNone/>
            </a:pPr>
            <a:r>
              <a:rPr lang="en-US" sz="1800" b="1" dirty="0">
                <a:latin typeface="Montserrat" pitchFamily="2" charset="77"/>
              </a:rPr>
              <a:t>The faculty disclose the following:</a:t>
            </a:r>
          </a:p>
          <a:p>
            <a:pPr marL="0" indent="0">
              <a:buNone/>
            </a:pPr>
            <a:r>
              <a:rPr lang="en-US" sz="1800" dirty="0">
                <a:latin typeface="Montserrat" pitchFamily="2" charset="77"/>
              </a:rPr>
              <a:t>Name, disclosure</a:t>
            </a:r>
          </a:p>
          <a:p>
            <a:pPr marL="0" indent="0">
              <a:buNone/>
            </a:pPr>
            <a:r>
              <a:rPr lang="en-US" sz="1800" dirty="0">
                <a:latin typeface="Montserrat" pitchFamily="2" charset="77"/>
              </a:rPr>
              <a:t>Name disclosure</a:t>
            </a:r>
          </a:p>
          <a:p>
            <a:endParaRPr lang="en-US" sz="1800" dirty="0">
              <a:latin typeface="Montserrat" pitchFamily="2" charset="77"/>
            </a:endParaRPr>
          </a:p>
        </p:txBody>
      </p:sp>
      <p:sp>
        <p:nvSpPr>
          <p:cNvPr id="2" name="TextBox 1">
            <a:extLst>
              <a:ext uri="{FF2B5EF4-FFF2-40B4-BE49-F238E27FC236}">
                <a16:creationId xmlns:a16="http://schemas.microsoft.com/office/drawing/2014/main" id="{B39C8C52-741E-2F80-C806-07A63EFF8506}"/>
              </a:ext>
            </a:extLst>
          </p:cNvPr>
          <p:cNvSpPr txBox="1"/>
          <p:nvPr/>
        </p:nvSpPr>
        <p:spPr>
          <a:xfrm>
            <a:off x="612475" y="5788630"/>
            <a:ext cx="6460987" cy="646331"/>
          </a:xfrm>
          <a:prstGeom prst="rect">
            <a:avLst/>
          </a:prstGeom>
          <a:noFill/>
        </p:spPr>
        <p:txBody>
          <a:bodyPr wrap="square" rtlCol="0">
            <a:spAutoFit/>
          </a:bodyPr>
          <a:lstStyle/>
          <a:p>
            <a:r>
              <a:rPr lang="en-US" b="1" dirty="0">
                <a:solidFill>
                  <a:srgbClr val="FF0000"/>
                </a:solidFill>
                <a:latin typeface="Montserrat" pitchFamily="2" charset="77"/>
              </a:rPr>
              <a:t>This slide must be shown at any session, webinar, </a:t>
            </a:r>
            <a:r>
              <a:rPr lang="en-US" b="1" dirty="0" err="1">
                <a:solidFill>
                  <a:srgbClr val="FF0000"/>
                </a:solidFill>
                <a:latin typeface="Montserrat" pitchFamily="2" charset="77"/>
              </a:rPr>
              <a:t>MasterClass</a:t>
            </a:r>
            <a:r>
              <a:rPr lang="en-US" b="1" dirty="0">
                <a:solidFill>
                  <a:srgbClr val="FF0000"/>
                </a:solidFill>
                <a:latin typeface="Montserrat" pitchFamily="2" charset="77"/>
              </a:rPr>
              <a:t> or workshop.</a:t>
            </a:r>
          </a:p>
        </p:txBody>
      </p:sp>
    </p:spTree>
    <p:extLst>
      <p:ext uri="{BB962C8B-B14F-4D97-AF65-F5344CB8AC3E}">
        <p14:creationId xmlns:p14="http://schemas.microsoft.com/office/powerpoint/2010/main" val="1187145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612EA-8B00-22D8-2D8D-F38F67D32AEB}"/>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1DEEA70-F76E-FE33-DA5B-8DE778C59021}"/>
              </a:ext>
            </a:extLst>
          </p:cNvPr>
          <p:cNvSpPr>
            <a:spLocks noGrp="1"/>
          </p:cNvSpPr>
          <p:nvPr>
            <p:ph type="body" sz="half" idx="2"/>
          </p:nvPr>
        </p:nvSpPr>
        <p:spPr/>
        <p:txBody>
          <a:bodyPr/>
          <a:lstStyle/>
          <a:p>
            <a:endParaRPr lang="en-US"/>
          </a:p>
        </p:txBody>
      </p:sp>
      <p:sp>
        <p:nvSpPr>
          <p:cNvPr id="4" name="Subtitle 3">
            <a:extLst>
              <a:ext uri="{FF2B5EF4-FFF2-40B4-BE49-F238E27FC236}">
                <a16:creationId xmlns:a16="http://schemas.microsoft.com/office/drawing/2014/main" id="{42BB70DD-B31A-0C1A-A0F9-2041B05A11B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8451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16EEF-8E4B-51EE-DBE4-F9CA91AB2EE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6ECC5AB-BDC6-02C3-B33E-88987DD7F22D}"/>
              </a:ext>
            </a:extLst>
          </p:cNvPr>
          <p:cNvSpPr>
            <a:spLocks noGrp="1"/>
          </p:cNvSpPr>
          <p:nvPr>
            <p:ph type="body" sz="half" idx="2"/>
          </p:nvPr>
        </p:nvSpPr>
        <p:spPr/>
        <p:txBody>
          <a:bodyPr/>
          <a:lstStyle/>
          <a:p>
            <a:endParaRPr lang="en-US"/>
          </a:p>
        </p:txBody>
      </p:sp>
      <p:sp>
        <p:nvSpPr>
          <p:cNvPr id="4" name="Subtitle 3">
            <a:extLst>
              <a:ext uri="{FF2B5EF4-FFF2-40B4-BE49-F238E27FC236}">
                <a16:creationId xmlns:a16="http://schemas.microsoft.com/office/drawing/2014/main" id="{DFC78E48-036C-C162-21D5-84A706B61751}"/>
              </a:ext>
            </a:extLst>
          </p:cNvPr>
          <p:cNvSpPr>
            <a:spLocks noGrp="1"/>
          </p:cNvSpPr>
          <p:nvPr>
            <p:ph type="subTitle" idx="1"/>
          </p:nvPr>
        </p:nvSpPr>
        <p:spPr/>
        <p:txBody>
          <a:bodyPr/>
          <a:lstStyle/>
          <a:p>
            <a:endParaRPr lang="en-US" dirty="0"/>
          </a:p>
        </p:txBody>
      </p:sp>
      <p:sp>
        <p:nvSpPr>
          <p:cNvPr id="5" name="TextBox 4">
            <a:extLst>
              <a:ext uri="{FF2B5EF4-FFF2-40B4-BE49-F238E27FC236}">
                <a16:creationId xmlns:a16="http://schemas.microsoft.com/office/drawing/2014/main" id="{A49A3C16-F989-A9E1-78BB-926CFB439D33}"/>
              </a:ext>
            </a:extLst>
          </p:cNvPr>
          <p:cNvSpPr txBox="1"/>
          <p:nvPr/>
        </p:nvSpPr>
        <p:spPr>
          <a:xfrm>
            <a:off x="538118" y="6251726"/>
            <a:ext cx="10662250" cy="323165"/>
          </a:xfrm>
          <a:prstGeom prst="rect">
            <a:avLst/>
          </a:prstGeom>
          <a:noFill/>
        </p:spPr>
        <p:txBody>
          <a:bodyPr wrap="square" rtlCol="0">
            <a:spAutoFit/>
          </a:bodyPr>
          <a:lstStyle/>
          <a:p>
            <a:r>
              <a:rPr lang="en-US" sz="1500" b="1" dirty="0">
                <a:solidFill>
                  <a:srgbClr val="FF0000"/>
                </a:solidFill>
                <a:latin typeface="Montserrat" pitchFamily="2" charset="77"/>
              </a:rPr>
              <a:t>Please note, the final slide deck should range between 10-15 pages summarizing the content presented.</a:t>
            </a:r>
          </a:p>
        </p:txBody>
      </p:sp>
    </p:spTree>
    <p:extLst>
      <p:ext uri="{BB962C8B-B14F-4D97-AF65-F5344CB8AC3E}">
        <p14:creationId xmlns:p14="http://schemas.microsoft.com/office/powerpoint/2010/main" val="85560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1ECF-C31D-9919-5AEC-F2582BF453CF}"/>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F6EE84C-C053-656A-C18F-C437D7E6C506}"/>
              </a:ext>
            </a:extLst>
          </p:cNvPr>
          <p:cNvSpPr>
            <a:spLocks noGrp="1"/>
          </p:cNvSpPr>
          <p:nvPr>
            <p:ph type="body" sz="half" idx="2"/>
          </p:nvPr>
        </p:nvSpPr>
        <p:spPr/>
        <p:txBody>
          <a:bodyPr/>
          <a:lstStyle/>
          <a:p>
            <a:endParaRPr lang="en-US"/>
          </a:p>
        </p:txBody>
      </p:sp>
      <p:sp>
        <p:nvSpPr>
          <p:cNvPr id="4" name="Picture Placeholder 3">
            <a:extLst>
              <a:ext uri="{FF2B5EF4-FFF2-40B4-BE49-F238E27FC236}">
                <a16:creationId xmlns:a16="http://schemas.microsoft.com/office/drawing/2014/main" id="{B0CBC311-1AC9-2C8E-A463-C1C93F26F6CC}"/>
              </a:ext>
            </a:extLst>
          </p:cNvPr>
          <p:cNvSpPr>
            <a:spLocks noGrp="1"/>
          </p:cNvSpPr>
          <p:nvPr>
            <p:ph type="pic" idx="1"/>
          </p:nvPr>
        </p:nvSpPr>
        <p:spPr>
          <a:xfrm>
            <a:off x="5183188" y="1600545"/>
            <a:ext cx="6172200" cy="4550089"/>
          </a:xfrm>
        </p:spPr>
        <p:txBody>
          <a:bodyPr/>
          <a:lstStyle/>
          <a:p>
            <a:endParaRPr lang="en-US"/>
          </a:p>
        </p:txBody>
      </p:sp>
      <p:sp>
        <p:nvSpPr>
          <p:cNvPr id="5" name="Text Placeholder 4">
            <a:extLst>
              <a:ext uri="{FF2B5EF4-FFF2-40B4-BE49-F238E27FC236}">
                <a16:creationId xmlns:a16="http://schemas.microsoft.com/office/drawing/2014/main" id="{3435DB60-18BC-BAA5-74B1-05680FC9BADB}"/>
              </a:ext>
            </a:extLst>
          </p:cNvPr>
          <p:cNvSpPr>
            <a:spLocks noGrp="1"/>
          </p:cNvSpPr>
          <p:nvPr>
            <p:ph type="body" sz="half" idx="10"/>
          </p:nvPr>
        </p:nvSpPr>
        <p:spPr>
          <a:xfrm>
            <a:off x="839788" y="2670520"/>
            <a:ext cx="3932237" cy="3558555"/>
          </a:xfrm>
        </p:spPr>
        <p:txBody>
          <a:bodyPr/>
          <a:lstStyle/>
          <a:p>
            <a:endParaRPr lang="en-US" dirty="0"/>
          </a:p>
        </p:txBody>
      </p:sp>
      <p:sp>
        <p:nvSpPr>
          <p:cNvPr id="6" name="TextBox 5">
            <a:extLst>
              <a:ext uri="{FF2B5EF4-FFF2-40B4-BE49-F238E27FC236}">
                <a16:creationId xmlns:a16="http://schemas.microsoft.com/office/drawing/2014/main" id="{941EEDE7-0BB4-27C2-7D6A-070C02906425}"/>
              </a:ext>
            </a:extLst>
          </p:cNvPr>
          <p:cNvSpPr txBox="1"/>
          <p:nvPr/>
        </p:nvSpPr>
        <p:spPr>
          <a:xfrm>
            <a:off x="538118" y="6251726"/>
            <a:ext cx="10662250" cy="323165"/>
          </a:xfrm>
          <a:prstGeom prst="rect">
            <a:avLst/>
          </a:prstGeom>
          <a:noFill/>
        </p:spPr>
        <p:txBody>
          <a:bodyPr wrap="square" rtlCol="0">
            <a:spAutoFit/>
          </a:bodyPr>
          <a:lstStyle/>
          <a:p>
            <a:r>
              <a:rPr lang="en-US" sz="1500" b="1" dirty="0">
                <a:solidFill>
                  <a:srgbClr val="FF0000"/>
                </a:solidFill>
                <a:latin typeface="Montserrat" pitchFamily="2" charset="77"/>
              </a:rPr>
              <a:t>Please note, the final slide deck should range between 10-15 pages summarizing the content presented.</a:t>
            </a:r>
          </a:p>
        </p:txBody>
      </p:sp>
    </p:spTree>
    <p:extLst>
      <p:ext uri="{BB962C8B-B14F-4D97-AF65-F5344CB8AC3E}">
        <p14:creationId xmlns:p14="http://schemas.microsoft.com/office/powerpoint/2010/main" val="53886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63911-0C8F-3DC1-C759-5D578BA5643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52B7A115-F1A9-D2B7-D711-84D0EE5C640A}"/>
              </a:ext>
            </a:extLst>
          </p:cNvPr>
          <p:cNvSpPr>
            <a:spLocks noGrp="1"/>
          </p:cNvSpPr>
          <p:nvPr>
            <p:ph type="body" sz="half" idx="2"/>
          </p:nvPr>
        </p:nvSpPr>
        <p:spPr/>
        <p:txBody>
          <a:bodyPr/>
          <a:lstStyle/>
          <a:p>
            <a:endParaRPr lang="en-US"/>
          </a:p>
        </p:txBody>
      </p:sp>
      <p:sp>
        <p:nvSpPr>
          <p:cNvPr id="4" name="Text Placeholder 3">
            <a:extLst>
              <a:ext uri="{FF2B5EF4-FFF2-40B4-BE49-F238E27FC236}">
                <a16:creationId xmlns:a16="http://schemas.microsoft.com/office/drawing/2014/main" id="{1C3AA8A7-96C6-95CA-B6DC-28A461F267B9}"/>
              </a:ext>
            </a:extLst>
          </p:cNvPr>
          <p:cNvSpPr>
            <a:spLocks noGrp="1"/>
          </p:cNvSpPr>
          <p:nvPr>
            <p:ph type="body" idx="1"/>
          </p:nvPr>
        </p:nvSpPr>
        <p:spPr/>
        <p:txBody>
          <a:bodyPr/>
          <a:lstStyle/>
          <a:p>
            <a:endParaRPr lang="en-US"/>
          </a:p>
        </p:txBody>
      </p:sp>
      <p:sp>
        <p:nvSpPr>
          <p:cNvPr id="5" name="Content Placeholder 4">
            <a:extLst>
              <a:ext uri="{FF2B5EF4-FFF2-40B4-BE49-F238E27FC236}">
                <a16:creationId xmlns:a16="http://schemas.microsoft.com/office/drawing/2014/main" id="{2FE04A5F-82FB-6B28-431B-E62C0368E5F8}"/>
              </a:ext>
            </a:extLst>
          </p:cNvPr>
          <p:cNvSpPr>
            <a:spLocks noGrp="1"/>
          </p:cNvSpPr>
          <p:nvPr>
            <p:ph sz="half" idx="10"/>
          </p:nvPr>
        </p:nvSpPr>
        <p:spPr/>
        <p:txBody>
          <a:bodyPr/>
          <a:lstStyle/>
          <a:p>
            <a:endParaRPr lang="en-US" sz="1600" dirty="0"/>
          </a:p>
        </p:txBody>
      </p:sp>
      <p:sp>
        <p:nvSpPr>
          <p:cNvPr id="6" name="Text Placeholder 5">
            <a:extLst>
              <a:ext uri="{FF2B5EF4-FFF2-40B4-BE49-F238E27FC236}">
                <a16:creationId xmlns:a16="http://schemas.microsoft.com/office/drawing/2014/main" id="{1CCF0562-167E-5FFB-2D6D-F8BF8CA37EAA}"/>
              </a:ext>
            </a:extLst>
          </p:cNvPr>
          <p:cNvSpPr>
            <a:spLocks noGrp="1"/>
          </p:cNvSpPr>
          <p:nvPr>
            <p:ph type="body" sz="quarter" idx="3"/>
          </p:nvPr>
        </p:nvSpPr>
        <p:spPr/>
        <p:txBody>
          <a:bodyPr/>
          <a:lstStyle/>
          <a:p>
            <a:endParaRPr lang="en-US"/>
          </a:p>
        </p:txBody>
      </p:sp>
      <p:sp>
        <p:nvSpPr>
          <p:cNvPr id="7" name="Content Placeholder 6">
            <a:extLst>
              <a:ext uri="{FF2B5EF4-FFF2-40B4-BE49-F238E27FC236}">
                <a16:creationId xmlns:a16="http://schemas.microsoft.com/office/drawing/2014/main" id="{6AA4E4BA-5E98-6C27-3751-5719D8E1DBB0}"/>
              </a:ext>
            </a:extLst>
          </p:cNvPr>
          <p:cNvSpPr>
            <a:spLocks noGrp="1"/>
          </p:cNvSpPr>
          <p:nvPr>
            <p:ph sz="quarter" idx="4"/>
          </p:nvPr>
        </p:nvSpPr>
        <p:spPr/>
        <p:txBody>
          <a:bodyPr/>
          <a:lstStyle/>
          <a:p>
            <a:endParaRPr lang="en-US" sz="1600" dirty="0"/>
          </a:p>
        </p:txBody>
      </p:sp>
      <p:sp>
        <p:nvSpPr>
          <p:cNvPr id="8" name="TextBox 7">
            <a:extLst>
              <a:ext uri="{FF2B5EF4-FFF2-40B4-BE49-F238E27FC236}">
                <a16:creationId xmlns:a16="http://schemas.microsoft.com/office/drawing/2014/main" id="{DDBAA916-4C11-8740-132E-515208CABC60}"/>
              </a:ext>
            </a:extLst>
          </p:cNvPr>
          <p:cNvSpPr txBox="1"/>
          <p:nvPr/>
        </p:nvSpPr>
        <p:spPr>
          <a:xfrm>
            <a:off x="538118" y="6251726"/>
            <a:ext cx="10662250" cy="323165"/>
          </a:xfrm>
          <a:prstGeom prst="rect">
            <a:avLst/>
          </a:prstGeom>
          <a:noFill/>
        </p:spPr>
        <p:txBody>
          <a:bodyPr wrap="square" rtlCol="0">
            <a:spAutoFit/>
          </a:bodyPr>
          <a:lstStyle/>
          <a:p>
            <a:r>
              <a:rPr lang="en-US" sz="1500" b="1" dirty="0">
                <a:solidFill>
                  <a:srgbClr val="FF0000"/>
                </a:solidFill>
                <a:latin typeface="Montserrat" pitchFamily="2" charset="77"/>
              </a:rPr>
              <a:t>Please note, the final slide deck should range between 10-15 pages summarizing the content presented.</a:t>
            </a:r>
          </a:p>
        </p:txBody>
      </p:sp>
    </p:spTree>
    <p:extLst>
      <p:ext uri="{BB962C8B-B14F-4D97-AF65-F5344CB8AC3E}">
        <p14:creationId xmlns:p14="http://schemas.microsoft.com/office/powerpoint/2010/main" val="229356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A79742-9349-E611-1B08-27F7FFB6FF6E}"/>
              </a:ext>
            </a:extLst>
          </p:cNvPr>
          <p:cNvSpPr>
            <a:spLocks noGrp="1"/>
          </p:cNvSpPr>
          <p:nvPr>
            <p:ph type="ctrTitle"/>
          </p:nvPr>
        </p:nvSpPr>
        <p:spPr>
          <a:xfrm>
            <a:off x="3200400" y="2111948"/>
            <a:ext cx="6529754" cy="790277"/>
          </a:xfrm>
        </p:spPr>
        <p:txBody>
          <a:bodyPr/>
          <a:lstStyle/>
          <a:p>
            <a:endParaRPr lang="en-US" dirty="0"/>
          </a:p>
        </p:txBody>
      </p:sp>
      <p:sp>
        <p:nvSpPr>
          <p:cNvPr id="7" name="Subtitle 6">
            <a:extLst>
              <a:ext uri="{FF2B5EF4-FFF2-40B4-BE49-F238E27FC236}">
                <a16:creationId xmlns:a16="http://schemas.microsoft.com/office/drawing/2014/main" id="{27493606-652C-F89D-CFC8-733B19EA670D}"/>
              </a:ext>
            </a:extLst>
          </p:cNvPr>
          <p:cNvSpPr>
            <a:spLocks noGrp="1"/>
          </p:cNvSpPr>
          <p:nvPr>
            <p:ph type="subTitle" idx="1"/>
          </p:nvPr>
        </p:nvSpPr>
        <p:spPr>
          <a:xfrm>
            <a:off x="5640329" y="1773238"/>
            <a:ext cx="705678" cy="1655762"/>
          </a:xfrm>
        </p:spPr>
        <p:txBody>
          <a:bodyPr/>
          <a:lstStyle/>
          <a:p>
            <a:endParaRPr lang="en-US" dirty="0"/>
          </a:p>
        </p:txBody>
      </p:sp>
    </p:spTree>
    <p:extLst>
      <p:ext uri="{BB962C8B-B14F-4D97-AF65-F5344CB8AC3E}">
        <p14:creationId xmlns:p14="http://schemas.microsoft.com/office/powerpoint/2010/main" val="2282504589"/>
      </p:ext>
    </p:extLst>
  </p:cSld>
  <p:clrMapOvr>
    <a:masterClrMapping/>
  </p:clrMapOvr>
</p:sld>
</file>

<file path=ppt/theme/theme1.xml><?xml version="1.0" encoding="utf-8"?>
<a:theme xmlns:a="http://schemas.openxmlformats.org/drawingml/2006/main" name="Master Bkgd Cover/Back 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Simple Slide bottom color bar w circl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PS_Presntation_Template_REV_8_30_24" id="{E588B01C-A684-E648-9095-0B6577B57B78}" vid="{9080F3A9-EBDE-0340-9E8F-6D334B31C78E}"/>
    </a:ext>
  </a:extLst>
</a:theme>
</file>

<file path=ppt/theme/theme3.xml><?xml version="1.0" encoding="utf-8"?>
<a:theme xmlns:a="http://schemas.openxmlformats.org/drawingml/2006/main" name="2_Simple Slide bottom color bar w circl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PS_Presntation_Template_REV_8_30_24" id="{E588B01C-A684-E648-9095-0B6577B57B78}" vid="{9080F3A9-EBDE-0340-9E8F-6D334B31C78E}"/>
    </a:ext>
  </a:extLst>
</a:theme>
</file>

<file path=ppt/theme/theme4.xml><?xml version="1.0" encoding="utf-8"?>
<a:theme xmlns:a="http://schemas.openxmlformats.org/drawingml/2006/main" name="Back Cov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5601</TotalTime>
  <Words>146</Words>
  <Application>Microsoft Office PowerPoint</Application>
  <PresentationFormat>Widescreen</PresentationFormat>
  <Paragraphs>12</Paragraphs>
  <Slides>10</Slides>
  <Notes>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10</vt:i4>
      </vt:variant>
    </vt:vector>
  </HeadingPairs>
  <TitlesOfParts>
    <vt:vector size="21" baseType="lpstr">
      <vt:lpstr>Aptos</vt:lpstr>
      <vt:lpstr>Aptos SemiBold</vt:lpstr>
      <vt:lpstr>Arial</vt:lpstr>
      <vt:lpstr>Montserrat</vt:lpstr>
      <vt:lpstr>Montserrat Light</vt:lpstr>
      <vt:lpstr>Montserrat Medium</vt:lpstr>
      <vt:lpstr>STIX Two Text SemiBold</vt:lpstr>
      <vt:lpstr>Master Bkgd Cover/Back Cover</vt:lpstr>
      <vt:lpstr>1_Simple Slide bottom color bar w circles</vt:lpstr>
      <vt:lpstr>2_Simple Slide bottom color bar w circles</vt:lpstr>
      <vt:lpstr>Back Cover</vt:lpstr>
      <vt:lpstr>PowerPoint Presentation</vt:lpstr>
      <vt:lpstr>PowerPoint Presentation</vt:lpstr>
      <vt:lpstr>PowerPoint Presentation</vt:lpstr>
      <vt:lpstr>Faculty Disclosures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Marzocco</dc:creator>
  <cp:lastModifiedBy>Kaiser, Jalene (jkaiser27@student.cccs.edu)</cp:lastModifiedBy>
  <cp:revision>225</cp:revision>
  <dcterms:created xsi:type="dcterms:W3CDTF">2024-08-06T19:18:49Z</dcterms:created>
  <dcterms:modified xsi:type="dcterms:W3CDTF">2025-10-03T21:26:41Z</dcterms:modified>
</cp:coreProperties>
</file>