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4"/>
    <p:sldMasterId id="2147483653" r:id="rId5"/>
    <p:sldMasterId id="2147483666" r:id="rId6"/>
    <p:sldMasterId id="2147483675" r:id="rId7"/>
    <p:sldMasterId id="2147483679" r:id="rId8"/>
    <p:sldMasterId id="2147483670" r:id="rId9"/>
  </p:sldMasterIdLst>
  <p:notesMasterIdLst>
    <p:notesMasterId r:id="rId24"/>
  </p:notesMasterIdLst>
  <p:handoutMasterIdLst>
    <p:handoutMasterId r:id="rId25"/>
  </p:handoutMasterIdLst>
  <p:sldIdLst>
    <p:sldId id="288" r:id="rId10"/>
    <p:sldId id="280" r:id="rId11"/>
    <p:sldId id="281" r:id="rId12"/>
    <p:sldId id="283" r:id="rId13"/>
    <p:sldId id="289" r:id="rId14"/>
    <p:sldId id="290" r:id="rId15"/>
    <p:sldId id="291" r:id="rId16"/>
    <p:sldId id="294" r:id="rId17"/>
    <p:sldId id="292" r:id="rId18"/>
    <p:sldId id="296" r:id="rId19"/>
    <p:sldId id="293" r:id="rId20"/>
    <p:sldId id="295" r:id="rId21"/>
    <p:sldId id="297"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0809CB-C5F4-7402-90D6-8A225C27D8E2}" name="David Woods" initials="DW" userId="S::David.Woods@medistrava.com::b1050465-956f-4bde-83f4-e2c46c48587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9F35"/>
    <a:srgbClr val="3DA358"/>
    <a:srgbClr val="3DB9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243A2B-CB1A-47D4-8040-6D2B7AAEFB57}" v="30" dt="2025-03-07T11:33:45.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14" autoAdjust="0"/>
    <p:restoredTop sz="87500" autoAdjust="0"/>
  </p:normalViewPr>
  <p:slideViewPr>
    <p:cSldViewPr snapToGrid="0">
      <p:cViewPr varScale="1">
        <p:scale>
          <a:sx n="93" d="100"/>
          <a:sy n="93" d="100"/>
        </p:scale>
        <p:origin x="1192" y="1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000"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2128" b="1" i="0" u="none" strike="noStrike" kern="1200" baseline="0" dirty="0">
                <a:solidFill>
                  <a:schemeClr val="tx1"/>
                </a:solidFill>
              </a:rPr>
              <a:t>Effort Required</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Effort Required</c:v>
                </c:pt>
              </c:strCache>
            </c:strRef>
          </c:tx>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311-4084-946A-11C20DECDE49}"/>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311-4084-946A-11C20DECDE49}"/>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311-4084-946A-11C20DECDE49}"/>
              </c:ext>
            </c:extLst>
          </c:dPt>
          <c:dLbls>
            <c:dLbl>
              <c:idx val="2"/>
              <c:layout>
                <c:manualLayout>
                  <c:x val="8.5316145859929096E-2"/>
                  <c:y val="0.1325921177882156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11-4084-946A-11C20DECDE49}"/>
                </c:ext>
              </c:extLst>
            </c:dLbl>
            <c:spPr>
              <a:noFill/>
              <a:ln>
                <a:noFill/>
              </a:ln>
              <a:effectLst/>
            </c:spPr>
            <c:txPr>
              <a:bodyPr rot="0" spcFirstLastPara="1" vertOverflow="ellipsis" vert="horz" wrap="square" lIns="38100" tIns="19050" rIns="38100" bIns="19050" anchor="ctr" anchorCtr="1">
                <a:spAutoFit/>
              </a:bodyPr>
              <a:lstStyle/>
              <a:p>
                <a:pPr>
                  <a:defRPr sz="26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People</c:v>
                </c:pt>
                <c:pt idx="1">
                  <c:v>Data</c:v>
                </c:pt>
                <c:pt idx="2">
                  <c:v>Technology Foundation</c:v>
                </c:pt>
              </c:strCache>
            </c:strRef>
          </c:cat>
          <c:val>
            <c:numRef>
              <c:f>Sheet1!$B$2:$B$4</c:f>
              <c:numCache>
                <c:formatCode>0%</c:formatCode>
                <c:ptCount val="3"/>
                <c:pt idx="0">
                  <c:v>0.7</c:v>
                </c:pt>
                <c:pt idx="1">
                  <c:v>0.2</c:v>
                </c:pt>
                <c:pt idx="2">
                  <c:v>0.1</c:v>
                </c:pt>
              </c:numCache>
            </c:numRef>
          </c:val>
          <c:extLst>
            <c:ext xmlns:c16="http://schemas.microsoft.com/office/drawing/2014/chart" uri="{C3380CC4-5D6E-409C-BE32-E72D297353CC}">
              <c16:uniqueId val="{00000006-8311-4084-946A-11C20DECDE49}"/>
            </c:ext>
          </c:extLst>
        </c:ser>
        <c:dLbls>
          <c:showLegendKey val="0"/>
          <c:showVal val="0"/>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E135CD-E05D-5DD6-64BE-316553B262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986175-BD07-397A-71CB-3D2CEE183C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EFBE6B-31E5-9744-928E-352C2B15DB58}" type="datetimeFigureOut">
              <a:rPr lang="en-US" smtClean="0"/>
              <a:t>3/28/25</a:t>
            </a:fld>
            <a:endParaRPr lang="en-US"/>
          </a:p>
        </p:txBody>
      </p:sp>
      <p:sp>
        <p:nvSpPr>
          <p:cNvPr id="4" name="Footer Placeholder 3">
            <a:extLst>
              <a:ext uri="{FF2B5EF4-FFF2-40B4-BE49-F238E27FC236}">
                <a16:creationId xmlns:a16="http://schemas.microsoft.com/office/drawing/2014/main" id="{B32200B0-C5A5-74FC-1179-EFD0E8D3FB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01D6A3-9715-66F7-A4F7-16646E387C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A92798-E006-7F4F-BDA7-7C0E14825FDA}" type="slidenum">
              <a:rPr lang="en-US" smtClean="0"/>
              <a:t>‹#›</a:t>
            </a:fld>
            <a:endParaRPr lang="en-US"/>
          </a:p>
        </p:txBody>
      </p:sp>
    </p:spTree>
    <p:extLst>
      <p:ext uri="{BB962C8B-B14F-4D97-AF65-F5344CB8AC3E}">
        <p14:creationId xmlns:p14="http://schemas.microsoft.com/office/powerpoint/2010/main" val="3267734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623BDB-EED0-E344-BCBD-C584C2EA2C70}" type="datetimeFigureOut">
              <a:rPr lang="en-US" smtClean="0"/>
              <a:t>3/28/25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1F1EEF-2CD6-6842-BF2E-41A8412692D7}" type="slidenum">
              <a:rPr lang="en-US" smtClean="0"/>
              <a:t>‹#›</a:t>
            </a:fld>
            <a:endParaRPr lang="en-US"/>
          </a:p>
        </p:txBody>
      </p:sp>
    </p:spTree>
    <p:extLst>
      <p:ext uri="{BB962C8B-B14F-4D97-AF65-F5344CB8AC3E}">
        <p14:creationId xmlns:p14="http://schemas.microsoft.com/office/powerpoint/2010/main" val="238177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 – What’s your favorite analogy for how challenging folks are finding it to implement AI solutions today?</a:t>
            </a:r>
          </a:p>
          <a:p>
            <a:endParaRPr lang="en-US" dirty="0"/>
          </a:p>
          <a:p>
            <a:r>
              <a:rPr lang="en-US" dirty="0"/>
              <a:t>Michael – what are the inherent challenges in managing change when introducing new digital innovations, from your POV?</a:t>
            </a:r>
            <a:endParaRPr lang="en-CA" dirty="0"/>
          </a:p>
        </p:txBody>
      </p:sp>
      <p:sp>
        <p:nvSpPr>
          <p:cNvPr id="4" name="Slide Number Placeholder 3"/>
          <p:cNvSpPr>
            <a:spLocks noGrp="1"/>
          </p:cNvSpPr>
          <p:nvPr>
            <p:ph type="sldNum" sz="quarter" idx="5"/>
          </p:nvPr>
        </p:nvSpPr>
        <p:spPr/>
        <p:txBody>
          <a:bodyPr/>
          <a:lstStyle/>
          <a:p>
            <a:fld id="{F11F1EEF-2CD6-6842-BF2E-41A8412692D7}" type="slidenum">
              <a:rPr lang="en-US" smtClean="0"/>
              <a:t>5</a:t>
            </a:fld>
            <a:endParaRPr lang="en-US"/>
          </a:p>
        </p:txBody>
      </p:sp>
    </p:spTree>
    <p:extLst>
      <p:ext uri="{BB962C8B-B14F-4D97-AF65-F5344CB8AC3E}">
        <p14:creationId xmlns:p14="http://schemas.microsoft.com/office/powerpoint/2010/main" val="2870739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 give us a sense – from your time in industry, on a scale of 1-10, how significant have these and other changes been? </a:t>
            </a:r>
            <a:r>
              <a:rPr lang="en-CA" dirty="0"/>
              <a:t>What of these ‘transformations’ has been the most challenging to Medical in your view?</a:t>
            </a:r>
          </a:p>
          <a:p>
            <a:endParaRPr lang="en-CA" dirty="0"/>
          </a:p>
          <a:p>
            <a:r>
              <a:rPr lang="en-CA" dirty="0"/>
              <a:t>Kelly – can you speak to the challenging nature of the volume of data, insight, perspective at this juncture?</a:t>
            </a:r>
            <a:endParaRPr lang="en-US" dirty="0"/>
          </a:p>
        </p:txBody>
      </p:sp>
      <p:sp>
        <p:nvSpPr>
          <p:cNvPr id="4" name="Slide Number Placeholder 3"/>
          <p:cNvSpPr>
            <a:spLocks noGrp="1"/>
          </p:cNvSpPr>
          <p:nvPr>
            <p:ph type="sldNum" sz="quarter" idx="5"/>
          </p:nvPr>
        </p:nvSpPr>
        <p:spPr/>
        <p:txBody>
          <a:bodyPr/>
          <a:lstStyle/>
          <a:p>
            <a:fld id="{F11F1EEF-2CD6-6842-BF2E-41A8412692D7}" type="slidenum">
              <a:rPr lang="en-US" smtClean="0"/>
              <a:t>6</a:t>
            </a:fld>
            <a:endParaRPr lang="en-US"/>
          </a:p>
        </p:txBody>
      </p:sp>
    </p:spTree>
    <p:extLst>
      <p:ext uri="{BB962C8B-B14F-4D97-AF65-F5344CB8AC3E}">
        <p14:creationId xmlns:p14="http://schemas.microsoft.com/office/powerpoint/2010/main" val="886555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hasn’t left – but the reality is a lot of transformation can ‘happen’ to humans, making it feel like we are not in control. However, this is farthest from the truth! </a:t>
            </a:r>
          </a:p>
          <a:p>
            <a:endParaRPr lang="en-US" dirty="0"/>
          </a:p>
          <a:p>
            <a:r>
              <a:rPr lang="en-US" dirty="0"/>
              <a:t>Michael: Transformation can be a big, scary word. But if we reframe that as growth, that is a really positive and productive way to position your mindset.</a:t>
            </a:r>
          </a:p>
          <a:p>
            <a:endParaRPr lang="en-US" dirty="0"/>
          </a:p>
          <a:p>
            <a:r>
              <a:rPr lang="en-US" dirty="0"/>
              <a:t>Michael: It helps to get comfortable with being uncomfortable. </a:t>
            </a:r>
            <a:endParaRPr lang="en-CA" dirty="0"/>
          </a:p>
        </p:txBody>
      </p:sp>
      <p:sp>
        <p:nvSpPr>
          <p:cNvPr id="4" name="Slide Number Placeholder 3"/>
          <p:cNvSpPr>
            <a:spLocks noGrp="1"/>
          </p:cNvSpPr>
          <p:nvPr>
            <p:ph type="sldNum" sz="quarter" idx="5"/>
          </p:nvPr>
        </p:nvSpPr>
        <p:spPr/>
        <p:txBody>
          <a:bodyPr/>
          <a:lstStyle/>
          <a:p>
            <a:fld id="{F11F1EEF-2CD6-6842-BF2E-41A8412692D7}" type="slidenum">
              <a:rPr lang="en-US" smtClean="0"/>
              <a:t>7</a:t>
            </a:fld>
            <a:endParaRPr lang="en-US"/>
          </a:p>
        </p:txBody>
      </p:sp>
    </p:spTree>
    <p:extLst>
      <p:ext uri="{BB962C8B-B14F-4D97-AF65-F5344CB8AC3E}">
        <p14:creationId xmlns:p14="http://schemas.microsoft.com/office/powerpoint/2010/main" val="4082636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Quiz options:</a:t>
            </a:r>
          </a:p>
          <a:p>
            <a:r>
              <a:rPr lang="en-US" dirty="0"/>
              <a:t>Data</a:t>
            </a:r>
          </a:p>
          <a:p>
            <a:r>
              <a:rPr lang="en-US" dirty="0"/>
              <a:t>Technology Stack/Platforms</a:t>
            </a:r>
          </a:p>
          <a:p>
            <a:r>
              <a:rPr lang="en-US" dirty="0"/>
              <a:t>People and Process</a:t>
            </a:r>
            <a:endParaRPr lang="en-CA" dirty="0"/>
          </a:p>
        </p:txBody>
      </p:sp>
      <p:sp>
        <p:nvSpPr>
          <p:cNvPr id="4" name="Slide Number Placeholder 3"/>
          <p:cNvSpPr>
            <a:spLocks noGrp="1"/>
          </p:cNvSpPr>
          <p:nvPr>
            <p:ph type="sldNum" sz="quarter" idx="5"/>
          </p:nvPr>
        </p:nvSpPr>
        <p:spPr/>
        <p:txBody>
          <a:bodyPr/>
          <a:lstStyle/>
          <a:p>
            <a:fld id="{F11F1EEF-2CD6-6842-BF2E-41A8412692D7}" type="slidenum">
              <a:rPr lang="en-US" smtClean="0"/>
              <a:t>8</a:t>
            </a:fld>
            <a:endParaRPr lang="en-US"/>
          </a:p>
        </p:txBody>
      </p:sp>
    </p:spTree>
    <p:extLst>
      <p:ext uri="{BB962C8B-B14F-4D97-AF65-F5344CB8AC3E}">
        <p14:creationId xmlns:p14="http://schemas.microsoft.com/office/powerpoint/2010/main" val="536735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 in your view, why is the human element of transformation so critical? And, if humans ARE at the center of this, what does effective transformation look like? </a:t>
            </a:r>
          </a:p>
          <a:p>
            <a:endParaRPr lang="en-US" dirty="0"/>
          </a:p>
          <a:p>
            <a:r>
              <a:rPr lang="en-US" dirty="0"/>
              <a:t>Process</a:t>
            </a:r>
          </a:p>
          <a:p>
            <a:r>
              <a:rPr lang="en-US" dirty="0"/>
              <a:t>Roles and responsibilities</a:t>
            </a:r>
          </a:p>
          <a:p>
            <a:r>
              <a:rPr lang="en-US" dirty="0"/>
              <a:t>Sequences</a:t>
            </a:r>
          </a:p>
          <a:p>
            <a:r>
              <a:rPr lang="en-US" dirty="0"/>
              <a:t>Co-dependencies</a:t>
            </a:r>
          </a:p>
          <a:p>
            <a:endParaRPr lang="en-US" dirty="0"/>
          </a:p>
        </p:txBody>
      </p:sp>
      <p:sp>
        <p:nvSpPr>
          <p:cNvPr id="4" name="Slide Number Placeholder 3"/>
          <p:cNvSpPr>
            <a:spLocks noGrp="1"/>
          </p:cNvSpPr>
          <p:nvPr>
            <p:ph type="sldNum" sz="quarter" idx="5"/>
          </p:nvPr>
        </p:nvSpPr>
        <p:spPr/>
        <p:txBody>
          <a:bodyPr/>
          <a:lstStyle/>
          <a:p>
            <a:fld id="{F11F1EEF-2CD6-6842-BF2E-41A8412692D7}" type="slidenum">
              <a:rPr lang="en-US" smtClean="0"/>
              <a:t>9</a:t>
            </a:fld>
            <a:endParaRPr lang="en-US"/>
          </a:p>
        </p:txBody>
      </p:sp>
    </p:spTree>
    <p:extLst>
      <p:ext uri="{BB962C8B-B14F-4D97-AF65-F5344CB8AC3E}">
        <p14:creationId xmlns:p14="http://schemas.microsoft.com/office/powerpoint/2010/main" val="3969820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How do we plan for the change?</a:t>
            </a:r>
          </a:p>
          <a:p>
            <a:endParaRPr lang="en-US" sz="1200" b="1" dirty="0"/>
          </a:p>
          <a:p>
            <a:pPr marL="342900" indent="-342900">
              <a:buAutoNum type="arabicParenR"/>
            </a:pPr>
            <a:r>
              <a:rPr lang="en-US" sz="1200" b="1" dirty="0">
                <a:solidFill>
                  <a:schemeClr val="accent6">
                    <a:lumMod val="50000"/>
                  </a:schemeClr>
                </a:solidFill>
              </a:rPr>
              <a:t>Answer the “why”: Why do we want to get there? Articulate the vision with clarity, creativity, energy.</a:t>
            </a:r>
          </a:p>
          <a:p>
            <a:pPr marL="342900" indent="-342900">
              <a:buAutoNum type="arabicParenR"/>
            </a:pPr>
            <a:r>
              <a:rPr lang="en-US" sz="1200" b="1" dirty="0">
                <a:solidFill>
                  <a:schemeClr val="accent6">
                    <a:lumMod val="50000"/>
                  </a:schemeClr>
                </a:solidFill>
              </a:rPr>
              <a:t>Know where we stand and what it will take to close ‘the gap’ (start with the end in mind)</a:t>
            </a:r>
          </a:p>
          <a:p>
            <a:pPr marL="342900" indent="-342900">
              <a:buAutoNum type="arabicParenR"/>
            </a:pPr>
            <a:r>
              <a:rPr lang="en-US" sz="1200" b="1" dirty="0">
                <a:solidFill>
                  <a:schemeClr val="accent6">
                    <a:lumMod val="50000"/>
                  </a:schemeClr>
                </a:solidFill>
              </a:rPr>
              <a:t>Mindset, Skillset, Toolset</a:t>
            </a:r>
          </a:p>
          <a:p>
            <a:pPr marL="342900" indent="-342900">
              <a:buAutoNum type="arabicParenR"/>
            </a:pPr>
            <a:r>
              <a:rPr lang="en-US" sz="1200" b="1" dirty="0">
                <a:solidFill>
                  <a:schemeClr val="accent6">
                    <a:lumMod val="50000"/>
                  </a:schemeClr>
                </a:solidFill>
              </a:rPr>
              <a:t>1% improvements</a:t>
            </a:r>
            <a:endParaRPr lang="en-CA" sz="1200" b="1" dirty="0">
              <a:solidFill>
                <a:schemeClr val="accent6">
                  <a:lumMod val="50000"/>
                </a:schemeClr>
              </a:solidFill>
            </a:endParaRPr>
          </a:p>
          <a:p>
            <a:endParaRPr lang="en-CA" dirty="0"/>
          </a:p>
          <a:p>
            <a:r>
              <a:rPr lang="en-US" sz="1200" b="1" dirty="0"/>
              <a:t>What if we’re already IN the change?</a:t>
            </a:r>
          </a:p>
          <a:p>
            <a:pPr marL="342900" indent="-342900">
              <a:buAutoNum type="arabicParenR"/>
            </a:pPr>
            <a:r>
              <a:rPr lang="en-US" sz="1200" b="1" dirty="0">
                <a:solidFill>
                  <a:schemeClr val="accent6">
                    <a:lumMod val="50000"/>
                  </a:schemeClr>
                </a:solidFill>
              </a:rPr>
              <a:t>Know that it’s not a linear progression</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1200" b="1" dirty="0">
                <a:solidFill>
                  <a:schemeClr val="accent6">
                    <a:lumMod val="50000"/>
                  </a:schemeClr>
                </a:solidFill>
              </a:rPr>
              <a:t>Managing expectations</a:t>
            </a:r>
          </a:p>
          <a:p>
            <a:pPr marL="342900" indent="-342900">
              <a:buAutoNum type="arabicParenR"/>
            </a:pPr>
            <a:r>
              <a:rPr lang="en-US" sz="1200" b="1" dirty="0">
                <a:solidFill>
                  <a:schemeClr val="accent6">
                    <a:lumMod val="50000"/>
                  </a:schemeClr>
                </a:solidFill>
              </a:rPr>
              <a:t>Hold up! Stop, Look, Listen</a:t>
            </a:r>
          </a:p>
          <a:p>
            <a:pPr marL="342900" indent="-342900">
              <a:buAutoNum type="arabicParenR"/>
            </a:pPr>
            <a:r>
              <a:rPr lang="en-US" sz="1200" b="1" dirty="0">
                <a:solidFill>
                  <a:schemeClr val="accent6">
                    <a:lumMod val="50000"/>
                  </a:schemeClr>
                </a:solidFill>
              </a:rPr>
              <a:t>Know when to change course</a:t>
            </a:r>
          </a:p>
          <a:p>
            <a:pPr marL="342900" indent="-342900">
              <a:buAutoNum type="arabicParenR"/>
            </a:pPr>
            <a:endParaRPr lang="en-US" sz="1200" b="1" dirty="0">
              <a:solidFill>
                <a:schemeClr val="accent6">
                  <a:lumMod val="50000"/>
                </a:schemeClr>
              </a:solidFill>
            </a:endParaRPr>
          </a:p>
          <a:p>
            <a:pPr marL="342900" indent="-342900">
              <a:buAutoNum type="arabicParenR"/>
            </a:pPr>
            <a:endParaRPr lang="en-US" sz="1200" b="1" dirty="0">
              <a:solidFill>
                <a:schemeClr val="accent6">
                  <a:lumMod val="50000"/>
                </a:schemeClr>
              </a:solidFill>
            </a:endParaRPr>
          </a:p>
          <a:p>
            <a:endParaRPr lang="en-CA" dirty="0"/>
          </a:p>
        </p:txBody>
      </p:sp>
      <p:sp>
        <p:nvSpPr>
          <p:cNvPr id="4" name="Slide Number Placeholder 3"/>
          <p:cNvSpPr>
            <a:spLocks noGrp="1"/>
          </p:cNvSpPr>
          <p:nvPr>
            <p:ph type="sldNum" sz="quarter" idx="5"/>
          </p:nvPr>
        </p:nvSpPr>
        <p:spPr/>
        <p:txBody>
          <a:bodyPr/>
          <a:lstStyle/>
          <a:p>
            <a:fld id="{F11F1EEF-2CD6-6842-BF2E-41A8412692D7}" type="slidenum">
              <a:rPr lang="en-US" smtClean="0"/>
              <a:t>10</a:t>
            </a:fld>
            <a:endParaRPr lang="en-US"/>
          </a:p>
        </p:txBody>
      </p:sp>
    </p:spTree>
    <p:extLst>
      <p:ext uri="{BB962C8B-B14F-4D97-AF65-F5344CB8AC3E}">
        <p14:creationId xmlns:p14="http://schemas.microsoft.com/office/powerpoint/2010/main" val="306568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first, actions that Medical Affairs teams can take to begin their digital transformation journey, and how do you recommend prioritizing these actions?”</a:t>
            </a:r>
          </a:p>
          <a:p>
            <a:r>
              <a:rPr lang="en-US" dirty="0"/>
              <a:t>- Really dependent on org culture, work styles. (top down) Great starting point is an agenda discussion point at LT to start. (bottom up) Get the right buy-in (1:1).</a:t>
            </a:r>
          </a:p>
          <a:p>
            <a:endParaRPr lang="en-US" dirty="0"/>
          </a:p>
          <a:p>
            <a:r>
              <a:rPr lang="en-US" dirty="0"/>
              <a:t>“Can you share an example from your experience where overcoming resistance to digital adoption led to a measurable improvement in outcomes? What were the key turning points?”</a:t>
            </a:r>
          </a:p>
          <a:p>
            <a:pPr marL="171450" indent="-171450">
              <a:buFontTx/>
              <a:buChar char="-"/>
            </a:pPr>
            <a:r>
              <a:rPr lang="en-US" dirty="0"/>
              <a:t>Don’t understand the benefits (take a WIIFT approach). Evidence-driven people – bring them the evidence!</a:t>
            </a:r>
          </a:p>
          <a:p>
            <a:pPr marL="171450" indent="-171450">
              <a:buFontTx/>
              <a:buChar char="-"/>
            </a:pPr>
            <a:r>
              <a:rPr lang="en-US" dirty="0"/>
              <a:t>You get the results that you incentivize. </a:t>
            </a:r>
          </a:p>
          <a:p>
            <a:endParaRPr lang="en-US" dirty="0"/>
          </a:p>
          <a:p>
            <a:r>
              <a:rPr lang="en-US" dirty="0"/>
              <a:t>“How do you ensure that the push for digital innovation doesn’t overshadow the essential human elements—like creativity and empathy—that drive successful patient outcomes?”</a:t>
            </a:r>
          </a:p>
          <a:p>
            <a:endParaRPr lang="en-US" dirty="0"/>
          </a:p>
          <a:p>
            <a:r>
              <a:rPr lang="en-US" dirty="0"/>
              <a:t>“What metrics or indicators have you found most effective for tracking the success of digital initiatives in Medical Affairs, and how do you balance short-term wins with long-term transformation?”</a:t>
            </a:r>
          </a:p>
          <a:p>
            <a:endParaRPr lang="en-US" dirty="0"/>
          </a:p>
          <a:p>
            <a:r>
              <a:rPr lang="en-US" dirty="0"/>
              <a:t>“In your view, what are the most critical components of a successful change management strategy when integrating AI into existing workflows? How do you keep teams engaged throughout the change management process?”</a:t>
            </a:r>
          </a:p>
          <a:p>
            <a:endParaRPr lang="en-US" dirty="0"/>
          </a:p>
          <a:p>
            <a:r>
              <a:rPr lang="en-US" dirty="0"/>
              <a:t>“What role does leadership play in fostering a culture that embraces digital transformation, and what practical steps can leaders take to align their teams around these new technologies?”</a:t>
            </a:r>
          </a:p>
          <a:p>
            <a:endParaRPr lang="en-US" dirty="0"/>
          </a:p>
          <a:p>
            <a:r>
              <a:rPr lang="en-US" dirty="0"/>
              <a:t>“What are the biggest pitfalls you’ve observed when organizations try to integrate AI into their processes, and what practical measures can be taken to mitigate these risks?”</a:t>
            </a:r>
          </a:p>
          <a:p>
            <a:pPr marL="171450" indent="-171450">
              <a:buFontTx/>
              <a:buChar char="-"/>
            </a:pPr>
            <a:r>
              <a:rPr lang="en-US" dirty="0"/>
              <a:t>Don’t train an AI agent that’s public! (ensure you have AI-specific guidance, principles, </a:t>
            </a:r>
            <a:r>
              <a:rPr lang="en-US" dirty="0" err="1"/>
              <a:t>etc</a:t>
            </a:r>
            <a:r>
              <a:rPr lang="en-US" dirty="0"/>
              <a:t>). </a:t>
            </a:r>
          </a:p>
          <a:p>
            <a:pPr marL="171450" indent="-171450">
              <a:buFontTx/>
              <a:buChar char="-"/>
            </a:pPr>
            <a:r>
              <a:rPr lang="en-US" dirty="0"/>
              <a:t>Don’t take a shotgun approach to experimentation (be laser focused as much as you can, be disciplined in your goals and pain points). </a:t>
            </a:r>
            <a:endParaRPr lang="en-CA" dirty="0"/>
          </a:p>
        </p:txBody>
      </p:sp>
      <p:sp>
        <p:nvSpPr>
          <p:cNvPr id="4" name="Slide Number Placeholder 3"/>
          <p:cNvSpPr>
            <a:spLocks noGrp="1"/>
          </p:cNvSpPr>
          <p:nvPr>
            <p:ph type="sldNum" sz="quarter" idx="5"/>
          </p:nvPr>
        </p:nvSpPr>
        <p:spPr/>
        <p:txBody>
          <a:bodyPr/>
          <a:lstStyle/>
          <a:p>
            <a:fld id="{F11F1EEF-2CD6-6842-BF2E-41A8412692D7}" type="slidenum">
              <a:rPr lang="en-US" smtClean="0"/>
              <a:t>11</a:t>
            </a:fld>
            <a:endParaRPr lang="en-US"/>
          </a:p>
        </p:txBody>
      </p:sp>
    </p:spTree>
    <p:extLst>
      <p:ext uri="{BB962C8B-B14F-4D97-AF65-F5344CB8AC3E}">
        <p14:creationId xmlns:p14="http://schemas.microsoft.com/office/powerpoint/2010/main" val="797199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a_Inside Bkgd Text P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81552-1428-8C82-C559-FCA3C6A44863}"/>
              </a:ext>
            </a:extLst>
          </p:cNvPr>
          <p:cNvSpPr>
            <a:spLocks noGrp="1"/>
          </p:cNvSpPr>
          <p:nvPr>
            <p:ph type="ctrTitle" hasCustomPrompt="1"/>
          </p:nvPr>
        </p:nvSpPr>
        <p:spPr>
          <a:xfrm>
            <a:off x="1524000" y="1236697"/>
            <a:ext cx="9144000" cy="727006"/>
          </a:xfrm>
          <a:prstGeom prst="rect">
            <a:avLst/>
          </a:prstGeom>
        </p:spPr>
        <p:txBody>
          <a:bodyPr anchor="b"/>
          <a:lstStyle>
            <a:lvl1pPr algn="l">
              <a:defRPr sz="3000" b="0" i="0">
                <a:solidFill>
                  <a:schemeClr val="tx1">
                    <a:lumMod val="75000"/>
                    <a:lumOff val="25000"/>
                  </a:schemeClr>
                </a:solidFill>
                <a:latin typeface="Montserrat" pitchFamily="2" charset="77"/>
              </a:defRPr>
            </a:lvl1pPr>
          </a:lstStyle>
          <a:p>
            <a:r>
              <a:rPr lang="en-US" dirty="0"/>
              <a:t>Title Here</a:t>
            </a:r>
          </a:p>
        </p:txBody>
      </p:sp>
      <p:sp>
        <p:nvSpPr>
          <p:cNvPr id="15" name="Slide Number Placeholder 5">
            <a:extLst>
              <a:ext uri="{FF2B5EF4-FFF2-40B4-BE49-F238E27FC236}">
                <a16:creationId xmlns:a16="http://schemas.microsoft.com/office/drawing/2014/main" id="{5C0EFC7B-7014-9D3F-CCB8-8EC64D7E3310}"/>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83CAF4-E0CB-7643-B65C-4C8B1FBA84CB}" type="slidenum">
              <a:rPr lang="en-US" sz="900" b="0" i="0" smtClean="0">
                <a:solidFill>
                  <a:schemeClr val="tx1">
                    <a:lumMod val="75000"/>
                    <a:lumOff val="25000"/>
                  </a:schemeClr>
                </a:solidFill>
                <a:latin typeface="Montserrat" pitchFamily="2" charset="77"/>
                <a:ea typeface="Roboto Condensed Light" panose="02000000000000000000" pitchFamily="2" charset="0"/>
              </a:rPr>
              <a:pPr/>
              <a:t>‹#›</a:t>
            </a:fld>
            <a:endParaRPr lang="en-US" sz="900" b="0" i="0" dirty="0">
              <a:solidFill>
                <a:schemeClr val="tx1">
                  <a:lumMod val="75000"/>
                  <a:lumOff val="25000"/>
                </a:schemeClr>
              </a:solidFill>
              <a:latin typeface="Montserrat" pitchFamily="2" charset="77"/>
              <a:ea typeface="Roboto Condensed Light" panose="02000000000000000000" pitchFamily="2" charset="0"/>
            </a:endParaRPr>
          </a:p>
        </p:txBody>
      </p:sp>
      <p:sp>
        <p:nvSpPr>
          <p:cNvPr id="4" name="Text Placeholder 3">
            <a:extLst>
              <a:ext uri="{FF2B5EF4-FFF2-40B4-BE49-F238E27FC236}">
                <a16:creationId xmlns:a16="http://schemas.microsoft.com/office/drawing/2014/main" id="{5EAB6762-8DC2-5335-A2EB-5D9E4A0D5050}"/>
              </a:ext>
            </a:extLst>
          </p:cNvPr>
          <p:cNvSpPr>
            <a:spLocks noGrp="1"/>
          </p:cNvSpPr>
          <p:nvPr>
            <p:ph type="body" sz="half" idx="14" hasCustomPrompt="1"/>
          </p:nvPr>
        </p:nvSpPr>
        <p:spPr>
          <a:xfrm>
            <a:off x="1524000" y="2562545"/>
            <a:ext cx="9144000" cy="3134907"/>
          </a:xfrm>
          <a:prstGeom prst="rect">
            <a:avLst/>
          </a:prstGeom>
        </p:spPr>
        <p:txBody>
          <a:bodyPr/>
          <a:lstStyle>
            <a:lvl1pPr marL="0" indent="0">
              <a:lnSpc>
                <a:spcPts val="540"/>
              </a:lnSpc>
              <a:buFontTx/>
              <a:buNone/>
              <a:defRPr sz="1500" b="0" i="0">
                <a:solidFill>
                  <a:schemeClr val="tx1">
                    <a:lumMod val="75000"/>
                    <a:lumOff val="25000"/>
                  </a:schemeClr>
                </a:solidFill>
                <a:latin typeface="Montserrat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16" name="Text Placeholder 3">
            <a:extLst>
              <a:ext uri="{FF2B5EF4-FFF2-40B4-BE49-F238E27FC236}">
                <a16:creationId xmlns:a16="http://schemas.microsoft.com/office/drawing/2014/main" id="{C5ABF291-06C6-A27B-1EDD-D9D40C916263}"/>
              </a:ext>
            </a:extLst>
          </p:cNvPr>
          <p:cNvSpPr>
            <a:spLocks noGrp="1"/>
          </p:cNvSpPr>
          <p:nvPr>
            <p:ph type="body" sz="half" idx="15" hasCustomPrompt="1"/>
          </p:nvPr>
        </p:nvSpPr>
        <p:spPr>
          <a:xfrm>
            <a:off x="9175531" y="784621"/>
            <a:ext cx="2843333" cy="152400"/>
          </a:xfrm>
          <a:prstGeom prst="rect">
            <a:avLst/>
          </a:prstGeom>
        </p:spPr>
        <p:txBody>
          <a:bodyPr/>
          <a:lstStyle>
            <a:lvl1pPr marL="0" indent="0" algn="r">
              <a:lnSpc>
                <a:spcPts val="540"/>
              </a:lnSpc>
              <a:buNone/>
              <a:defRPr sz="800" b="1" i="0">
                <a:solidFill>
                  <a:srgbClr val="3DA358"/>
                </a:solidFill>
                <a:latin typeface="Montserrat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WEBINAR TITLE HERE</a:t>
            </a:r>
          </a:p>
        </p:txBody>
      </p:sp>
      <p:sp>
        <p:nvSpPr>
          <p:cNvPr id="17" name="Text Placeholder 3">
            <a:extLst>
              <a:ext uri="{FF2B5EF4-FFF2-40B4-BE49-F238E27FC236}">
                <a16:creationId xmlns:a16="http://schemas.microsoft.com/office/drawing/2014/main" id="{4C2F460B-7DDF-2588-3663-2EA8AEA8E10D}"/>
              </a:ext>
            </a:extLst>
          </p:cNvPr>
          <p:cNvSpPr>
            <a:spLocks noGrp="1"/>
          </p:cNvSpPr>
          <p:nvPr>
            <p:ph type="body" sz="half" idx="16" hasCustomPrompt="1"/>
          </p:nvPr>
        </p:nvSpPr>
        <p:spPr>
          <a:xfrm>
            <a:off x="9175531" y="937020"/>
            <a:ext cx="2843333" cy="231261"/>
          </a:xfrm>
          <a:prstGeom prst="rect">
            <a:avLst/>
          </a:prstGeom>
        </p:spPr>
        <p:txBody>
          <a:bodyPr/>
          <a:lstStyle>
            <a:lvl1pPr marL="0" indent="0" algn="r">
              <a:lnSpc>
                <a:spcPts val="540"/>
              </a:lnSpc>
              <a:buNone/>
              <a:defRPr sz="900" b="0" i="0">
                <a:solidFill>
                  <a:schemeClr val="tx1">
                    <a:lumMod val="75000"/>
                    <a:lumOff val="25000"/>
                  </a:schemeClr>
                </a:solidFill>
                <a:latin typeface="Montserrat Extra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PARTNER CIRCLE MEMBER NAME HERE</a:t>
            </a:r>
          </a:p>
        </p:txBody>
      </p:sp>
      <p:pic>
        <p:nvPicPr>
          <p:cNvPr id="18" name="Picture 17">
            <a:extLst>
              <a:ext uri="{FF2B5EF4-FFF2-40B4-BE49-F238E27FC236}">
                <a16:creationId xmlns:a16="http://schemas.microsoft.com/office/drawing/2014/main" id="{349E6733-C252-AD23-83F5-D0F6CA526126}"/>
              </a:ext>
            </a:extLst>
          </p:cNvPr>
          <p:cNvPicPr>
            <a:picLocks noChangeAspect="1"/>
          </p:cNvPicPr>
          <p:nvPr userDrawn="1"/>
        </p:nvPicPr>
        <p:blipFill>
          <a:blip r:embed="rId2"/>
          <a:srcRect/>
          <a:stretch/>
        </p:blipFill>
        <p:spPr>
          <a:xfrm>
            <a:off x="10617462" y="165370"/>
            <a:ext cx="1401402" cy="478224"/>
          </a:xfrm>
          <a:prstGeom prst="rect">
            <a:avLst/>
          </a:prstGeom>
        </p:spPr>
      </p:pic>
    </p:spTree>
    <p:extLst>
      <p:ext uri="{BB962C8B-B14F-4D97-AF65-F5344CB8AC3E}">
        <p14:creationId xmlns:p14="http://schemas.microsoft.com/office/powerpoint/2010/main" val="1644606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b_Picture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E184062-13C4-B69D-A97A-4330882C5D84}"/>
              </a:ext>
            </a:extLst>
          </p:cNvPr>
          <p:cNvSpPr>
            <a:spLocks noGrp="1"/>
          </p:cNvSpPr>
          <p:nvPr>
            <p:ph type="title" hasCustomPrompt="1"/>
          </p:nvPr>
        </p:nvSpPr>
        <p:spPr>
          <a:xfrm>
            <a:off x="839787" y="1348033"/>
            <a:ext cx="10840011" cy="541811"/>
          </a:xfrm>
          <a:prstGeom prst="rect">
            <a:avLst/>
          </a:prstGeom>
        </p:spPr>
        <p:txBody>
          <a:bodyPr anchor="b"/>
          <a:lstStyle>
            <a:lvl1pPr>
              <a:defRPr sz="3000" b="0" i="0">
                <a:solidFill>
                  <a:schemeClr val="tx1">
                    <a:lumMod val="75000"/>
                    <a:lumOff val="25000"/>
                  </a:schemeClr>
                </a:solidFill>
                <a:latin typeface="Montserrat" pitchFamily="2" charset="77"/>
              </a:defRPr>
            </a:lvl1pPr>
          </a:lstStyle>
          <a:p>
            <a:r>
              <a:rPr lang="en-US" dirty="0"/>
              <a:t>Title Here</a:t>
            </a:r>
          </a:p>
        </p:txBody>
      </p:sp>
      <p:grpSp>
        <p:nvGrpSpPr>
          <p:cNvPr id="9" name="Group 8">
            <a:extLst>
              <a:ext uri="{FF2B5EF4-FFF2-40B4-BE49-F238E27FC236}">
                <a16:creationId xmlns:a16="http://schemas.microsoft.com/office/drawing/2014/main" id="{DE9A07A0-1484-DB26-E5F1-FBCB86A40842}"/>
              </a:ext>
            </a:extLst>
          </p:cNvPr>
          <p:cNvGrpSpPr/>
          <p:nvPr userDrawn="1"/>
        </p:nvGrpSpPr>
        <p:grpSpPr>
          <a:xfrm>
            <a:off x="580250" y="1508288"/>
            <a:ext cx="107913" cy="390983"/>
            <a:chOff x="2921891" y="2109355"/>
            <a:chExt cx="107913" cy="390983"/>
          </a:xfrm>
        </p:grpSpPr>
        <p:sp>
          <p:nvSpPr>
            <p:cNvPr id="10" name="Oval 9">
              <a:extLst>
                <a:ext uri="{FF2B5EF4-FFF2-40B4-BE49-F238E27FC236}">
                  <a16:creationId xmlns:a16="http://schemas.microsoft.com/office/drawing/2014/main" id="{B40695E1-8150-7FEE-CF60-58D9BEECF699}"/>
                </a:ext>
              </a:extLst>
            </p:cNvPr>
            <p:cNvSpPr/>
            <p:nvPr userDrawn="1"/>
          </p:nvSpPr>
          <p:spPr>
            <a:xfrm>
              <a:off x="2921891" y="2109355"/>
              <a:ext cx="107913" cy="107913"/>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1" name="Oval 10">
              <a:extLst>
                <a:ext uri="{FF2B5EF4-FFF2-40B4-BE49-F238E27FC236}">
                  <a16:creationId xmlns:a16="http://schemas.microsoft.com/office/drawing/2014/main" id="{CF8CF3C4-EAEE-BBED-FEF4-86EDA34392A0}"/>
                </a:ext>
              </a:extLst>
            </p:cNvPr>
            <p:cNvSpPr/>
            <p:nvPr userDrawn="1"/>
          </p:nvSpPr>
          <p:spPr>
            <a:xfrm>
              <a:off x="2921891" y="2250890"/>
              <a:ext cx="107913" cy="107913"/>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Oval 11">
              <a:extLst>
                <a:ext uri="{FF2B5EF4-FFF2-40B4-BE49-F238E27FC236}">
                  <a16:creationId xmlns:a16="http://schemas.microsoft.com/office/drawing/2014/main" id="{955BA383-DAE3-39B3-739F-3F6D7FF34F00}"/>
                </a:ext>
              </a:extLst>
            </p:cNvPr>
            <p:cNvSpPr/>
            <p:nvPr userDrawn="1"/>
          </p:nvSpPr>
          <p:spPr>
            <a:xfrm>
              <a:off x="2921891" y="2392425"/>
              <a:ext cx="107913" cy="10791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cxnSp>
        <p:nvCxnSpPr>
          <p:cNvPr id="13" name="Straight Connector 12">
            <a:extLst>
              <a:ext uri="{FF2B5EF4-FFF2-40B4-BE49-F238E27FC236}">
                <a16:creationId xmlns:a16="http://schemas.microsoft.com/office/drawing/2014/main" id="{F3DBD5AB-8D16-381C-6195-B6E45B830CEC}"/>
              </a:ext>
            </a:extLst>
          </p:cNvPr>
          <p:cNvCxnSpPr>
            <a:cxnSpLocks/>
          </p:cNvCxnSpPr>
          <p:nvPr userDrawn="1"/>
        </p:nvCxnSpPr>
        <p:spPr>
          <a:xfrm>
            <a:off x="753064" y="1508288"/>
            <a:ext cx="0" cy="442117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2" name="Picture Placeholder 2">
            <a:extLst>
              <a:ext uri="{FF2B5EF4-FFF2-40B4-BE49-F238E27FC236}">
                <a16:creationId xmlns:a16="http://schemas.microsoft.com/office/drawing/2014/main" id="{0A2D8AC7-5BB4-DBDF-BE95-0184D9AEF45F}"/>
              </a:ext>
            </a:extLst>
          </p:cNvPr>
          <p:cNvSpPr>
            <a:spLocks noGrp="1"/>
          </p:cNvSpPr>
          <p:nvPr>
            <p:ph type="pic" idx="1"/>
          </p:nvPr>
        </p:nvSpPr>
        <p:spPr>
          <a:xfrm>
            <a:off x="839789" y="2573518"/>
            <a:ext cx="10840019" cy="38084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Text Placeholder 3">
            <a:extLst>
              <a:ext uri="{FF2B5EF4-FFF2-40B4-BE49-F238E27FC236}">
                <a16:creationId xmlns:a16="http://schemas.microsoft.com/office/drawing/2014/main" id="{E26C9D95-61EE-EE73-6F3E-F173391ACCB5}"/>
              </a:ext>
            </a:extLst>
          </p:cNvPr>
          <p:cNvSpPr>
            <a:spLocks noGrp="1"/>
          </p:cNvSpPr>
          <p:nvPr>
            <p:ph type="body" sz="half" idx="2" hasCustomPrompt="1"/>
          </p:nvPr>
        </p:nvSpPr>
        <p:spPr>
          <a:xfrm>
            <a:off x="839788" y="1929908"/>
            <a:ext cx="10840004" cy="407939"/>
          </a:xfrm>
          <a:prstGeom prst="rect">
            <a:avLst/>
          </a:prstGeom>
        </p:spPr>
        <p:txBody>
          <a:bodyPr/>
          <a:lstStyle>
            <a:lvl1pPr marL="0" indent="0">
              <a:buNone/>
              <a:defRPr sz="1500" b="0" i="0">
                <a:solidFill>
                  <a:srgbClr val="F89F35"/>
                </a:solidFill>
                <a:latin typeface="Montserrat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a:t>
            </a:r>
          </a:p>
        </p:txBody>
      </p:sp>
      <p:sp>
        <p:nvSpPr>
          <p:cNvPr id="17" name="Slide Number Placeholder 5">
            <a:extLst>
              <a:ext uri="{FF2B5EF4-FFF2-40B4-BE49-F238E27FC236}">
                <a16:creationId xmlns:a16="http://schemas.microsoft.com/office/drawing/2014/main" id="{12712E9E-ACC8-59C7-2AC4-09D963D17BC4}"/>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83CAF4-E0CB-7643-B65C-4C8B1FBA84CB}" type="slidenum">
              <a:rPr lang="en-US" sz="900" b="0" i="0" smtClean="0">
                <a:solidFill>
                  <a:schemeClr val="tx1">
                    <a:lumMod val="75000"/>
                    <a:lumOff val="25000"/>
                  </a:schemeClr>
                </a:solidFill>
                <a:latin typeface="Montserrat" pitchFamily="2" charset="77"/>
                <a:ea typeface="Roboto Condensed Light" panose="02000000000000000000" pitchFamily="2" charset="0"/>
              </a:rPr>
              <a:pPr/>
              <a:t>‹#›</a:t>
            </a:fld>
            <a:endParaRPr lang="en-US" sz="900" b="0" i="0" dirty="0">
              <a:solidFill>
                <a:schemeClr val="tx1">
                  <a:lumMod val="75000"/>
                  <a:lumOff val="25000"/>
                </a:schemeClr>
              </a:solidFill>
              <a:latin typeface="Montserrat" pitchFamily="2" charset="77"/>
              <a:ea typeface="Roboto Condensed Light" panose="02000000000000000000" pitchFamily="2" charset="0"/>
            </a:endParaRPr>
          </a:p>
        </p:txBody>
      </p:sp>
      <p:sp>
        <p:nvSpPr>
          <p:cNvPr id="8" name="Text Placeholder 3">
            <a:extLst>
              <a:ext uri="{FF2B5EF4-FFF2-40B4-BE49-F238E27FC236}">
                <a16:creationId xmlns:a16="http://schemas.microsoft.com/office/drawing/2014/main" id="{9AB74535-2779-717A-48D3-EAC02D05A513}"/>
              </a:ext>
            </a:extLst>
          </p:cNvPr>
          <p:cNvSpPr>
            <a:spLocks noGrp="1"/>
          </p:cNvSpPr>
          <p:nvPr>
            <p:ph type="body" sz="half" idx="15" hasCustomPrompt="1"/>
          </p:nvPr>
        </p:nvSpPr>
        <p:spPr>
          <a:xfrm>
            <a:off x="9175531" y="784621"/>
            <a:ext cx="2843333" cy="152400"/>
          </a:xfrm>
          <a:prstGeom prst="rect">
            <a:avLst/>
          </a:prstGeom>
        </p:spPr>
        <p:txBody>
          <a:bodyPr/>
          <a:lstStyle>
            <a:lvl1pPr marL="0" indent="0" algn="r">
              <a:lnSpc>
                <a:spcPts val="540"/>
              </a:lnSpc>
              <a:buNone/>
              <a:defRPr sz="800" b="1" i="0">
                <a:solidFill>
                  <a:srgbClr val="3DA358"/>
                </a:solidFill>
                <a:latin typeface="Montserrat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WEBINAR TITLE HERE</a:t>
            </a:r>
          </a:p>
        </p:txBody>
      </p:sp>
      <p:sp>
        <p:nvSpPr>
          <p:cNvPr id="14" name="Text Placeholder 3">
            <a:extLst>
              <a:ext uri="{FF2B5EF4-FFF2-40B4-BE49-F238E27FC236}">
                <a16:creationId xmlns:a16="http://schemas.microsoft.com/office/drawing/2014/main" id="{10018192-449B-92EB-F313-6758B0CFD36D}"/>
              </a:ext>
            </a:extLst>
          </p:cNvPr>
          <p:cNvSpPr>
            <a:spLocks noGrp="1"/>
          </p:cNvSpPr>
          <p:nvPr>
            <p:ph type="body" sz="half" idx="16" hasCustomPrompt="1"/>
          </p:nvPr>
        </p:nvSpPr>
        <p:spPr>
          <a:xfrm>
            <a:off x="9175531" y="937020"/>
            <a:ext cx="2843333" cy="231261"/>
          </a:xfrm>
          <a:prstGeom prst="rect">
            <a:avLst/>
          </a:prstGeom>
        </p:spPr>
        <p:txBody>
          <a:bodyPr/>
          <a:lstStyle>
            <a:lvl1pPr marL="0" indent="0" algn="r">
              <a:lnSpc>
                <a:spcPts val="540"/>
              </a:lnSpc>
              <a:buNone/>
              <a:defRPr sz="900" b="0" i="0">
                <a:solidFill>
                  <a:schemeClr val="tx1">
                    <a:lumMod val="75000"/>
                    <a:lumOff val="25000"/>
                  </a:schemeClr>
                </a:solidFill>
                <a:latin typeface="Montserrat Extra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PARTNER CIRCLE MEMBER NAME HERE</a:t>
            </a:r>
          </a:p>
        </p:txBody>
      </p:sp>
      <p:pic>
        <p:nvPicPr>
          <p:cNvPr id="15" name="Picture 14">
            <a:extLst>
              <a:ext uri="{FF2B5EF4-FFF2-40B4-BE49-F238E27FC236}">
                <a16:creationId xmlns:a16="http://schemas.microsoft.com/office/drawing/2014/main" id="{590B32EB-1D91-7863-BF05-7E206CA42F10}"/>
              </a:ext>
            </a:extLst>
          </p:cNvPr>
          <p:cNvPicPr>
            <a:picLocks noChangeAspect="1"/>
          </p:cNvPicPr>
          <p:nvPr userDrawn="1"/>
        </p:nvPicPr>
        <p:blipFill>
          <a:blip r:embed="rId2"/>
          <a:srcRect/>
          <a:stretch/>
        </p:blipFill>
        <p:spPr>
          <a:xfrm>
            <a:off x="10617462" y="165370"/>
            <a:ext cx="1401402" cy="478224"/>
          </a:xfrm>
          <a:prstGeom prst="rect">
            <a:avLst/>
          </a:prstGeom>
        </p:spPr>
      </p:pic>
    </p:spTree>
    <p:extLst>
      <p:ext uri="{BB962C8B-B14F-4D97-AF65-F5344CB8AC3E}">
        <p14:creationId xmlns:p14="http://schemas.microsoft.com/office/powerpoint/2010/main" val="52624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_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7209DCE-3DDC-14AD-8960-2FA98E9E853D}"/>
              </a:ext>
            </a:extLst>
          </p:cNvPr>
          <p:cNvGrpSpPr/>
          <p:nvPr userDrawn="1"/>
        </p:nvGrpSpPr>
        <p:grpSpPr>
          <a:xfrm>
            <a:off x="580250" y="1293828"/>
            <a:ext cx="107913" cy="390983"/>
            <a:chOff x="2921891" y="2109355"/>
            <a:chExt cx="107913" cy="390983"/>
          </a:xfrm>
        </p:grpSpPr>
        <p:sp>
          <p:nvSpPr>
            <p:cNvPr id="9" name="Oval 8">
              <a:extLst>
                <a:ext uri="{FF2B5EF4-FFF2-40B4-BE49-F238E27FC236}">
                  <a16:creationId xmlns:a16="http://schemas.microsoft.com/office/drawing/2014/main" id="{E2188AC5-F8D1-F4A8-A329-35C8419E14D7}"/>
                </a:ext>
              </a:extLst>
            </p:cNvPr>
            <p:cNvSpPr/>
            <p:nvPr userDrawn="1"/>
          </p:nvSpPr>
          <p:spPr>
            <a:xfrm>
              <a:off x="2921891" y="2109355"/>
              <a:ext cx="107913" cy="107913"/>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0" name="Oval 9">
              <a:extLst>
                <a:ext uri="{FF2B5EF4-FFF2-40B4-BE49-F238E27FC236}">
                  <a16:creationId xmlns:a16="http://schemas.microsoft.com/office/drawing/2014/main" id="{B5919625-08F5-E5F0-F7B0-78BB84E95B4E}"/>
                </a:ext>
              </a:extLst>
            </p:cNvPr>
            <p:cNvSpPr/>
            <p:nvPr userDrawn="1"/>
          </p:nvSpPr>
          <p:spPr>
            <a:xfrm>
              <a:off x="2921891" y="2250890"/>
              <a:ext cx="107913" cy="107913"/>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Oval 10">
              <a:extLst>
                <a:ext uri="{FF2B5EF4-FFF2-40B4-BE49-F238E27FC236}">
                  <a16:creationId xmlns:a16="http://schemas.microsoft.com/office/drawing/2014/main" id="{4A8712B9-F684-B441-FB7F-9C0097615C63}"/>
                </a:ext>
              </a:extLst>
            </p:cNvPr>
            <p:cNvSpPr/>
            <p:nvPr userDrawn="1"/>
          </p:nvSpPr>
          <p:spPr>
            <a:xfrm>
              <a:off x="2921891" y="2392425"/>
              <a:ext cx="107913" cy="10791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cxnSp>
        <p:nvCxnSpPr>
          <p:cNvPr id="12" name="Straight Connector 11">
            <a:extLst>
              <a:ext uri="{FF2B5EF4-FFF2-40B4-BE49-F238E27FC236}">
                <a16:creationId xmlns:a16="http://schemas.microsoft.com/office/drawing/2014/main" id="{2872B74A-F27B-0C76-4F4C-644BE2CD89BE}"/>
              </a:ext>
            </a:extLst>
          </p:cNvPr>
          <p:cNvCxnSpPr>
            <a:cxnSpLocks/>
          </p:cNvCxnSpPr>
          <p:nvPr userDrawn="1"/>
        </p:nvCxnSpPr>
        <p:spPr>
          <a:xfrm>
            <a:off x="753064" y="1293828"/>
            <a:ext cx="0" cy="442117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EC2117FB-7FE3-ED17-51F2-D615F9AFFA18}"/>
              </a:ext>
            </a:extLst>
          </p:cNvPr>
          <p:cNvSpPr>
            <a:spLocks noGrp="1"/>
          </p:cNvSpPr>
          <p:nvPr>
            <p:ph type="title" hasCustomPrompt="1"/>
          </p:nvPr>
        </p:nvSpPr>
        <p:spPr>
          <a:xfrm>
            <a:off x="839788" y="1155914"/>
            <a:ext cx="7114505" cy="570092"/>
          </a:xfrm>
          <a:prstGeom prst="rect">
            <a:avLst/>
          </a:prstGeom>
        </p:spPr>
        <p:txBody>
          <a:bodyPr anchor="b"/>
          <a:lstStyle>
            <a:lvl1pPr>
              <a:defRPr sz="3000" b="0" i="0">
                <a:solidFill>
                  <a:schemeClr val="tx1">
                    <a:lumMod val="75000"/>
                    <a:lumOff val="25000"/>
                  </a:schemeClr>
                </a:solidFill>
                <a:latin typeface="Montserrat" pitchFamily="2" charset="77"/>
              </a:defRPr>
            </a:lvl1pPr>
          </a:lstStyle>
          <a:p>
            <a:r>
              <a:rPr lang="en-US" dirty="0"/>
              <a:t>Title Here</a:t>
            </a:r>
          </a:p>
        </p:txBody>
      </p:sp>
      <p:sp>
        <p:nvSpPr>
          <p:cNvPr id="16" name="Text Placeholder 3">
            <a:extLst>
              <a:ext uri="{FF2B5EF4-FFF2-40B4-BE49-F238E27FC236}">
                <a16:creationId xmlns:a16="http://schemas.microsoft.com/office/drawing/2014/main" id="{F85105FA-DE95-CDDA-63D4-C2758BD83BF0}"/>
              </a:ext>
            </a:extLst>
          </p:cNvPr>
          <p:cNvSpPr>
            <a:spLocks noGrp="1"/>
          </p:cNvSpPr>
          <p:nvPr>
            <p:ph type="body" sz="half" idx="2" hasCustomPrompt="1"/>
          </p:nvPr>
        </p:nvSpPr>
        <p:spPr>
          <a:xfrm>
            <a:off x="839788" y="1726006"/>
            <a:ext cx="7114498" cy="544398"/>
          </a:xfrm>
          <a:prstGeom prst="rect">
            <a:avLst/>
          </a:prstGeom>
        </p:spPr>
        <p:txBody>
          <a:bodyPr/>
          <a:lstStyle>
            <a:lvl1pPr marL="0" indent="0">
              <a:buNone/>
              <a:defRPr sz="1500" b="0" i="0">
                <a:solidFill>
                  <a:srgbClr val="F89F35"/>
                </a:solidFill>
                <a:latin typeface="Montserrat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a:t>
            </a:r>
          </a:p>
        </p:txBody>
      </p:sp>
      <p:sp>
        <p:nvSpPr>
          <p:cNvPr id="4" name="Slide Number Placeholder 5">
            <a:extLst>
              <a:ext uri="{FF2B5EF4-FFF2-40B4-BE49-F238E27FC236}">
                <a16:creationId xmlns:a16="http://schemas.microsoft.com/office/drawing/2014/main" id="{EC5E6F8C-DA5E-1EB8-6B1A-F48584AD019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83CAF4-E0CB-7643-B65C-4C8B1FBA84CB}" type="slidenum">
              <a:rPr lang="en-US" sz="900" b="0" i="0" smtClean="0">
                <a:solidFill>
                  <a:schemeClr val="tx1">
                    <a:lumMod val="75000"/>
                    <a:lumOff val="25000"/>
                  </a:schemeClr>
                </a:solidFill>
                <a:latin typeface="Montserrat" pitchFamily="2" charset="77"/>
                <a:ea typeface="Roboto Condensed Light" panose="02000000000000000000" pitchFamily="2" charset="0"/>
              </a:rPr>
              <a:pPr/>
              <a:t>‹#›</a:t>
            </a:fld>
            <a:endParaRPr lang="en-US" sz="900" b="0" i="0" dirty="0">
              <a:solidFill>
                <a:schemeClr val="tx1">
                  <a:lumMod val="75000"/>
                  <a:lumOff val="25000"/>
                </a:schemeClr>
              </a:solidFill>
              <a:latin typeface="Montserrat" pitchFamily="2" charset="77"/>
              <a:ea typeface="Roboto Condensed Light" panose="02000000000000000000" pitchFamily="2" charset="0"/>
            </a:endParaRPr>
          </a:p>
        </p:txBody>
      </p:sp>
      <p:sp>
        <p:nvSpPr>
          <p:cNvPr id="2" name="Text Placeholder 3">
            <a:extLst>
              <a:ext uri="{FF2B5EF4-FFF2-40B4-BE49-F238E27FC236}">
                <a16:creationId xmlns:a16="http://schemas.microsoft.com/office/drawing/2014/main" id="{5F8C1CEB-DB52-2F82-5C4F-EF5B320CFC88}"/>
              </a:ext>
            </a:extLst>
          </p:cNvPr>
          <p:cNvSpPr>
            <a:spLocks noGrp="1"/>
          </p:cNvSpPr>
          <p:nvPr>
            <p:ph type="body" sz="half" idx="15" hasCustomPrompt="1"/>
          </p:nvPr>
        </p:nvSpPr>
        <p:spPr>
          <a:xfrm>
            <a:off x="9175531" y="784621"/>
            <a:ext cx="2843333" cy="152400"/>
          </a:xfrm>
          <a:prstGeom prst="rect">
            <a:avLst/>
          </a:prstGeom>
        </p:spPr>
        <p:txBody>
          <a:bodyPr/>
          <a:lstStyle>
            <a:lvl1pPr marL="0" indent="0" algn="r">
              <a:lnSpc>
                <a:spcPts val="540"/>
              </a:lnSpc>
              <a:buNone/>
              <a:defRPr sz="800" b="1" i="0">
                <a:solidFill>
                  <a:srgbClr val="3DA358"/>
                </a:solidFill>
                <a:latin typeface="Montserrat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WEBINAR TITLE HERE</a:t>
            </a:r>
          </a:p>
        </p:txBody>
      </p:sp>
      <p:sp>
        <p:nvSpPr>
          <p:cNvPr id="3" name="Text Placeholder 3">
            <a:extLst>
              <a:ext uri="{FF2B5EF4-FFF2-40B4-BE49-F238E27FC236}">
                <a16:creationId xmlns:a16="http://schemas.microsoft.com/office/drawing/2014/main" id="{D6E2ED4A-5295-663A-048F-2308D14CE5D6}"/>
              </a:ext>
            </a:extLst>
          </p:cNvPr>
          <p:cNvSpPr>
            <a:spLocks noGrp="1"/>
          </p:cNvSpPr>
          <p:nvPr>
            <p:ph type="body" sz="half" idx="16" hasCustomPrompt="1"/>
          </p:nvPr>
        </p:nvSpPr>
        <p:spPr>
          <a:xfrm>
            <a:off x="9175531" y="937020"/>
            <a:ext cx="2843333" cy="231261"/>
          </a:xfrm>
          <a:prstGeom prst="rect">
            <a:avLst/>
          </a:prstGeom>
        </p:spPr>
        <p:txBody>
          <a:bodyPr/>
          <a:lstStyle>
            <a:lvl1pPr marL="0" indent="0" algn="r">
              <a:lnSpc>
                <a:spcPts val="540"/>
              </a:lnSpc>
              <a:buNone/>
              <a:defRPr sz="900" b="0" i="0">
                <a:solidFill>
                  <a:schemeClr val="tx1">
                    <a:lumMod val="75000"/>
                    <a:lumOff val="25000"/>
                  </a:schemeClr>
                </a:solidFill>
                <a:latin typeface="Montserrat Extra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PARTNER CIRCLE MEMBER NAME HERE</a:t>
            </a:r>
          </a:p>
        </p:txBody>
      </p:sp>
      <p:pic>
        <p:nvPicPr>
          <p:cNvPr id="5" name="Picture 4">
            <a:extLst>
              <a:ext uri="{FF2B5EF4-FFF2-40B4-BE49-F238E27FC236}">
                <a16:creationId xmlns:a16="http://schemas.microsoft.com/office/drawing/2014/main" id="{5151406B-B171-2F4D-2C97-BFAD66C39AEF}"/>
              </a:ext>
            </a:extLst>
          </p:cNvPr>
          <p:cNvPicPr>
            <a:picLocks noChangeAspect="1"/>
          </p:cNvPicPr>
          <p:nvPr userDrawn="1"/>
        </p:nvPicPr>
        <p:blipFill>
          <a:blip r:embed="rId2"/>
          <a:srcRect/>
          <a:stretch/>
        </p:blipFill>
        <p:spPr>
          <a:xfrm>
            <a:off x="10617462" y="165370"/>
            <a:ext cx="1401402" cy="478224"/>
          </a:xfrm>
          <a:prstGeom prst="rect">
            <a:avLst/>
          </a:prstGeom>
        </p:spPr>
      </p:pic>
    </p:spTree>
    <p:extLst>
      <p:ext uri="{BB962C8B-B14F-4D97-AF65-F5344CB8AC3E}">
        <p14:creationId xmlns:p14="http://schemas.microsoft.com/office/powerpoint/2010/main" val="2509164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a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9117ED9-2C16-1D2A-0EA3-472E140BE9AF}"/>
              </a:ext>
            </a:extLst>
          </p:cNvPr>
          <p:cNvSpPr>
            <a:spLocks noGrp="1"/>
          </p:cNvSpPr>
          <p:nvPr>
            <p:ph type="pic" idx="1"/>
          </p:nvPr>
        </p:nvSpPr>
        <p:spPr>
          <a:xfrm>
            <a:off x="5183187" y="1401741"/>
            <a:ext cx="6562605" cy="431325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grpSp>
        <p:nvGrpSpPr>
          <p:cNvPr id="8" name="Group 7">
            <a:extLst>
              <a:ext uri="{FF2B5EF4-FFF2-40B4-BE49-F238E27FC236}">
                <a16:creationId xmlns:a16="http://schemas.microsoft.com/office/drawing/2014/main" id="{07209DCE-3DDC-14AD-8960-2FA98E9E853D}"/>
              </a:ext>
            </a:extLst>
          </p:cNvPr>
          <p:cNvGrpSpPr/>
          <p:nvPr userDrawn="1"/>
        </p:nvGrpSpPr>
        <p:grpSpPr>
          <a:xfrm>
            <a:off x="580250" y="1293828"/>
            <a:ext cx="107913" cy="390983"/>
            <a:chOff x="2921891" y="2109355"/>
            <a:chExt cx="107913" cy="390983"/>
          </a:xfrm>
        </p:grpSpPr>
        <p:sp>
          <p:nvSpPr>
            <p:cNvPr id="9" name="Oval 8">
              <a:extLst>
                <a:ext uri="{FF2B5EF4-FFF2-40B4-BE49-F238E27FC236}">
                  <a16:creationId xmlns:a16="http://schemas.microsoft.com/office/drawing/2014/main" id="{E2188AC5-F8D1-F4A8-A329-35C8419E14D7}"/>
                </a:ext>
              </a:extLst>
            </p:cNvPr>
            <p:cNvSpPr/>
            <p:nvPr userDrawn="1"/>
          </p:nvSpPr>
          <p:spPr>
            <a:xfrm>
              <a:off x="2921891" y="2109355"/>
              <a:ext cx="107913" cy="107913"/>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0" name="Oval 9">
              <a:extLst>
                <a:ext uri="{FF2B5EF4-FFF2-40B4-BE49-F238E27FC236}">
                  <a16:creationId xmlns:a16="http://schemas.microsoft.com/office/drawing/2014/main" id="{B5919625-08F5-E5F0-F7B0-78BB84E95B4E}"/>
                </a:ext>
              </a:extLst>
            </p:cNvPr>
            <p:cNvSpPr/>
            <p:nvPr userDrawn="1"/>
          </p:nvSpPr>
          <p:spPr>
            <a:xfrm>
              <a:off x="2921891" y="2250890"/>
              <a:ext cx="107913" cy="107913"/>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Oval 10">
              <a:extLst>
                <a:ext uri="{FF2B5EF4-FFF2-40B4-BE49-F238E27FC236}">
                  <a16:creationId xmlns:a16="http://schemas.microsoft.com/office/drawing/2014/main" id="{4A8712B9-F684-B441-FB7F-9C0097615C63}"/>
                </a:ext>
              </a:extLst>
            </p:cNvPr>
            <p:cNvSpPr/>
            <p:nvPr userDrawn="1"/>
          </p:nvSpPr>
          <p:spPr>
            <a:xfrm>
              <a:off x="2921891" y="2392425"/>
              <a:ext cx="107913" cy="10791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cxnSp>
        <p:nvCxnSpPr>
          <p:cNvPr id="12" name="Straight Connector 11">
            <a:extLst>
              <a:ext uri="{FF2B5EF4-FFF2-40B4-BE49-F238E27FC236}">
                <a16:creationId xmlns:a16="http://schemas.microsoft.com/office/drawing/2014/main" id="{2872B74A-F27B-0C76-4F4C-644BE2CD89BE}"/>
              </a:ext>
            </a:extLst>
          </p:cNvPr>
          <p:cNvCxnSpPr>
            <a:cxnSpLocks/>
          </p:cNvCxnSpPr>
          <p:nvPr userDrawn="1"/>
        </p:nvCxnSpPr>
        <p:spPr>
          <a:xfrm>
            <a:off x="753064" y="1293828"/>
            <a:ext cx="0" cy="442117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EC2117FB-7FE3-ED17-51F2-D615F9AFFA18}"/>
              </a:ext>
            </a:extLst>
          </p:cNvPr>
          <p:cNvSpPr>
            <a:spLocks noGrp="1"/>
          </p:cNvSpPr>
          <p:nvPr>
            <p:ph type="title" hasCustomPrompt="1"/>
          </p:nvPr>
        </p:nvSpPr>
        <p:spPr>
          <a:xfrm>
            <a:off x="839788" y="1114719"/>
            <a:ext cx="3953445" cy="982744"/>
          </a:xfrm>
          <a:prstGeom prst="rect">
            <a:avLst/>
          </a:prstGeom>
        </p:spPr>
        <p:txBody>
          <a:bodyPr anchor="b"/>
          <a:lstStyle>
            <a:lvl1pPr>
              <a:defRPr sz="3000" b="0" i="0">
                <a:solidFill>
                  <a:schemeClr val="tx1">
                    <a:lumMod val="75000"/>
                    <a:lumOff val="25000"/>
                  </a:schemeClr>
                </a:solidFill>
                <a:latin typeface="Montserrat" pitchFamily="2" charset="77"/>
              </a:defRPr>
            </a:lvl1pPr>
          </a:lstStyle>
          <a:p>
            <a:r>
              <a:rPr lang="en-US" dirty="0"/>
              <a:t>Title</a:t>
            </a:r>
            <a:br>
              <a:rPr lang="en-US" dirty="0"/>
            </a:br>
            <a:r>
              <a:rPr lang="en-US" dirty="0"/>
              <a:t>Here</a:t>
            </a:r>
          </a:p>
        </p:txBody>
      </p:sp>
      <p:sp>
        <p:nvSpPr>
          <p:cNvPr id="16" name="Text Placeholder 3">
            <a:extLst>
              <a:ext uri="{FF2B5EF4-FFF2-40B4-BE49-F238E27FC236}">
                <a16:creationId xmlns:a16="http://schemas.microsoft.com/office/drawing/2014/main" id="{F85105FA-DE95-CDDA-63D4-C2758BD83BF0}"/>
              </a:ext>
            </a:extLst>
          </p:cNvPr>
          <p:cNvSpPr>
            <a:spLocks noGrp="1"/>
          </p:cNvSpPr>
          <p:nvPr>
            <p:ph type="body" sz="half" idx="2" hasCustomPrompt="1"/>
          </p:nvPr>
        </p:nvSpPr>
        <p:spPr>
          <a:xfrm>
            <a:off x="839788" y="2125744"/>
            <a:ext cx="3953445" cy="544398"/>
          </a:xfrm>
          <a:prstGeom prst="rect">
            <a:avLst/>
          </a:prstGeom>
        </p:spPr>
        <p:txBody>
          <a:bodyPr/>
          <a:lstStyle>
            <a:lvl1pPr marL="0" indent="0">
              <a:buNone/>
              <a:defRPr sz="1500" b="0" i="0">
                <a:solidFill>
                  <a:srgbClr val="F89F35"/>
                </a:solidFill>
                <a:latin typeface="Montserrat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a:t>
            </a:r>
          </a:p>
        </p:txBody>
      </p:sp>
      <p:sp>
        <p:nvSpPr>
          <p:cNvPr id="17" name="Text Placeholder 3">
            <a:extLst>
              <a:ext uri="{FF2B5EF4-FFF2-40B4-BE49-F238E27FC236}">
                <a16:creationId xmlns:a16="http://schemas.microsoft.com/office/drawing/2014/main" id="{2E4DAAAB-A920-431D-537F-DD07273D5045}"/>
              </a:ext>
            </a:extLst>
          </p:cNvPr>
          <p:cNvSpPr>
            <a:spLocks noGrp="1"/>
          </p:cNvSpPr>
          <p:nvPr>
            <p:ph type="body" sz="half" idx="13" hasCustomPrompt="1"/>
          </p:nvPr>
        </p:nvSpPr>
        <p:spPr>
          <a:xfrm>
            <a:off x="839788" y="2747913"/>
            <a:ext cx="3953445" cy="2967088"/>
          </a:xfrm>
          <a:prstGeom prst="rect">
            <a:avLst/>
          </a:prstGeom>
        </p:spPr>
        <p:txBody>
          <a:bodyPr/>
          <a:lstStyle>
            <a:lvl1pPr marL="0" indent="0">
              <a:buNone/>
              <a:defRPr sz="1300" b="0" i="0">
                <a:solidFill>
                  <a:schemeClr val="tx1">
                    <a:lumMod val="75000"/>
                    <a:lumOff val="25000"/>
                  </a:schemeClr>
                </a:solidFill>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a:t>
            </a:r>
          </a:p>
        </p:txBody>
      </p:sp>
      <p:sp>
        <p:nvSpPr>
          <p:cNvPr id="4" name="Slide Number Placeholder 5">
            <a:extLst>
              <a:ext uri="{FF2B5EF4-FFF2-40B4-BE49-F238E27FC236}">
                <a16:creationId xmlns:a16="http://schemas.microsoft.com/office/drawing/2014/main" id="{EC5E6F8C-DA5E-1EB8-6B1A-F48584AD019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83CAF4-E0CB-7643-B65C-4C8B1FBA84CB}" type="slidenum">
              <a:rPr lang="en-US" sz="900" b="0" i="0" smtClean="0">
                <a:solidFill>
                  <a:schemeClr val="tx1">
                    <a:lumMod val="75000"/>
                    <a:lumOff val="25000"/>
                  </a:schemeClr>
                </a:solidFill>
                <a:latin typeface="Montserrat" pitchFamily="2" charset="77"/>
                <a:ea typeface="Roboto Condensed Light" panose="02000000000000000000" pitchFamily="2" charset="0"/>
              </a:rPr>
              <a:pPr/>
              <a:t>‹#›</a:t>
            </a:fld>
            <a:endParaRPr lang="en-US" sz="900" b="0" i="0" dirty="0">
              <a:solidFill>
                <a:schemeClr val="tx1">
                  <a:lumMod val="75000"/>
                  <a:lumOff val="25000"/>
                </a:schemeClr>
              </a:solidFill>
              <a:latin typeface="Montserrat" pitchFamily="2" charset="77"/>
              <a:ea typeface="Roboto Condensed Light" panose="02000000000000000000" pitchFamily="2" charset="0"/>
            </a:endParaRPr>
          </a:p>
        </p:txBody>
      </p:sp>
      <p:sp>
        <p:nvSpPr>
          <p:cNvPr id="2" name="Text Placeholder 3">
            <a:extLst>
              <a:ext uri="{FF2B5EF4-FFF2-40B4-BE49-F238E27FC236}">
                <a16:creationId xmlns:a16="http://schemas.microsoft.com/office/drawing/2014/main" id="{1AED8DAD-3E65-3BA3-8791-A5931B63C3F8}"/>
              </a:ext>
            </a:extLst>
          </p:cNvPr>
          <p:cNvSpPr>
            <a:spLocks noGrp="1"/>
          </p:cNvSpPr>
          <p:nvPr>
            <p:ph type="body" sz="half" idx="15" hasCustomPrompt="1"/>
          </p:nvPr>
        </p:nvSpPr>
        <p:spPr>
          <a:xfrm>
            <a:off x="9175531" y="784621"/>
            <a:ext cx="2843333" cy="152400"/>
          </a:xfrm>
          <a:prstGeom prst="rect">
            <a:avLst/>
          </a:prstGeom>
        </p:spPr>
        <p:txBody>
          <a:bodyPr/>
          <a:lstStyle>
            <a:lvl1pPr marL="0" indent="0" algn="r">
              <a:lnSpc>
                <a:spcPts val="540"/>
              </a:lnSpc>
              <a:buNone/>
              <a:defRPr sz="800" b="1" i="0">
                <a:solidFill>
                  <a:srgbClr val="3DA358"/>
                </a:solidFill>
                <a:latin typeface="Montserrat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WEBINAR TITLE HERE</a:t>
            </a:r>
          </a:p>
        </p:txBody>
      </p:sp>
      <p:sp>
        <p:nvSpPr>
          <p:cNvPr id="5" name="Text Placeholder 3">
            <a:extLst>
              <a:ext uri="{FF2B5EF4-FFF2-40B4-BE49-F238E27FC236}">
                <a16:creationId xmlns:a16="http://schemas.microsoft.com/office/drawing/2014/main" id="{C9225435-C1DB-201A-E687-07D25519BA0D}"/>
              </a:ext>
            </a:extLst>
          </p:cNvPr>
          <p:cNvSpPr>
            <a:spLocks noGrp="1"/>
          </p:cNvSpPr>
          <p:nvPr>
            <p:ph type="body" sz="half" idx="16" hasCustomPrompt="1"/>
          </p:nvPr>
        </p:nvSpPr>
        <p:spPr>
          <a:xfrm>
            <a:off x="9175531" y="937020"/>
            <a:ext cx="2843333" cy="231261"/>
          </a:xfrm>
          <a:prstGeom prst="rect">
            <a:avLst/>
          </a:prstGeom>
        </p:spPr>
        <p:txBody>
          <a:bodyPr/>
          <a:lstStyle>
            <a:lvl1pPr marL="0" indent="0" algn="r">
              <a:lnSpc>
                <a:spcPts val="540"/>
              </a:lnSpc>
              <a:buNone/>
              <a:defRPr sz="900" b="0" i="0">
                <a:solidFill>
                  <a:schemeClr val="tx1">
                    <a:lumMod val="75000"/>
                    <a:lumOff val="25000"/>
                  </a:schemeClr>
                </a:solidFill>
                <a:latin typeface="Montserrat Extra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PARTNER CIRCLE MEMBER NAME HERE</a:t>
            </a:r>
          </a:p>
        </p:txBody>
      </p:sp>
      <p:pic>
        <p:nvPicPr>
          <p:cNvPr id="6" name="Picture 5">
            <a:extLst>
              <a:ext uri="{FF2B5EF4-FFF2-40B4-BE49-F238E27FC236}">
                <a16:creationId xmlns:a16="http://schemas.microsoft.com/office/drawing/2014/main" id="{18DD956C-565B-9B5C-06FB-12604D71FB03}"/>
              </a:ext>
            </a:extLst>
          </p:cNvPr>
          <p:cNvPicPr>
            <a:picLocks noChangeAspect="1"/>
          </p:cNvPicPr>
          <p:nvPr userDrawn="1"/>
        </p:nvPicPr>
        <p:blipFill>
          <a:blip r:embed="rId2"/>
          <a:srcRect/>
          <a:stretch/>
        </p:blipFill>
        <p:spPr>
          <a:xfrm>
            <a:off x="10617462" y="165370"/>
            <a:ext cx="1401402" cy="478224"/>
          </a:xfrm>
          <a:prstGeom prst="rect">
            <a:avLst/>
          </a:prstGeom>
        </p:spPr>
      </p:pic>
    </p:spTree>
    <p:extLst>
      <p:ext uri="{BB962C8B-B14F-4D97-AF65-F5344CB8AC3E}">
        <p14:creationId xmlns:p14="http://schemas.microsoft.com/office/powerpoint/2010/main" val="2648489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b_Picture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E184062-13C4-B69D-A97A-4330882C5D84}"/>
              </a:ext>
            </a:extLst>
          </p:cNvPr>
          <p:cNvSpPr>
            <a:spLocks noGrp="1"/>
          </p:cNvSpPr>
          <p:nvPr>
            <p:ph type="title" hasCustomPrompt="1"/>
          </p:nvPr>
        </p:nvSpPr>
        <p:spPr>
          <a:xfrm>
            <a:off x="839787" y="1348033"/>
            <a:ext cx="10840011" cy="541811"/>
          </a:xfrm>
          <a:prstGeom prst="rect">
            <a:avLst/>
          </a:prstGeom>
        </p:spPr>
        <p:txBody>
          <a:bodyPr anchor="b"/>
          <a:lstStyle>
            <a:lvl1pPr>
              <a:defRPr sz="3000" b="0" i="0">
                <a:solidFill>
                  <a:schemeClr val="tx1">
                    <a:lumMod val="75000"/>
                    <a:lumOff val="25000"/>
                  </a:schemeClr>
                </a:solidFill>
                <a:latin typeface="Montserrat" pitchFamily="2" charset="77"/>
              </a:defRPr>
            </a:lvl1pPr>
          </a:lstStyle>
          <a:p>
            <a:r>
              <a:rPr lang="en-US" dirty="0"/>
              <a:t>Title Here</a:t>
            </a:r>
          </a:p>
        </p:txBody>
      </p:sp>
      <p:grpSp>
        <p:nvGrpSpPr>
          <p:cNvPr id="9" name="Group 8">
            <a:extLst>
              <a:ext uri="{FF2B5EF4-FFF2-40B4-BE49-F238E27FC236}">
                <a16:creationId xmlns:a16="http://schemas.microsoft.com/office/drawing/2014/main" id="{DE9A07A0-1484-DB26-E5F1-FBCB86A40842}"/>
              </a:ext>
            </a:extLst>
          </p:cNvPr>
          <p:cNvGrpSpPr/>
          <p:nvPr userDrawn="1"/>
        </p:nvGrpSpPr>
        <p:grpSpPr>
          <a:xfrm>
            <a:off x="580250" y="1508288"/>
            <a:ext cx="107913" cy="390983"/>
            <a:chOff x="2921891" y="2109355"/>
            <a:chExt cx="107913" cy="390983"/>
          </a:xfrm>
        </p:grpSpPr>
        <p:sp>
          <p:nvSpPr>
            <p:cNvPr id="10" name="Oval 9">
              <a:extLst>
                <a:ext uri="{FF2B5EF4-FFF2-40B4-BE49-F238E27FC236}">
                  <a16:creationId xmlns:a16="http://schemas.microsoft.com/office/drawing/2014/main" id="{B40695E1-8150-7FEE-CF60-58D9BEECF699}"/>
                </a:ext>
              </a:extLst>
            </p:cNvPr>
            <p:cNvSpPr/>
            <p:nvPr userDrawn="1"/>
          </p:nvSpPr>
          <p:spPr>
            <a:xfrm>
              <a:off x="2921891" y="2109355"/>
              <a:ext cx="107913" cy="107913"/>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1" name="Oval 10">
              <a:extLst>
                <a:ext uri="{FF2B5EF4-FFF2-40B4-BE49-F238E27FC236}">
                  <a16:creationId xmlns:a16="http://schemas.microsoft.com/office/drawing/2014/main" id="{CF8CF3C4-EAEE-BBED-FEF4-86EDA34392A0}"/>
                </a:ext>
              </a:extLst>
            </p:cNvPr>
            <p:cNvSpPr/>
            <p:nvPr userDrawn="1"/>
          </p:nvSpPr>
          <p:spPr>
            <a:xfrm>
              <a:off x="2921891" y="2250890"/>
              <a:ext cx="107913" cy="107913"/>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Oval 11">
              <a:extLst>
                <a:ext uri="{FF2B5EF4-FFF2-40B4-BE49-F238E27FC236}">
                  <a16:creationId xmlns:a16="http://schemas.microsoft.com/office/drawing/2014/main" id="{955BA383-DAE3-39B3-739F-3F6D7FF34F00}"/>
                </a:ext>
              </a:extLst>
            </p:cNvPr>
            <p:cNvSpPr/>
            <p:nvPr userDrawn="1"/>
          </p:nvSpPr>
          <p:spPr>
            <a:xfrm>
              <a:off x="2921891" y="2392425"/>
              <a:ext cx="107913" cy="10791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cxnSp>
        <p:nvCxnSpPr>
          <p:cNvPr id="13" name="Straight Connector 12">
            <a:extLst>
              <a:ext uri="{FF2B5EF4-FFF2-40B4-BE49-F238E27FC236}">
                <a16:creationId xmlns:a16="http://schemas.microsoft.com/office/drawing/2014/main" id="{F3DBD5AB-8D16-381C-6195-B6E45B830CEC}"/>
              </a:ext>
            </a:extLst>
          </p:cNvPr>
          <p:cNvCxnSpPr>
            <a:cxnSpLocks/>
          </p:cNvCxnSpPr>
          <p:nvPr userDrawn="1"/>
        </p:nvCxnSpPr>
        <p:spPr>
          <a:xfrm>
            <a:off x="753064" y="1508288"/>
            <a:ext cx="0" cy="442117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2" name="Picture Placeholder 2">
            <a:extLst>
              <a:ext uri="{FF2B5EF4-FFF2-40B4-BE49-F238E27FC236}">
                <a16:creationId xmlns:a16="http://schemas.microsoft.com/office/drawing/2014/main" id="{0A2D8AC7-5BB4-DBDF-BE95-0184D9AEF45F}"/>
              </a:ext>
            </a:extLst>
          </p:cNvPr>
          <p:cNvSpPr>
            <a:spLocks noGrp="1"/>
          </p:cNvSpPr>
          <p:nvPr>
            <p:ph type="pic" idx="1"/>
          </p:nvPr>
        </p:nvSpPr>
        <p:spPr>
          <a:xfrm>
            <a:off x="839789" y="2573518"/>
            <a:ext cx="10840019" cy="38084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Text Placeholder 3">
            <a:extLst>
              <a:ext uri="{FF2B5EF4-FFF2-40B4-BE49-F238E27FC236}">
                <a16:creationId xmlns:a16="http://schemas.microsoft.com/office/drawing/2014/main" id="{E26C9D95-61EE-EE73-6F3E-F173391ACCB5}"/>
              </a:ext>
            </a:extLst>
          </p:cNvPr>
          <p:cNvSpPr>
            <a:spLocks noGrp="1"/>
          </p:cNvSpPr>
          <p:nvPr>
            <p:ph type="body" sz="half" idx="2" hasCustomPrompt="1"/>
          </p:nvPr>
        </p:nvSpPr>
        <p:spPr>
          <a:xfrm>
            <a:off x="839788" y="1929908"/>
            <a:ext cx="10840004" cy="407939"/>
          </a:xfrm>
          <a:prstGeom prst="rect">
            <a:avLst/>
          </a:prstGeom>
        </p:spPr>
        <p:txBody>
          <a:bodyPr/>
          <a:lstStyle>
            <a:lvl1pPr marL="0" indent="0">
              <a:buNone/>
              <a:defRPr sz="1500" b="0" i="0">
                <a:solidFill>
                  <a:srgbClr val="F89F35"/>
                </a:solidFill>
                <a:latin typeface="Montserrat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a:t>
            </a:r>
          </a:p>
        </p:txBody>
      </p:sp>
      <p:sp>
        <p:nvSpPr>
          <p:cNvPr id="17" name="Slide Number Placeholder 5">
            <a:extLst>
              <a:ext uri="{FF2B5EF4-FFF2-40B4-BE49-F238E27FC236}">
                <a16:creationId xmlns:a16="http://schemas.microsoft.com/office/drawing/2014/main" id="{12712E9E-ACC8-59C7-2AC4-09D963D17BC4}"/>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83CAF4-E0CB-7643-B65C-4C8B1FBA84CB}" type="slidenum">
              <a:rPr lang="en-US" sz="900" b="0" i="0" smtClean="0">
                <a:solidFill>
                  <a:schemeClr val="tx1">
                    <a:lumMod val="75000"/>
                    <a:lumOff val="25000"/>
                  </a:schemeClr>
                </a:solidFill>
                <a:latin typeface="Montserrat" pitchFamily="2" charset="77"/>
                <a:ea typeface="Roboto Condensed Light" panose="02000000000000000000" pitchFamily="2" charset="0"/>
              </a:rPr>
              <a:pPr/>
              <a:t>‹#›</a:t>
            </a:fld>
            <a:endParaRPr lang="en-US" sz="900" b="0" i="0" dirty="0">
              <a:solidFill>
                <a:schemeClr val="tx1">
                  <a:lumMod val="75000"/>
                  <a:lumOff val="25000"/>
                </a:schemeClr>
              </a:solidFill>
              <a:latin typeface="Montserrat" pitchFamily="2" charset="77"/>
              <a:ea typeface="Roboto Condensed Light" panose="02000000000000000000" pitchFamily="2" charset="0"/>
            </a:endParaRPr>
          </a:p>
        </p:txBody>
      </p:sp>
      <p:sp>
        <p:nvSpPr>
          <p:cNvPr id="8" name="Text Placeholder 3">
            <a:extLst>
              <a:ext uri="{FF2B5EF4-FFF2-40B4-BE49-F238E27FC236}">
                <a16:creationId xmlns:a16="http://schemas.microsoft.com/office/drawing/2014/main" id="{113A3900-E6D0-7957-C2FE-3282C461C124}"/>
              </a:ext>
            </a:extLst>
          </p:cNvPr>
          <p:cNvSpPr>
            <a:spLocks noGrp="1"/>
          </p:cNvSpPr>
          <p:nvPr>
            <p:ph type="body" sz="half" idx="15" hasCustomPrompt="1"/>
          </p:nvPr>
        </p:nvSpPr>
        <p:spPr>
          <a:xfrm>
            <a:off x="9175531" y="784621"/>
            <a:ext cx="2843333" cy="152400"/>
          </a:xfrm>
          <a:prstGeom prst="rect">
            <a:avLst/>
          </a:prstGeom>
        </p:spPr>
        <p:txBody>
          <a:bodyPr/>
          <a:lstStyle>
            <a:lvl1pPr marL="0" indent="0" algn="r">
              <a:lnSpc>
                <a:spcPts val="540"/>
              </a:lnSpc>
              <a:buNone/>
              <a:defRPr sz="800" b="1" i="0">
                <a:solidFill>
                  <a:srgbClr val="3DA358"/>
                </a:solidFill>
                <a:latin typeface="Montserrat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WEBINAR TITLE HERE</a:t>
            </a:r>
          </a:p>
        </p:txBody>
      </p:sp>
      <p:sp>
        <p:nvSpPr>
          <p:cNvPr id="14" name="Text Placeholder 3">
            <a:extLst>
              <a:ext uri="{FF2B5EF4-FFF2-40B4-BE49-F238E27FC236}">
                <a16:creationId xmlns:a16="http://schemas.microsoft.com/office/drawing/2014/main" id="{6F3C94C7-40D2-517E-A0DF-F08FE7871909}"/>
              </a:ext>
            </a:extLst>
          </p:cNvPr>
          <p:cNvSpPr>
            <a:spLocks noGrp="1"/>
          </p:cNvSpPr>
          <p:nvPr>
            <p:ph type="body" sz="half" idx="16" hasCustomPrompt="1"/>
          </p:nvPr>
        </p:nvSpPr>
        <p:spPr>
          <a:xfrm>
            <a:off x="9175531" y="937020"/>
            <a:ext cx="2843333" cy="231261"/>
          </a:xfrm>
          <a:prstGeom prst="rect">
            <a:avLst/>
          </a:prstGeom>
        </p:spPr>
        <p:txBody>
          <a:bodyPr/>
          <a:lstStyle>
            <a:lvl1pPr marL="0" indent="0" algn="r">
              <a:lnSpc>
                <a:spcPts val="540"/>
              </a:lnSpc>
              <a:buNone/>
              <a:defRPr sz="900" b="0" i="0">
                <a:solidFill>
                  <a:schemeClr val="tx1">
                    <a:lumMod val="75000"/>
                    <a:lumOff val="25000"/>
                  </a:schemeClr>
                </a:solidFill>
                <a:latin typeface="Montserrat Extra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PARTNER CIRCLE MEMBER NAME HERE</a:t>
            </a:r>
          </a:p>
        </p:txBody>
      </p:sp>
      <p:pic>
        <p:nvPicPr>
          <p:cNvPr id="15" name="Picture 14">
            <a:extLst>
              <a:ext uri="{FF2B5EF4-FFF2-40B4-BE49-F238E27FC236}">
                <a16:creationId xmlns:a16="http://schemas.microsoft.com/office/drawing/2014/main" id="{5801E4FF-75A2-BD33-5E59-E2CDD2A0A84C}"/>
              </a:ext>
            </a:extLst>
          </p:cNvPr>
          <p:cNvPicPr>
            <a:picLocks noChangeAspect="1"/>
          </p:cNvPicPr>
          <p:nvPr userDrawn="1"/>
        </p:nvPicPr>
        <p:blipFill>
          <a:blip r:embed="rId2"/>
          <a:srcRect/>
          <a:stretch/>
        </p:blipFill>
        <p:spPr>
          <a:xfrm>
            <a:off x="10617462" y="165370"/>
            <a:ext cx="1401402" cy="478224"/>
          </a:xfrm>
          <a:prstGeom prst="rect">
            <a:avLst/>
          </a:prstGeom>
        </p:spPr>
      </p:pic>
    </p:spTree>
    <p:extLst>
      <p:ext uri="{BB962C8B-B14F-4D97-AF65-F5344CB8AC3E}">
        <p14:creationId xmlns:p14="http://schemas.microsoft.com/office/powerpoint/2010/main" val="514419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_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7209DCE-3DDC-14AD-8960-2FA98E9E853D}"/>
              </a:ext>
            </a:extLst>
          </p:cNvPr>
          <p:cNvGrpSpPr/>
          <p:nvPr userDrawn="1"/>
        </p:nvGrpSpPr>
        <p:grpSpPr>
          <a:xfrm>
            <a:off x="580250" y="1293828"/>
            <a:ext cx="107913" cy="390983"/>
            <a:chOff x="2921891" y="2109355"/>
            <a:chExt cx="107913" cy="390983"/>
          </a:xfrm>
        </p:grpSpPr>
        <p:sp>
          <p:nvSpPr>
            <p:cNvPr id="9" name="Oval 8">
              <a:extLst>
                <a:ext uri="{FF2B5EF4-FFF2-40B4-BE49-F238E27FC236}">
                  <a16:creationId xmlns:a16="http://schemas.microsoft.com/office/drawing/2014/main" id="{E2188AC5-F8D1-F4A8-A329-35C8419E14D7}"/>
                </a:ext>
              </a:extLst>
            </p:cNvPr>
            <p:cNvSpPr/>
            <p:nvPr userDrawn="1"/>
          </p:nvSpPr>
          <p:spPr>
            <a:xfrm>
              <a:off x="2921891" y="2109355"/>
              <a:ext cx="107913" cy="107913"/>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0" name="Oval 9">
              <a:extLst>
                <a:ext uri="{FF2B5EF4-FFF2-40B4-BE49-F238E27FC236}">
                  <a16:creationId xmlns:a16="http://schemas.microsoft.com/office/drawing/2014/main" id="{B5919625-08F5-E5F0-F7B0-78BB84E95B4E}"/>
                </a:ext>
              </a:extLst>
            </p:cNvPr>
            <p:cNvSpPr/>
            <p:nvPr userDrawn="1"/>
          </p:nvSpPr>
          <p:spPr>
            <a:xfrm>
              <a:off x="2921891" y="2250890"/>
              <a:ext cx="107913" cy="107913"/>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Oval 10">
              <a:extLst>
                <a:ext uri="{FF2B5EF4-FFF2-40B4-BE49-F238E27FC236}">
                  <a16:creationId xmlns:a16="http://schemas.microsoft.com/office/drawing/2014/main" id="{4A8712B9-F684-B441-FB7F-9C0097615C63}"/>
                </a:ext>
              </a:extLst>
            </p:cNvPr>
            <p:cNvSpPr/>
            <p:nvPr userDrawn="1"/>
          </p:nvSpPr>
          <p:spPr>
            <a:xfrm>
              <a:off x="2921891" y="2392425"/>
              <a:ext cx="107913" cy="10791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cxnSp>
        <p:nvCxnSpPr>
          <p:cNvPr id="12" name="Straight Connector 11">
            <a:extLst>
              <a:ext uri="{FF2B5EF4-FFF2-40B4-BE49-F238E27FC236}">
                <a16:creationId xmlns:a16="http://schemas.microsoft.com/office/drawing/2014/main" id="{2872B74A-F27B-0C76-4F4C-644BE2CD89BE}"/>
              </a:ext>
            </a:extLst>
          </p:cNvPr>
          <p:cNvCxnSpPr>
            <a:cxnSpLocks/>
          </p:cNvCxnSpPr>
          <p:nvPr userDrawn="1"/>
        </p:nvCxnSpPr>
        <p:spPr>
          <a:xfrm>
            <a:off x="753064" y="1293828"/>
            <a:ext cx="0" cy="442117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EC2117FB-7FE3-ED17-51F2-D615F9AFFA18}"/>
              </a:ext>
            </a:extLst>
          </p:cNvPr>
          <p:cNvSpPr>
            <a:spLocks noGrp="1"/>
          </p:cNvSpPr>
          <p:nvPr>
            <p:ph type="title" hasCustomPrompt="1"/>
          </p:nvPr>
        </p:nvSpPr>
        <p:spPr>
          <a:xfrm>
            <a:off x="839788" y="1155914"/>
            <a:ext cx="7114505" cy="570092"/>
          </a:xfrm>
          <a:prstGeom prst="rect">
            <a:avLst/>
          </a:prstGeom>
        </p:spPr>
        <p:txBody>
          <a:bodyPr anchor="b"/>
          <a:lstStyle>
            <a:lvl1pPr>
              <a:defRPr sz="3000" b="0" i="0">
                <a:solidFill>
                  <a:schemeClr val="tx1">
                    <a:lumMod val="75000"/>
                    <a:lumOff val="25000"/>
                  </a:schemeClr>
                </a:solidFill>
                <a:latin typeface="Montserrat" pitchFamily="2" charset="77"/>
              </a:defRPr>
            </a:lvl1pPr>
          </a:lstStyle>
          <a:p>
            <a:r>
              <a:rPr lang="en-US" dirty="0"/>
              <a:t>Title Here</a:t>
            </a:r>
          </a:p>
        </p:txBody>
      </p:sp>
      <p:sp>
        <p:nvSpPr>
          <p:cNvPr id="16" name="Text Placeholder 3">
            <a:extLst>
              <a:ext uri="{FF2B5EF4-FFF2-40B4-BE49-F238E27FC236}">
                <a16:creationId xmlns:a16="http://schemas.microsoft.com/office/drawing/2014/main" id="{F85105FA-DE95-CDDA-63D4-C2758BD83BF0}"/>
              </a:ext>
            </a:extLst>
          </p:cNvPr>
          <p:cNvSpPr>
            <a:spLocks noGrp="1"/>
          </p:cNvSpPr>
          <p:nvPr>
            <p:ph type="body" sz="half" idx="2" hasCustomPrompt="1"/>
          </p:nvPr>
        </p:nvSpPr>
        <p:spPr>
          <a:xfrm>
            <a:off x="839788" y="1726006"/>
            <a:ext cx="7114498" cy="544398"/>
          </a:xfrm>
          <a:prstGeom prst="rect">
            <a:avLst/>
          </a:prstGeom>
        </p:spPr>
        <p:txBody>
          <a:bodyPr/>
          <a:lstStyle>
            <a:lvl1pPr marL="0" indent="0">
              <a:buNone/>
              <a:defRPr sz="1500" b="0" i="0">
                <a:solidFill>
                  <a:srgbClr val="F89F35"/>
                </a:solidFill>
                <a:latin typeface="Montserrat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a:t>
            </a:r>
          </a:p>
        </p:txBody>
      </p:sp>
      <p:sp>
        <p:nvSpPr>
          <p:cNvPr id="4" name="Slide Number Placeholder 5">
            <a:extLst>
              <a:ext uri="{FF2B5EF4-FFF2-40B4-BE49-F238E27FC236}">
                <a16:creationId xmlns:a16="http://schemas.microsoft.com/office/drawing/2014/main" id="{EC5E6F8C-DA5E-1EB8-6B1A-F48584AD019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83CAF4-E0CB-7643-B65C-4C8B1FBA84CB}" type="slidenum">
              <a:rPr lang="en-US" sz="900" b="0" i="0" smtClean="0">
                <a:solidFill>
                  <a:schemeClr val="tx1">
                    <a:lumMod val="75000"/>
                    <a:lumOff val="25000"/>
                  </a:schemeClr>
                </a:solidFill>
                <a:latin typeface="Montserrat" pitchFamily="2" charset="77"/>
                <a:ea typeface="Roboto Condensed Light" panose="02000000000000000000" pitchFamily="2" charset="0"/>
              </a:rPr>
              <a:pPr/>
              <a:t>‹#›</a:t>
            </a:fld>
            <a:endParaRPr lang="en-US" sz="900" b="0" i="0" dirty="0">
              <a:solidFill>
                <a:schemeClr val="tx1">
                  <a:lumMod val="75000"/>
                  <a:lumOff val="25000"/>
                </a:schemeClr>
              </a:solidFill>
              <a:latin typeface="Montserrat" pitchFamily="2" charset="77"/>
              <a:ea typeface="Roboto Condensed Light" panose="02000000000000000000" pitchFamily="2" charset="0"/>
            </a:endParaRPr>
          </a:p>
        </p:txBody>
      </p:sp>
      <p:sp>
        <p:nvSpPr>
          <p:cNvPr id="2" name="Text Placeholder 3">
            <a:extLst>
              <a:ext uri="{FF2B5EF4-FFF2-40B4-BE49-F238E27FC236}">
                <a16:creationId xmlns:a16="http://schemas.microsoft.com/office/drawing/2014/main" id="{65A27043-1A6E-1B24-F92A-EE6E320212A4}"/>
              </a:ext>
            </a:extLst>
          </p:cNvPr>
          <p:cNvSpPr>
            <a:spLocks noGrp="1"/>
          </p:cNvSpPr>
          <p:nvPr>
            <p:ph type="body" sz="half" idx="15" hasCustomPrompt="1"/>
          </p:nvPr>
        </p:nvSpPr>
        <p:spPr>
          <a:xfrm>
            <a:off x="9175531" y="784621"/>
            <a:ext cx="2843333" cy="152400"/>
          </a:xfrm>
          <a:prstGeom prst="rect">
            <a:avLst/>
          </a:prstGeom>
        </p:spPr>
        <p:txBody>
          <a:bodyPr/>
          <a:lstStyle>
            <a:lvl1pPr marL="0" indent="0" algn="r">
              <a:lnSpc>
                <a:spcPts val="540"/>
              </a:lnSpc>
              <a:buNone/>
              <a:defRPr sz="800" b="1" i="0">
                <a:solidFill>
                  <a:srgbClr val="3DA358"/>
                </a:solidFill>
                <a:latin typeface="Montserrat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WEBINAR TITLE HERE</a:t>
            </a:r>
          </a:p>
        </p:txBody>
      </p:sp>
      <p:sp>
        <p:nvSpPr>
          <p:cNvPr id="3" name="Text Placeholder 3">
            <a:extLst>
              <a:ext uri="{FF2B5EF4-FFF2-40B4-BE49-F238E27FC236}">
                <a16:creationId xmlns:a16="http://schemas.microsoft.com/office/drawing/2014/main" id="{A56B3133-23D7-C91D-CB19-E2AF93F83F40}"/>
              </a:ext>
            </a:extLst>
          </p:cNvPr>
          <p:cNvSpPr>
            <a:spLocks noGrp="1"/>
          </p:cNvSpPr>
          <p:nvPr>
            <p:ph type="body" sz="half" idx="16" hasCustomPrompt="1"/>
          </p:nvPr>
        </p:nvSpPr>
        <p:spPr>
          <a:xfrm>
            <a:off x="9175531" y="937020"/>
            <a:ext cx="2843333" cy="231261"/>
          </a:xfrm>
          <a:prstGeom prst="rect">
            <a:avLst/>
          </a:prstGeom>
        </p:spPr>
        <p:txBody>
          <a:bodyPr/>
          <a:lstStyle>
            <a:lvl1pPr marL="0" indent="0" algn="r">
              <a:lnSpc>
                <a:spcPts val="540"/>
              </a:lnSpc>
              <a:buNone/>
              <a:defRPr sz="900" b="0" i="0">
                <a:solidFill>
                  <a:schemeClr val="tx1">
                    <a:lumMod val="75000"/>
                    <a:lumOff val="25000"/>
                  </a:schemeClr>
                </a:solidFill>
                <a:latin typeface="Montserrat Extra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PARTNER CIRCLE MEMBER NAME HERE</a:t>
            </a:r>
          </a:p>
        </p:txBody>
      </p:sp>
      <p:pic>
        <p:nvPicPr>
          <p:cNvPr id="5" name="Picture 4">
            <a:extLst>
              <a:ext uri="{FF2B5EF4-FFF2-40B4-BE49-F238E27FC236}">
                <a16:creationId xmlns:a16="http://schemas.microsoft.com/office/drawing/2014/main" id="{AD53ABB7-5CC6-1B35-11AE-8C09B661E6EE}"/>
              </a:ext>
            </a:extLst>
          </p:cNvPr>
          <p:cNvPicPr>
            <a:picLocks noChangeAspect="1"/>
          </p:cNvPicPr>
          <p:nvPr userDrawn="1"/>
        </p:nvPicPr>
        <p:blipFill>
          <a:blip r:embed="rId2"/>
          <a:srcRect/>
          <a:stretch/>
        </p:blipFill>
        <p:spPr>
          <a:xfrm>
            <a:off x="10617462" y="165370"/>
            <a:ext cx="1401402" cy="478224"/>
          </a:xfrm>
          <a:prstGeom prst="rect">
            <a:avLst/>
          </a:prstGeom>
        </p:spPr>
      </p:pic>
    </p:spTree>
    <p:extLst>
      <p:ext uri="{BB962C8B-B14F-4D97-AF65-F5344CB8AC3E}">
        <p14:creationId xmlns:p14="http://schemas.microsoft.com/office/powerpoint/2010/main" val="3114264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ront Cover Page with Text - WITH 1 SPEAKER INF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684CE8-9B4E-3366-02CB-DBD04D50CA45}"/>
              </a:ext>
            </a:extLst>
          </p:cNvPr>
          <p:cNvSpPr>
            <a:spLocks noGrp="1"/>
          </p:cNvSpPr>
          <p:nvPr>
            <p:ph type="title" hasCustomPrompt="1"/>
          </p:nvPr>
        </p:nvSpPr>
        <p:spPr>
          <a:xfrm>
            <a:off x="3489315" y="2771289"/>
            <a:ext cx="3953445" cy="423378"/>
          </a:xfrm>
          <a:prstGeom prst="rect">
            <a:avLst/>
          </a:prstGeom>
        </p:spPr>
        <p:txBody>
          <a:bodyPr anchor="b"/>
          <a:lstStyle>
            <a:lvl1pPr>
              <a:defRPr sz="1800" b="1" i="0">
                <a:solidFill>
                  <a:srgbClr val="3DA358"/>
                </a:solidFill>
                <a:latin typeface="Montserrat SemiBold" pitchFamily="2" charset="77"/>
              </a:defRPr>
            </a:lvl1pPr>
          </a:lstStyle>
          <a:p>
            <a:r>
              <a:rPr lang="en-US" dirty="0"/>
              <a:t>WEBINAR TITLE</a:t>
            </a:r>
          </a:p>
        </p:txBody>
      </p:sp>
      <p:sp>
        <p:nvSpPr>
          <p:cNvPr id="9" name="Text Placeholder 3">
            <a:extLst>
              <a:ext uri="{FF2B5EF4-FFF2-40B4-BE49-F238E27FC236}">
                <a16:creationId xmlns:a16="http://schemas.microsoft.com/office/drawing/2014/main" id="{27E0C48D-84CD-D0DF-6FE5-959E13E97383}"/>
              </a:ext>
            </a:extLst>
          </p:cNvPr>
          <p:cNvSpPr>
            <a:spLocks noGrp="1"/>
          </p:cNvSpPr>
          <p:nvPr>
            <p:ph type="body" sz="half" idx="2" hasCustomPrompt="1"/>
          </p:nvPr>
        </p:nvSpPr>
        <p:spPr>
          <a:xfrm>
            <a:off x="3489315" y="3147263"/>
            <a:ext cx="3953445" cy="544398"/>
          </a:xfrm>
          <a:prstGeom prst="rect">
            <a:avLst/>
          </a:prstGeom>
        </p:spPr>
        <p:txBody>
          <a:bodyPr/>
          <a:lstStyle>
            <a:lvl1pPr marL="0" indent="0">
              <a:buNone/>
              <a:defRPr sz="1500" b="0" i="0">
                <a:solidFill>
                  <a:schemeClr val="tx1">
                    <a:lumMod val="75000"/>
                    <a:lumOff val="25000"/>
                  </a:schemeClr>
                </a:solidFill>
                <a:latin typeface="Montserrat Extra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Date here</a:t>
            </a:r>
          </a:p>
        </p:txBody>
      </p:sp>
      <p:pic>
        <p:nvPicPr>
          <p:cNvPr id="14" name="Picture 13">
            <a:extLst>
              <a:ext uri="{FF2B5EF4-FFF2-40B4-BE49-F238E27FC236}">
                <a16:creationId xmlns:a16="http://schemas.microsoft.com/office/drawing/2014/main" id="{40AB5967-5ECE-1198-9EB4-C8CE1A7EB550}"/>
              </a:ext>
            </a:extLst>
          </p:cNvPr>
          <p:cNvPicPr>
            <a:picLocks noChangeAspect="1"/>
          </p:cNvPicPr>
          <p:nvPr userDrawn="1"/>
        </p:nvPicPr>
        <p:blipFill>
          <a:blip r:embed="rId2"/>
          <a:srcRect/>
          <a:stretch/>
        </p:blipFill>
        <p:spPr>
          <a:xfrm>
            <a:off x="12358497" y="4778260"/>
            <a:ext cx="2653796" cy="521814"/>
          </a:xfrm>
          <a:prstGeom prst="rect">
            <a:avLst/>
          </a:prstGeom>
        </p:spPr>
      </p:pic>
      <p:sp>
        <p:nvSpPr>
          <p:cNvPr id="16" name="Text Placeholder 3">
            <a:extLst>
              <a:ext uri="{FF2B5EF4-FFF2-40B4-BE49-F238E27FC236}">
                <a16:creationId xmlns:a16="http://schemas.microsoft.com/office/drawing/2014/main" id="{39A5AB3B-2375-075A-1BE1-C3A6DA5B8573}"/>
              </a:ext>
            </a:extLst>
          </p:cNvPr>
          <p:cNvSpPr>
            <a:spLocks noGrp="1"/>
          </p:cNvSpPr>
          <p:nvPr>
            <p:ph type="body" sz="half" idx="15" hasCustomPrompt="1"/>
          </p:nvPr>
        </p:nvSpPr>
        <p:spPr>
          <a:xfrm>
            <a:off x="2346413" y="360703"/>
            <a:ext cx="2907694" cy="271748"/>
          </a:xfrm>
          <a:prstGeom prst="rect">
            <a:avLst/>
          </a:prstGeom>
        </p:spPr>
        <p:txBody>
          <a:bodyPr/>
          <a:lstStyle>
            <a:lvl1pPr marL="0" indent="0">
              <a:lnSpc>
                <a:spcPts val="1020"/>
              </a:lnSpc>
              <a:buNone/>
              <a:defRPr sz="1800" b="0" i="0">
                <a:solidFill>
                  <a:srgbClr val="F89F35"/>
                </a:solidFill>
                <a:latin typeface="Montserrat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SPEAKER NAME</a:t>
            </a:r>
          </a:p>
        </p:txBody>
      </p:sp>
      <p:sp>
        <p:nvSpPr>
          <p:cNvPr id="17" name="Text Placeholder 3">
            <a:extLst>
              <a:ext uri="{FF2B5EF4-FFF2-40B4-BE49-F238E27FC236}">
                <a16:creationId xmlns:a16="http://schemas.microsoft.com/office/drawing/2014/main" id="{D28B8FD3-DB01-5FB1-ECE8-C444ECFBA2DB}"/>
              </a:ext>
            </a:extLst>
          </p:cNvPr>
          <p:cNvSpPr>
            <a:spLocks noGrp="1"/>
          </p:cNvSpPr>
          <p:nvPr>
            <p:ph type="body" sz="half" idx="18" hasCustomPrompt="1"/>
          </p:nvPr>
        </p:nvSpPr>
        <p:spPr>
          <a:xfrm>
            <a:off x="2346413" y="935047"/>
            <a:ext cx="2373186" cy="485315"/>
          </a:xfrm>
          <a:prstGeom prst="rect">
            <a:avLst/>
          </a:prstGeom>
        </p:spPr>
        <p:txBody>
          <a:bodyPr/>
          <a:lstStyle>
            <a:lvl1pPr marL="0" indent="0">
              <a:lnSpc>
                <a:spcPts val="880"/>
              </a:lnSpc>
              <a:buNone/>
              <a:defRPr sz="1400" b="0" i="0">
                <a:solidFill>
                  <a:schemeClr val="tx1">
                    <a:lumMod val="75000"/>
                    <a:lumOff val="25000"/>
                  </a:schemeClr>
                </a:solidFill>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Speaker Title</a:t>
            </a:r>
          </a:p>
          <a:p>
            <a:pPr lvl="0"/>
            <a:r>
              <a:rPr lang="en-US" dirty="0"/>
              <a:t>Speaker Company</a:t>
            </a:r>
          </a:p>
        </p:txBody>
      </p:sp>
      <p:sp>
        <p:nvSpPr>
          <p:cNvPr id="18" name="Text Placeholder 3">
            <a:extLst>
              <a:ext uri="{FF2B5EF4-FFF2-40B4-BE49-F238E27FC236}">
                <a16:creationId xmlns:a16="http://schemas.microsoft.com/office/drawing/2014/main" id="{1FEEF317-D116-AB91-18B1-2078E8AF0856}"/>
              </a:ext>
            </a:extLst>
          </p:cNvPr>
          <p:cNvSpPr>
            <a:spLocks noGrp="1"/>
          </p:cNvSpPr>
          <p:nvPr>
            <p:ph type="body" sz="half" idx="19" hasCustomPrompt="1"/>
          </p:nvPr>
        </p:nvSpPr>
        <p:spPr>
          <a:xfrm>
            <a:off x="2346413" y="656718"/>
            <a:ext cx="2907694" cy="271748"/>
          </a:xfrm>
          <a:prstGeom prst="rect">
            <a:avLst/>
          </a:prstGeom>
        </p:spPr>
        <p:txBody>
          <a:bodyPr/>
          <a:lstStyle>
            <a:lvl1pPr marL="0" indent="0">
              <a:lnSpc>
                <a:spcPts val="1020"/>
              </a:lnSpc>
              <a:buNone/>
              <a:defRPr sz="1500" b="0" i="0">
                <a:solidFill>
                  <a:srgbClr val="F89F35"/>
                </a:solidFill>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Speaker Degrees</a:t>
            </a:r>
          </a:p>
        </p:txBody>
      </p:sp>
      <p:pic>
        <p:nvPicPr>
          <p:cNvPr id="22" name="Picture Placeholder 10">
            <a:extLst>
              <a:ext uri="{FF2B5EF4-FFF2-40B4-BE49-F238E27FC236}">
                <a16:creationId xmlns:a16="http://schemas.microsoft.com/office/drawing/2014/main" id="{3365F1FF-B50F-3DFE-64B0-A66B1BB68621}"/>
              </a:ext>
            </a:extLst>
          </p:cNvPr>
          <p:cNvPicPr>
            <a:picLocks noChangeAspect="1"/>
          </p:cNvPicPr>
          <p:nvPr userDrawn="1"/>
        </p:nvPicPr>
        <p:blipFill rotWithShape="1">
          <a:blip r:embed="rId3"/>
          <a:srcRect l="-2899" t="-2757" r="-3035" b="-2564"/>
          <a:stretch/>
        </p:blipFill>
        <p:spPr>
          <a:xfrm>
            <a:off x="378372" y="273815"/>
            <a:ext cx="1818289" cy="1807778"/>
          </a:xfrm>
          <a:prstGeom prst="ellipse">
            <a:avLst/>
          </a:prstGeom>
          <a:ln w="9525" cap="rnd">
            <a:solidFill>
              <a:srgbClr val="C8C6BD"/>
            </a:solidFill>
            <a:prstDash val="solid"/>
          </a:ln>
          <a:effectLst/>
        </p:spPr>
      </p:pic>
      <p:pic>
        <p:nvPicPr>
          <p:cNvPr id="4" name="Picture 3">
            <a:extLst>
              <a:ext uri="{FF2B5EF4-FFF2-40B4-BE49-F238E27FC236}">
                <a16:creationId xmlns:a16="http://schemas.microsoft.com/office/drawing/2014/main" id="{08BAA6D3-FA4B-CCC0-1FDD-76AF9E33931C}"/>
              </a:ext>
            </a:extLst>
          </p:cNvPr>
          <p:cNvPicPr>
            <a:picLocks noChangeAspect="1"/>
          </p:cNvPicPr>
          <p:nvPr userDrawn="1"/>
        </p:nvPicPr>
        <p:blipFill>
          <a:blip r:embed="rId4"/>
          <a:srcRect/>
          <a:stretch/>
        </p:blipFill>
        <p:spPr>
          <a:xfrm>
            <a:off x="420170" y="2844668"/>
            <a:ext cx="2482055" cy="846993"/>
          </a:xfrm>
          <a:prstGeom prst="rect">
            <a:avLst/>
          </a:prstGeom>
        </p:spPr>
      </p:pic>
      <p:cxnSp>
        <p:nvCxnSpPr>
          <p:cNvPr id="5" name="Straight Connector 4">
            <a:extLst>
              <a:ext uri="{FF2B5EF4-FFF2-40B4-BE49-F238E27FC236}">
                <a16:creationId xmlns:a16="http://schemas.microsoft.com/office/drawing/2014/main" id="{2DF9AAA9-2586-BC38-871B-94C277754DDB}"/>
              </a:ext>
            </a:extLst>
          </p:cNvPr>
          <p:cNvCxnSpPr>
            <a:cxnSpLocks/>
          </p:cNvCxnSpPr>
          <p:nvPr userDrawn="1"/>
        </p:nvCxnSpPr>
        <p:spPr>
          <a:xfrm>
            <a:off x="3587788" y="4450586"/>
            <a:ext cx="3210577" cy="0"/>
          </a:xfrm>
          <a:prstGeom prst="line">
            <a:avLst/>
          </a:prstGeom>
          <a:ln w="1270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6" name="Text Placeholder 3">
            <a:extLst>
              <a:ext uri="{FF2B5EF4-FFF2-40B4-BE49-F238E27FC236}">
                <a16:creationId xmlns:a16="http://schemas.microsoft.com/office/drawing/2014/main" id="{57D14E25-21C1-9A96-17A8-1AFFC1CBA5FA}"/>
              </a:ext>
            </a:extLst>
          </p:cNvPr>
          <p:cNvSpPr>
            <a:spLocks noGrp="1"/>
          </p:cNvSpPr>
          <p:nvPr>
            <p:ph type="body" sz="half" idx="13" hasCustomPrompt="1"/>
          </p:nvPr>
        </p:nvSpPr>
        <p:spPr>
          <a:xfrm>
            <a:off x="3489315" y="4290446"/>
            <a:ext cx="3953445" cy="255148"/>
          </a:xfrm>
          <a:prstGeom prst="rect">
            <a:avLst/>
          </a:prstGeom>
        </p:spPr>
        <p:txBody>
          <a:bodyPr/>
          <a:lstStyle>
            <a:lvl1pPr marL="0" indent="0">
              <a:lnSpc>
                <a:spcPts val="540"/>
              </a:lnSpc>
              <a:buNone/>
              <a:defRPr sz="1400" b="0" i="0">
                <a:solidFill>
                  <a:srgbClr val="F89F35"/>
                </a:solidFill>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Presented by MAPS</a:t>
            </a:r>
          </a:p>
        </p:txBody>
      </p:sp>
      <p:sp>
        <p:nvSpPr>
          <p:cNvPr id="12" name="Text Placeholder 3">
            <a:extLst>
              <a:ext uri="{FF2B5EF4-FFF2-40B4-BE49-F238E27FC236}">
                <a16:creationId xmlns:a16="http://schemas.microsoft.com/office/drawing/2014/main" id="{6BCF1E56-9814-8F1D-1723-DEDF8234BD2D}"/>
              </a:ext>
            </a:extLst>
          </p:cNvPr>
          <p:cNvSpPr>
            <a:spLocks noGrp="1"/>
          </p:cNvSpPr>
          <p:nvPr>
            <p:ph type="body" sz="half" idx="14" hasCustomPrompt="1"/>
          </p:nvPr>
        </p:nvSpPr>
        <p:spPr>
          <a:xfrm>
            <a:off x="3489315" y="4610728"/>
            <a:ext cx="4205264" cy="963221"/>
          </a:xfrm>
          <a:prstGeom prst="rect">
            <a:avLst/>
          </a:prstGeom>
        </p:spPr>
        <p:txBody>
          <a:bodyPr/>
          <a:lstStyle>
            <a:lvl1pPr marL="0" indent="0">
              <a:lnSpc>
                <a:spcPts val="640"/>
              </a:lnSpc>
              <a:buNone/>
              <a:defRPr sz="1400" b="0" i="0">
                <a:solidFill>
                  <a:schemeClr val="tx1">
                    <a:lumMod val="75000"/>
                    <a:lumOff val="25000"/>
                  </a:schemeClr>
                </a:solidFill>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Partner Circle Member Name here</a:t>
            </a:r>
          </a:p>
          <a:p>
            <a:pPr lvl="0"/>
            <a:r>
              <a:rPr lang="en-US" dirty="0"/>
              <a:t>Can ONLY place logo on this Speaker Page</a:t>
            </a:r>
          </a:p>
        </p:txBody>
      </p:sp>
    </p:spTree>
    <p:extLst>
      <p:ext uri="{BB962C8B-B14F-4D97-AF65-F5344CB8AC3E}">
        <p14:creationId xmlns:p14="http://schemas.microsoft.com/office/powerpoint/2010/main" val="3962115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ront Cover Page with Text - WITH 3 SPEAKER INFO">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0AB5967-5ECE-1198-9EB4-C8CE1A7EB550}"/>
              </a:ext>
            </a:extLst>
          </p:cNvPr>
          <p:cNvPicPr>
            <a:picLocks noChangeAspect="1"/>
          </p:cNvPicPr>
          <p:nvPr userDrawn="1"/>
        </p:nvPicPr>
        <p:blipFill>
          <a:blip r:embed="rId2"/>
          <a:srcRect/>
          <a:stretch/>
        </p:blipFill>
        <p:spPr>
          <a:xfrm>
            <a:off x="12358497" y="4778260"/>
            <a:ext cx="2653796" cy="521814"/>
          </a:xfrm>
          <a:prstGeom prst="rect">
            <a:avLst/>
          </a:prstGeom>
        </p:spPr>
      </p:pic>
      <p:sp>
        <p:nvSpPr>
          <p:cNvPr id="38" name="Title 1">
            <a:extLst>
              <a:ext uri="{FF2B5EF4-FFF2-40B4-BE49-F238E27FC236}">
                <a16:creationId xmlns:a16="http://schemas.microsoft.com/office/drawing/2014/main" id="{CBB27437-488D-F92F-93FA-03FDD2A4ACB3}"/>
              </a:ext>
            </a:extLst>
          </p:cNvPr>
          <p:cNvSpPr>
            <a:spLocks noGrp="1"/>
          </p:cNvSpPr>
          <p:nvPr>
            <p:ph type="title" hasCustomPrompt="1"/>
          </p:nvPr>
        </p:nvSpPr>
        <p:spPr>
          <a:xfrm>
            <a:off x="3489315" y="2771289"/>
            <a:ext cx="3953445" cy="423378"/>
          </a:xfrm>
          <a:prstGeom prst="rect">
            <a:avLst/>
          </a:prstGeom>
        </p:spPr>
        <p:txBody>
          <a:bodyPr anchor="b"/>
          <a:lstStyle>
            <a:lvl1pPr>
              <a:defRPr sz="1800" b="1" i="0">
                <a:solidFill>
                  <a:srgbClr val="3DA358"/>
                </a:solidFill>
                <a:latin typeface="Montserrat SemiBold" pitchFamily="2" charset="77"/>
              </a:defRPr>
            </a:lvl1pPr>
          </a:lstStyle>
          <a:p>
            <a:r>
              <a:rPr lang="en-US" dirty="0"/>
              <a:t>WEBINAR TITLE</a:t>
            </a:r>
          </a:p>
        </p:txBody>
      </p:sp>
      <p:sp>
        <p:nvSpPr>
          <p:cNvPr id="39" name="Text Placeholder 3">
            <a:extLst>
              <a:ext uri="{FF2B5EF4-FFF2-40B4-BE49-F238E27FC236}">
                <a16:creationId xmlns:a16="http://schemas.microsoft.com/office/drawing/2014/main" id="{A183B19A-C2F7-3C81-DEE4-8DC57BB522AD}"/>
              </a:ext>
            </a:extLst>
          </p:cNvPr>
          <p:cNvSpPr>
            <a:spLocks noGrp="1"/>
          </p:cNvSpPr>
          <p:nvPr>
            <p:ph type="body" sz="half" idx="2" hasCustomPrompt="1"/>
          </p:nvPr>
        </p:nvSpPr>
        <p:spPr>
          <a:xfrm>
            <a:off x="3489315" y="3147263"/>
            <a:ext cx="3953445" cy="544398"/>
          </a:xfrm>
          <a:prstGeom prst="rect">
            <a:avLst/>
          </a:prstGeom>
        </p:spPr>
        <p:txBody>
          <a:bodyPr/>
          <a:lstStyle>
            <a:lvl1pPr marL="0" indent="0">
              <a:buNone/>
              <a:defRPr sz="1500" b="0" i="0">
                <a:solidFill>
                  <a:schemeClr val="tx1">
                    <a:lumMod val="75000"/>
                    <a:lumOff val="25000"/>
                  </a:schemeClr>
                </a:solidFill>
                <a:latin typeface="Montserrat Extra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Date here</a:t>
            </a:r>
          </a:p>
        </p:txBody>
      </p:sp>
      <p:cxnSp>
        <p:nvCxnSpPr>
          <p:cNvPr id="2" name="Straight Connector 1">
            <a:extLst>
              <a:ext uri="{FF2B5EF4-FFF2-40B4-BE49-F238E27FC236}">
                <a16:creationId xmlns:a16="http://schemas.microsoft.com/office/drawing/2014/main" id="{D62F4CB8-84BC-44D3-2101-60194EBD82F7}"/>
              </a:ext>
            </a:extLst>
          </p:cNvPr>
          <p:cNvCxnSpPr>
            <a:cxnSpLocks/>
          </p:cNvCxnSpPr>
          <p:nvPr userDrawn="1"/>
        </p:nvCxnSpPr>
        <p:spPr>
          <a:xfrm>
            <a:off x="3587788" y="4450586"/>
            <a:ext cx="3210577" cy="0"/>
          </a:xfrm>
          <a:prstGeom prst="line">
            <a:avLst/>
          </a:prstGeom>
          <a:ln w="1270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3" name="Text Placeholder 3">
            <a:extLst>
              <a:ext uri="{FF2B5EF4-FFF2-40B4-BE49-F238E27FC236}">
                <a16:creationId xmlns:a16="http://schemas.microsoft.com/office/drawing/2014/main" id="{BB50EC0A-0DEA-57BE-FD20-967552D123DF}"/>
              </a:ext>
            </a:extLst>
          </p:cNvPr>
          <p:cNvSpPr>
            <a:spLocks noGrp="1"/>
          </p:cNvSpPr>
          <p:nvPr>
            <p:ph type="body" sz="half" idx="13" hasCustomPrompt="1"/>
          </p:nvPr>
        </p:nvSpPr>
        <p:spPr>
          <a:xfrm>
            <a:off x="3489315" y="4290445"/>
            <a:ext cx="3953445" cy="203694"/>
          </a:xfrm>
          <a:prstGeom prst="rect">
            <a:avLst/>
          </a:prstGeom>
        </p:spPr>
        <p:txBody>
          <a:bodyPr/>
          <a:lstStyle>
            <a:lvl1pPr marL="0" indent="0">
              <a:lnSpc>
                <a:spcPts val="540"/>
              </a:lnSpc>
              <a:buNone/>
              <a:defRPr sz="1400" b="0" i="0">
                <a:solidFill>
                  <a:srgbClr val="F89F35"/>
                </a:solidFill>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Presented by MAPS</a:t>
            </a:r>
          </a:p>
        </p:txBody>
      </p:sp>
      <p:pic>
        <p:nvPicPr>
          <p:cNvPr id="5" name="Picture 4">
            <a:extLst>
              <a:ext uri="{FF2B5EF4-FFF2-40B4-BE49-F238E27FC236}">
                <a16:creationId xmlns:a16="http://schemas.microsoft.com/office/drawing/2014/main" id="{4441CCAC-2E54-F837-FD63-A7CC0EB9AA21}"/>
              </a:ext>
            </a:extLst>
          </p:cNvPr>
          <p:cNvPicPr>
            <a:picLocks noChangeAspect="1"/>
          </p:cNvPicPr>
          <p:nvPr userDrawn="1"/>
        </p:nvPicPr>
        <p:blipFill>
          <a:blip r:embed="rId3"/>
          <a:srcRect/>
          <a:stretch/>
        </p:blipFill>
        <p:spPr>
          <a:xfrm>
            <a:off x="420170" y="2844668"/>
            <a:ext cx="2482055" cy="846993"/>
          </a:xfrm>
          <a:prstGeom prst="rect">
            <a:avLst/>
          </a:prstGeom>
        </p:spPr>
      </p:pic>
      <p:sp>
        <p:nvSpPr>
          <p:cNvPr id="6" name="Text Placeholder 3">
            <a:extLst>
              <a:ext uri="{FF2B5EF4-FFF2-40B4-BE49-F238E27FC236}">
                <a16:creationId xmlns:a16="http://schemas.microsoft.com/office/drawing/2014/main" id="{3D6F4AEE-9F6E-C113-F650-87BE8B433BD2}"/>
              </a:ext>
            </a:extLst>
          </p:cNvPr>
          <p:cNvSpPr>
            <a:spLocks noGrp="1"/>
          </p:cNvSpPr>
          <p:nvPr>
            <p:ph type="body" sz="half" idx="14" hasCustomPrompt="1"/>
          </p:nvPr>
        </p:nvSpPr>
        <p:spPr>
          <a:xfrm>
            <a:off x="3489315" y="4610728"/>
            <a:ext cx="4205264" cy="1124150"/>
          </a:xfrm>
          <a:prstGeom prst="rect">
            <a:avLst/>
          </a:prstGeom>
        </p:spPr>
        <p:txBody>
          <a:bodyPr/>
          <a:lstStyle>
            <a:lvl1pPr marL="0" indent="0">
              <a:lnSpc>
                <a:spcPts val="640"/>
              </a:lnSpc>
              <a:buNone/>
              <a:defRPr sz="1400" b="0" i="0">
                <a:solidFill>
                  <a:schemeClr val="tx1">
                    <a:lumMod val="75000"/>
                    <a:lumOff val="25000"/>
                  </a:schemeClr>
                </a:solidFill>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Partner Circle Member Name here</a:t>
            </a:r>
          </a:p>
          <a:p>
            <a:pPr lvl="0"/>
            <a:r>
              <a:rPr lang="en-US" dirty="0"/>
              <a:t>Can ONLY place logo on this Speaker Page</a:t>
            </a:r>
          </a:p>
        </p:txBody>
      </p:sp>
    </p:spTree>
    <p:extLst>
      <p:ext uri="{BB962C8B-B14F-4D97-AF65-F5344CB8AC3E}">
        <p14:creationId xmlns:p14="http://schemas.microsoft.com/office/powerpoint/2010/main" val="2303545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134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b_Inside Bkgd Text P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81552-1428-8C82-C559-FCA3C6A44863}"/>
              </a:ext>
            </a:extLst>
          </p:cNvPr>
          <p:cNvSpPr>
            <a:spLocks noGrp="1"/>
          </p:cNvSpPr>
          <p:nvPr>
            <p:ph type="ctrTitle" hasCustomPrompt="1"/>
          </p:nvPr>
        </p:nvSpPr>
        <p:spPr>
          <a:xfrm>
            <a:off x="1524000" y="1236697"/>
            <a:ext cx="9144000" cy="727006"/>
          </a:xfrm>
          <a:prstGeom prst="rect">
            <a:avLst/>
          </a:prstGeom>
        </p:spPr>
        <p:txBody>
          <a:bodyPr anchor="b"/>
          <a:lstStyle>
            <a:lvl1pPr algn="l">
              <a:defRPr sz="3000" b="0" i="0">
                <a:solidFill>
                  <a:schemeClr val="tx1">
                    <a:lumMod val="75000"/>
                    <a:lumOff val="25000"/>
                  </a:schemeClr>
                </a:solidFill>
                <a:latin typeface="Montserrat" pitchFamily="2" charset="77"/>
              </a:defRPr>
            </a:lvl1pPr>
          </a:lstStyle>
          <a:p>
            <a:r>
              <a:rPr lang="en-US" dirty="0"/>
              <a:t>Title Here</a:t>
            </a:r>
          </a:p>
        </p:txBody>
      </p:sp>
      <p:sp>
        <p:nvSpPr>
          <p:cNvPr id="7" name="Content Placeholder 2">
            <a:extLst>
              <a:ext uri="{FF2B5EF4-FFF2-40B4-BE49-F238E27FC236}">
                <a16:creationId xmlns:a16="http://schemas.microsoft.com/office/drawing/2014/main" id="{C29D1026-E8DB-41FB-F38C-D1C2779B8665}"/>
              </a:ext>
            </a:extLst>
          </p:cNvPr>
          <p:cNvSpPr>
            <a:spLocks noGrp="1"/>
          </p:cNvSpPr>
          <p:nvPr>
            <p:ph idx="1" hasCustomPrompt="1"/>
          </p:nvPr>
        </p:nvSpPr>
        <p:spPr>
          <a:xfrm>
            <a:off x="1524000" y="2644337"/>
            <a:ext cx="10140563" cy="3531997"/>
          </a:xfrm>
          <a:prstGeom prst="rect">
            <a:avLst/>
          </a:prstGeom>
        </p:spPr>
        <p:txBody>
          <a:bodyPr/>
          <a:lstStyle>
            <a:lvl1pPr>
              <a:defRPr sz="1100" b="1" i="0">
                <a:solidFill>
                  <a:srgbClr val="F89F35"/>
                </a:solidFill>
                <a:latin typeface="Montserrat SemiBold" pitchFamily="2" charset="77"/>
              </a:defRPr>
            </a:lvl1pPr>
            <a:lvl2pPr>
              <a:defRPr sz="1100" b="1" i="0">
                <a:solidFill>
                  <a:schemeClr val="tx1">
                    <a:lumMod val="75000"/>
                    <a:lumOff val="25000"/>
                  </a:schemeClr>
                </a:solidFill>
                <a:latin typeface="Montserrat SemiBold" pitchFamily="2" charset="77"/>
              </a:defRPr>
            </a:lvl2pPr>
            <a:lvl3pPr>
              <a:defRPr sz="1100" b="0" i="0">
                <a:solidFill>
                  <a:schemeClr val="tx1">
                    <a:lumMod val="75000"/>
                    <a:lumOff val="25000"/>
                  </a:schemeClr>
                </a:solidFill>
                <a:latin typeface="Montserrat" pitchFamily="2" charset="77"/>
              </a:defRPr>
            </a:lvl3pPr>
            <a:lvl4pPr>
              <a:defRPr sz="1100" b="0" i="0">
                <a:solidFill>
                  <a:schemeClr val="tx1">
                    <a:lumMod val="75000"/>
                    <a:lumOff val="25000"/>
                  </a:schemeClr>
                </a:solidFill>
                <a:latin typeface="Montserrat Light" pitchFamily="2" charset="77"/>
              </a:defRPr>
            </a:lvl4pPr>
            <a:lvl5pPr>
              <a:defRPr sz="1100" b="0" i="0">
                <a:solidFill>
                  <a:schemeClr val="tx1">
                    <a:lumMod val="75000"/>
                    <a:lumOff val="25000"/>
                  </a:schemeClr>
                </a:solidFill>
                <a:latin typeface="Montserrat Light" pitchFamily="2" charset="77"/>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5C0EFC7B-7014-9D3F-CCB8-8EC64D7E3310}"/>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83CAF4-E0CB-7643-B65C-4C8B1FBA84CB}" type="slidenum">
              <a:rPr lang="en-US" sz="900" b="0" i="0" smtClean="0">
                <a:solidFill>
                  <a:schemeClr val="tx1">
                    <a:lumMod val="75000"/>
                    <a:lumOff val="25000"/>
                  </a:schemeClr>
                </a:solidFill>
                <a:latin typeface="Montserrat" pitchFamily="2" charset="77"/>
                <a:ea typeface="Roboto Condensed Light" panose="02000000000000000000" pitchFamily="2" charset="0"/>
              </a:rPr>
              <a:pPr/>
              <a:t>‹#›</a:t>
            </a:fld>
            <a:endParaRPr lang="en-US" sz="900" b="0" i="0" dirty="0">
              <a:solidFill>
                <a:schemeClr val="tx1">
                  <a:lumMod val="75000"/>
                  <a:lumOff val="25000"/>
                </a:schemeClr>
              </a:solidFill>
              <a:latin typeface="Montserrat" pitchFamily="2" charset="77"/>
              <a:ea typeface="Roboto Condensed Light" panose="02000000000000000000" pitchFamily="2" charset="0"/>
            </a:endParaRPr>
          </a:p>
        </p:txBody>
      </p:sp>
      <p:sp>
        <p:nvSpPr>
          <p:cNvPr id="3" name="Text Placeholder 3">
            <a:extLst>
              <a:ext uri="{FF2B5EF4-FFF2-40B4-BE49-F238E27FC236}">
                <a16:creationId xmlns:a16="http://schemas.microsoft.com/office/drawing/2014/main" id="{61D55EBF-46A4-EE5B-B801-284C89BED018}"/>
              </a:ext>
            </a:extLst>
          </p:cNvPr>
          <p:cNvSpPr>
            <a:spLocks noGrp="1"/>
          </p:cNvSpPr>
          <p:nvPr>
            <p:ph type="body" sz="half" idx="13" hasCustomPrompt="1"/>
          </p:nvPr>
        </p:nvSpPr>
        <p:spPr>
          <a:xfrm>
            <a:off x="1524000" y="2061281"/>
            <a:ext cx="9144000" cy="386384"/>
          </a:xfrm>
          <a:prstGeom prst="rect">
            <a:avLst/>
          </a:prstGeom>
        </p:spPr>
        <p:txBody>
          <a:bodyPr/>
          <a:lstStyle>
            <a:lvl1pPr marL="0" indent="0">
              <a:lnSpc>
                <a:spcPts val="540"/>
              </a:lnSpc>
              <a:buNone/>
              <a:defRPr sz="1500" b="0" i="0">
                <a:solidFill>
                  <a:srgbClr val="F89F35"/>
                </a:solidFill>
                <a:latin typeface="Montserrat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a:t>
            </a:r>
          </a:p>
        </p:txBody>
      </p:sp>
      <p:sp>
        <p:nvSpPr>
          <p:cNvPr id="8" name="Text Placeholder 3">
            <a:extLst>
              <a:ext uri="{FF2B5EF4-FFF2-40B4-BE49-F238E27FC236}">
                <a16:creationId xmlns:a16="http://schemas.microsoft.com/office/drawing/2014/main" id="{29E2002C-7E23-0F58-A23F-9553C1A9289B}"/>
              </a:ext>
            </a:extLst>
          </p:cNvPr>
          <p:cNvSpPr>
            <a:spLocks noGrp="1"/>
          </p:cNvSpPr>
          <p:nvPr>
            <p:ph type="body" sz="half" idx="15" hasCustomPrompt="1"/>
          </p:nvPr>
        </p:nvSpPr>
        <p:spPr>
          <a:xfrm>
            <a:off x="9175531" y="784621"/>
            <a:ext cx="2843333" cy="152400"/>
          </a:xfrm>
          <a:prstGeom prst="rect">
            <a:avLst/>
          </a:prstGeom>
        </p:spPr>
        <p:txBody>
          <a:bodyPr/>
          <a:lstStyle>
            <a:lvl1pPr marL="0" indent="0" algn="r">
              <a:lnSpc>
                <a:spcPts val="540"/>
              </a:lnSpc>
              <a:buNone/>
              <a:defRPr sz="800" b="1" i="0">
                <a:solidFill>
                  <a:srgbClr val="3DA358"/>
                </a:solidFill>
                <a:latin typeface="Montserrat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WEBINAR TITLE HERE</a:t>
            </a:r>
          </a:p>
        </p:txBody>
      </p:sp>
      <p:sp>
        <p:nvSpPr>
          <p:cNvPr id="9" name="Text Placeholder 3">
            <a:extLst>
              <a:ext uri="{FF2B5EF4-FFF2-40B4-BE49-F238E27FC236}">
                <a16:creationId xmlns:a16="http://schemas.microsoft.com/office/drawing/2014/main" id="{DCE43532-D9C6-9C94-5449-C4CACFC64BBD}"/>
              </a:ext>
            </a:extLst>
          </p:cNvPr>
          <p:cNvSpPr>
            <a:spLocks noGrp="1"/>
          </p:cNvSpPr>
          <p:nvPr>
            <p:ph type="body" sz="half" idx="16" hasCustomPrompt="1"/>
          </p:nvPr>
        </p:nvSpPr>
        <p:spPr>
          <a:xfrm>
            <a:off x="9175531" y="937020"/>
            <a:ext cx="2843333" cy="231261"/>
          </a:xfrm>
          <a:prstGeom prst="rect">
            <a:avLst/>
          </a:prstGeom>
        </p:spPr>
        <p:txBody>
          <a:bodyPr/>
          <a:lstStyle>
            <a:lvl1pPr marL="0" indent="0" algn="r">
              <a:lnSpc>
                <a:spcPts val="540"/>
              </a:lnSpc>
              <a:buNone/>
              <a:defRPr sz="900" b="0" i="0">
                <a:solidFill>
                  <a:schemeClr val="tx1">
                    <a:lumMod val="75000"/>
                    <a:lumOff val="25000"/>
                  </a:schemeClr>
                </a:solidFill>
                <a:latin typeface="Montserrat Extra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PARTNER CIRCLE MEMBER NAME HERE</a:t>
            </a:r>
          </a:p>
        </p:txBody>
      </p:sp>
      <p:pic>
        <p:nvPicPr>
          <p:cNvPr id="10" name="Picture 9">
            <a:extLst>
              <a:ext uri="{FF2B5EF4-FFF2-40B4-BE49-F238E27FC236}">
                <a16:creationId xmlns:a16="http://schemas.microsoft.com/office/drawing/2014/main" id="{5CCD71B4-1C01-B63F-90DD-08FE62E9CE64}"/>
              </a:ext>
            </a:extLst>
          </p:cNvPr>
          <p:cNvPicPr>
            <a:picLocks noChangeAspect="1"/>
          </p:cNvPicPr>
          <p:nvPr userDrawn="1"/>
        </p:nvPicPr>
        <p:blipFill>
          <a:blip r:embed="rId2"/>
          <a:srcRect/>
          <a:stretch/>
        </p:blipFill>
        <p:spPr>
          <a:xfrm>
            <a:off x="10617462" y="165370"/>
            <a:ext cx="1401402" cy="478224"/>
          </a:xfrm>
          <a:prstGeom prst="rect">
            <a:avLst/>
          </a:prstGeom>
        </p:spPr>
      </p:pic>
    </p:spTree>
    <p:extLst>
      <p:ext uri="{BB962C8B-B14F-4D97-AF65-F5344CB8AC3E}">
        <p14:creationId xmlns:p14="http://schemas.microsoft.com/office/powerpoint/2010/main" val="1931270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c_Inside Bkgd Text P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81552-1428-8C82-C559-FCA3C6A44863}"/>
              </a:ext>
            </a:extLst>
          </p:cNvPr>
          <p:cNvSpPr>
            <a:spLocks noGrp="1"/>
          </p:cNvSpPr>
          <p:nvPr>
            <p:ph type="ctrTitle" hasCustomPrompt="1"/>
          </p:nvPr>
        </p:nvSpPr>
        <p:spPr>
          <a:xfrm>
            <a:off x="1524000" y="1236697"/>
            <a:ext cx="9144000" cy="727006"/>
          </a:xfrm>
          <a:prstGeom prst="rect">
            <a:avLst/>
          </a:prstGeom>
        </p:spPr>
        <p:txBody>
          <a:bodyPr anchor="b"/>
          <a:lstStyle>
            <a:lvl1pPr algn="l">
              <a:defRPr sz="3000" b="0" i="0">
                <a:solidFill>
                  <a:schemeClr val="tx1">
                    <a:lumMod val="75000"/>
                    <a:lumOff val="25000"/>
                  </a:schemeClr>
                </a:solidFill>
                <a:latin typeface="Montserrat" pitchFamily="2" charset="77"/>
              </a:defRPr>
            </a:lvl1pPr>
          </a:lstStyle>
          <a:p>
            <a:r>
              <a:rPr lang="en-US" dirty="0"/>
              <a:t>Title Here</a:t>
            </a:r>
          </a:p>
        </p:txBody>
      </p:sp>
      <p:sp>
        <p:nvSpPr>
          <p:cNvPr id="15" name="Slide Number Placeholder 5">
            <a:extLst>
              <a:ext uri="{FF2B5EF4-FFF2-40B4-BE49-F238E27FC236}">
                <a16:creationId xmlns:a16="http://schemas.microsoft.com/office/drawing/2014/main" id="{5C0EFC7B-7014-9D3F-CCB8-8EC64D7E3310}"/>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83CAF4-E0CB-7643-B65C-4C8B1FBA84CB}" type="slidenum">
              <a:rPr lang="en-US" sz="900" b="0" i="0" smtClean="0">
                <a:solidFill>
                  <a:schemeClr val="tx1">
                    <a:lumMod val="75000"/>
                    <a:lumOff val="25000"/>
                  </a:schemeClr>
                </a:solidFill>
                <a:latin typeface="Montserrat" pitchFamily="2" charset="77"/>
                <a:ea typeface="Roboto Condensed Light" panose="02000000000000000000" pitchFamily="2" charset="0"/>
              </a:rPr>
              <a:pPr/>
              <a:t>‹#›</a:t>
            </a:fld>
            <a:endParaRPr lang="en-US" sz="900" b="0" i="0" dirty="0">
              <a:solidFill>
                <a:schemeClr val="tx1">
                  <a:lumMod val="75000"/>
                  <a:lumOff val="25000"/>
                </a:schemeClr>
              </a:solidFill>
              <a:latin typeface="Montserrat" pitchFamily="2" charset="77"/>
              <a:ea typeface="Roboto Condensed Light" panose="02000000000000000000" pitchFamily="2" charset="0"/>
            </a:endParaRPr>
          </a:p>
        </p:txBody>
      </p:sp>
      <p:sp>
        <p:nvSpPr>
          <p:cNvPr id="4" name="Text Placeholder 3">
            <a:extLst>
              <a:ext uri="{FF2B5EF4-FFF2-40B4-BE49-F238E27FC236}">
                <a16:creationId xmlns:a16="http://schemas.microsoft.com/office/drawing/2014/main" id="{5EAB6762-8DC2-5335-A2EB-5D9E4A0D5050}"/>
              </a:ext>
            </a:extLst>
          </p:cNvPr>
          <p:cNvSpPr>
            <a:spLocks noGrp="1"/>
          </p:cNvSpPr>
          <p:nvPr>
            <p:ph type="body" sz="half" idx="14" hasCustomPrompt="1"/>
          </p:nvPr>
        </p:nvSpPr>
        <p:spPr>
          <a:xfrm>
            <a:off x="1524000" y="2562546"/>
            <a:ext cx="9144000" cy="483486"/>
          </a:xfrm>
          <a:prstGeom prst="rect">
            <a:avLst/>
          </a:prstGeom>
        </p:spPr>
        <p:txBody>
          <a:bodyPr/>
          <a:lstStyle>
            <a:lvl1pPr marL="0" indent="0">
              <a:lnSpc>
                <a:spcPts val="540"/>
              </a:lnSpc>
              <a:buFontTx/>
              <a:buNone/>
              <a:defRPr sz="1800" b="0" i="0">
                <a:solidFill>
                  <a:srgbClr val="F89F35"/>
                </a:solidFill>
                <a:latin typeface="Montserrat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3" name="Text Placeholder 3">
            <a:extLst>
              <a:ext uri="{FF2B5EF4-FFF2-40B4-BE49-F238E27FC236}">
                <a16:creationId xmlns:a16="http://schemas.microsoft.com/office/drawing/2014/main" id="{69327B10-6A9F-4C2A-AD2F-7961813D8AE0}"/>
              </a:ext>
            </a:extLst>
          </p:cNvPr>
          <p:cNvSpPr>
            <a:spLocks noGrp="1"/>
          </p:cNvSpPr>
          <p:nvPr>
            <p:ph type="body" sz="half" idx="17" hasCustomPrompt="1"/>
          </p:nvPr>
        </p:nvSpPr>
        <p:spPr>
          <a:xfrm>
            <a:off x="1524000" y="3221306"/>
            <a:ext cx="9144000" cy="866455"/>
          </a:xfrm>
          <a:prstGeom prst="rect">
            <a:avLst/>
          </a:prstGeom>
        </p:spPr>
        <p:txBody>
          <a:bodyPr/>
          <a:lstStyle>
            <a:lvl1pPr marL="285750" indent="-285750">
              <a:lnSpc>
                <a:spcPct val="100000"/>
              </a:lnSpc>
              <a:buFont typeface="Arial" panose="020B0604020202020204" pitchFamily="34" charset="0"/>
              <a:buChar char="•"/>
              <a:defRPr sz="1500" b="0" i="0">
                <a:solidFill>
                  <a:schemeClr val="tx1">
                    <a:lumMod val="75000"/>
                    <a:lumOff val="25000"/>
                  </a:schemeClr>
                </a:solidFill>
                <a:latin typeface="Montserrat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List</a:t>
            </a:r>
          </a:p>
        </p:txBody>
      </p:sp>
      <p:sp>
        <p:nvSpPr>
          <p:cNvPr id="5" name="Text Placeholder 3">
            <a:extLst>
              <a:ext uri="{FF2B5EF4-FFF2-40B4-BE49-F238E27FC236}">
                <a16:creationId xmlns:a16="http://schemas.microsoft.com/office/drawing/2014/main" id="{5530CD3C-9DBD-7125-6BD0-362D77365A54}"/>
              </a:ext>
            </a:extLst>
          </p:cNvPr>
          <p:cNvSpPr>
            <a:spLocks noGrp="1"/>
          </p:cNvSpPr>
          <p:nvPr>
            <p:ph type="body" sz="half" idx="15" hasCustomPrompt="1"/>
          </p:nvPr>
        </p:nvSpPr>
        <p:spPr>
          <a:xfrm>
            <a:off x="9175531" y="784621"/>
            <a:ext cx="2843333" cy="152400"/>
          </a:xfrm>
          <a:prstGeom prst="rect">
            <a:avLst/>
          </a:prstGeom>
        </p:spPr>
        <p:txBody>
          <a:bodyPr/>
          <a:lstStyle>
            <a:lvl1pPr marL="0" indent="0" algn="r">
              <a:lnSpc>
                <a:spcPts val="540"/>
              </a:lnSpc>
              <a:buNone/>
              <a:defRPr sz="800" b="1" i="0">
                <a:solidFill>
                  <a:srgbClr val="3DA358"/>
                </a:solidFill>
                <a:latin typeface="Montserrat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WEBINAR TITLE HERE</a:t>
            </a:r>
          </a:p>
        </p:txBody>
      </p:sp>
      <p:sp>
        <p:nvSpPr>
          <p:cNvPr id="6" name="Text Placeholder 3">
            <a:extLst>
              <a:ext uri="{FF2B5EF4-FFF2-40B4-BE49-F238E27FC236}">
                <a16:creationId xmlns:a16="http://schemas.microsoft.com/office/drawing/2014/main" id="{B9165298-E10F-57EE-5AD5-92DF0B62AC5D}"/>
              </a:ext>
            </a:extLst>
          </p:cNvPr>
          <p:cNvSpPr>
            <a:spLocks noGrp="1"/>
          </p:cNvSpPr>
          <p:nvPr>
            <p:ph type="body" sz="half" idx="16" hasCustomPrompt="1"/>
          </p:nvPr>
        </p:nvSpPr>
        <p:spPr>
          <a:xfrm>
            <a:off x="9175531" y="937020"/>
            <a:ext cx="2843333" cy="231261"/>
          </a:xfrm>
          <a:prstGeom prst="rect">
            <a:avLst/>
          </a:prstGeom>
        </p:spPr>
        <p:txBody>
          <a:bodyPr/>
          <a:lstStyle>
            <a:lvl1pPr marL="0" indent="0" algn="r">
              <a:lnSpc>
                <a:spcPts val="540"/>
              </a:lnSpc>
              <a:buNone/>
              <a:defRPr sz="900" b="0" i="0">
                <a:solidFill>
                  <a:schemeClr val="tx1">
                    <a:lumMod val="75000"/>
                    <a:lumOff val="25000"/>
                  </a:schemeClr>
                </a:solidFill>
                <a:latin typeface="Montserrat Extra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PARTNER CIRCLE MEMBER NAME HERE</a:t>
            </a:r>
          </a:p>
        </p:txBody>
      </p:sp>
      <p:pic>
        <p:nvPicPr>
          <p:cNvPr id="7" name="Picture 6">
            <a:extLst>
              <a:ext uri="{FF2B5EF4-FFF2-40B4-BE49-F238E27FC236}">
                <a16:creationId xmlns:a16="http://schemas.microsoft.com/office/drawing/2014/main" id="{03172AEF-0127-1750-98DE-5D5D4CE9FC59}"/>
              </a:ext>
            </a:extLst>
          </p:cNvPr>
          <p:cNvPicPr>
            <a:picLocks noChangeAspect="1"/>
          </p:cNvPicPr>
          <p:nvPr userDrawn="1"/>
        </p:nvPicPr>
        <p:blipFill>
          <a:blip r:embed="rId2"/>
          <a:srcRect/>
          <a:stretch/>
        </p:blipFill>
        <p:spPr>
          <a:xfrm>
            <a:off x="10617462" y="165370"/>
            <a:ext cx="1401402" cy="478224"/>
          </a:xfrm>
          <a:prstGeom prst="rect">
            <a:avLst/>
          </a:prstGeom>
        </p:spPr>
      </p:pic>
    </p:spTree>
    <p:extLst>
      <p:ext uri="{BB962C8B-B14F-4D97-AF65-F5344CB8AC3E}">
        <p14:creationId xmlns:p14="http://schemas.microsoft.com/office/powerpoint/2010/main" val="4095294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d_Inside Bkgd Text P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81552-1428-8C82-C559-FCA3C6A44863}"/>
              </a:ext>
            </a:extLst>
          </p:cNvPr>
          <p:cNvSpPr>
            <a:spLocks noGrp="1"/>
          </p:cNvSpPr>
          <p:nvPr>
            <p:ph type="ctrTitle" hasCustomPrompt="1"/>
          </p:nvPr>
        </p:nvSpPr>
        <p:spPr>
          <a:xfrm>
            <a:off x="1524000" y="1675544"/>
            <a:ext cx="9144000" cy="727006"/>
          </a:xfrm>
          <a:prstGeom prst="rect">
            <a:avLst/>
          </a:prstGeom>
        </p:spPr>
        <p:txBody>
          <a:bodyPr anchor="b"/>
          <a:lstStyle>
            <a:lvl1pPr algn="l">
              <a:defRPr sz="3000" b="0" i="0">
                <a:solidFill>
                  <a:schemeClr val="tx1">
                    <a:lumMod val="75000"/>
                    <a:lumOff val="25000"/>
                  </a:schemeClr>
                </a:solidFill>
                <a:latin typeface="Montserrat" pitchFamily="2" charset="77"/>
              </a:defRPr>
            </a:lvl1pPr>
          </a:lstStyle>
          <a:p>
            <a:r>
              <a:rPr lang="en-US" dirty="0"/>
              <a:t>Title</a:t>
            </a:r>
            <a:br>
              <a:rPr lang="en-US" dirty="0"/>
            </a:br>
            <a:r>
              <a:rPr lang="en-US" dirty="0"/>
              <a:t>Here</a:t>
            </a:r>
          </a:p>
        </p:txBody>
      </p:sp>
      <p:sp>
        <p:nvSpPr>
          <p:cNvPr id="15" name="Slide Number Placeholder 5">
            <a:extLst>
              <a:ext uri="{FF2B5EF4-FFF2-40B4-BE49-F238E27FC236}">
                <a16:creationId xmlns:a16="http://schemas.microsoft.com/office/drawing/2014/main" id="{5C0EFC7B-7014-9D3F-CCB8-8EC64D7E3310}"/>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83CAF4-E0CB-7643-B65C-4C8B1FBA84CB}" type="slidenum">
              <a:rPr lang="en-US" sz="900" b="0" i="0" smtClean="0">
                <a:solidFill>
                  <a:schemeClr val="tx1">
                    <a:lumMod val="75000"/>
                    <a:lumOff val="25000"/>
                  </a:schemeClr>
                </a:solidFill>
                <a:latin typeface="Montserrat" pitchFamily="2" charset="77"/>
                <a:ea typeface="Roboto Condensed Light" panose="02000000000000000000" pitchFamily="2" charset="0"/>
              </a:rPr>
              <a:pPr/>
              <a:t>‹#›</a:t>
            </a:fld>
            <a:endParaRPr lang="en-US" sz="900" b="0" i="0" dirty="0">
              <a:solidFill>
                <a:schemeClr val="tx1">
                  <a:lumMod val="75000"/>
                  <a:lumOff val="25000"/>
                </a:schemeClr>
              </a:solidFill>
              <a:latin typeface="Montserrat" pitchFamily="2" charset="77"/>
              <a:ea typeface="Roboto Condensed Light" panose="02000000000000000000" pitchFamily="2" charset="0"/>
            </a:endParaRPr>
          </a:p>
        </p:txBody>
      </p:sp>
      <p:sp>
        <p:nvSpPr>
          <p:cNvPr id="3" name="Text Placeholder 3">
            <a:extLst>
              <a:ext uri="{FF2B5EF4-FFF2-40B4-BE49-F238E27FC236}">
                <a16:creationId xmlns:a16="http://schemas.microsoft.com/office/drawing/2014/main" id="{69327B10-6A9F-4C2A-AD2F-7961813D8AE0}"/>
              </a:ext>
            </a:extLst>
          </p:cNvPr>
          <p:cNvSpPr>
            <a:spLocks noGrp="1"/>
          </p:cNvSpPr>
          <p:nvPr>
            <p:ph type="body" sz="half" idx="17" hasCustomPrompt="1"/>
          </p:nvPr>
        </p:nvSpPr>
        <p:spPr>
          <a:xfrm>
            <a:off x="1524000" y="2610974"/>
            <a:ext cx="9144000" cy="546834"/>
          </a:xfrm>
          <a:prstGeom prst="rect">
            <a:avLst/>
          </a:prstGeom>
        </p:spPr>
        <p:txBody>
          <a:bodyPr/>
          <a:lstStyle>
            <a:lvl1pPr marL="285750" indent="-285750">
              <a:lnSpc>
                <a:spcPct val="100000"/>
              </a:lnSpc>
              <a:buFont typeface="Arial" panose="020B0604020202020204" pitchFamily="34" charset="0"/>
              <a:buChar char="•"/>
              <a:defRPr sz="1500" b="0" i="0">
                <a:solidFill>
                  <a:srgbClr val="F89F35"/>
                </a:solidFill>
                <a:latin typeface="Montserrat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 LEVEL</a:t>
            </a:r>
          </a:p>
          <a:p>
            <a:pPr lvl="1"/>
            <a:r>
              <a:rPr lang="en-US" dirty="0"/>
              <a:t>Second Level</a:t>
            </a:r>
          </a:p>
          <a:p>
            <a:pPr lvl="0"/>
            <a:endParaRPr lang="en-US" dirty="0"/>
          </a:p>
        </p:txBody>
      </p:sp>
      <p:sp>
        <p:nvSpPr>
          <p:cNvPr id="5" name="Text Placeholder 3">
            <a:extLst>
              <a:ext uri="{FF2B5EF4-FFF2-40B4-BE49-F238E27FC236}">
                <a16:creationId xmlns:a16="http://schemas.microsoft.com/office/drawing/2014/main" id="{36B35397-86DE-F170-FF6E-AD0DD844CF24}"/>
              </a:ext>
            </a:extLst>
          </p:cNvPr>
          <p:cNvSpPr>
            <a:spLocks noGrp="1"/>
          </p:cNvSpPr>
          <p:nvPr>
            <p:ph type="body" sz="half" idx="18" hasCustomPrompt="1"/>
          </p:nvPr>
        </p:nvSpPr>
        <p:spPr>
          <a:xfrm>
            <a:off x="1524000" y="3249414"/>
            <a:ext cx="9144000" cy="546835"/>
          </a:xfrm>
          <a:prstGeom prst="rect">
            <a:avLst/>
          </a:prstGeom>
        </p:spPr>
        <p:txBody>
          <a:bodyPr/>
          <a:lstStyle>
            <a:lvl1pPr marL="285750" indent="-285750">
              <a:lnSpc>
                <a:spcPct val="100000"/>
              </a:lnSpc>
              <a:buFont typeface="Arial" panose="020B0604020202020204" pitchFamily="34" charset="0"/>
              <a:buChar char="•"/>
              <a:defRPr sz="1500" b="0" i="0">
                <a:solidFill>
                  <a:srgbClr val="F89F35"/>
                </a:solidFill>
                <a:latin typeface="Montserrat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 LEVEL</a:t>
            </a:r>
          </a:p>
          <a:p>
            <a:pPr lvl="1"/>
            <a:r>
              <a:rPr lang="en-US" dirty="0"/>
              <a:t>Second Level</a:t>
            </a:r>
          </a:p>
          <a:p>
            <a:pPr lvl="0"/>
            <a:endParaRPr lang="en-US" dirty="0"/>
          </a:p>
        </p:txBody>
      </p:sp>
      <p:sp>
        <p:nvSpPr>
          <p:cNvPr id="6" name="Text Placeholder 3">
            <a:extLst>
              <a:ext uri="{FF2B5EF4-FFF2-40B4-BE49-F238E27FC236}">
                <a16:creationId xmlns:a16="http://schemas.microsoft.com/office/drawing/2014/main" id="{A476C3F0-2A87-13FD-672D-66627690BAF6}"/>
              </a:ext>
            </a:extLst>
          </p:cNvPr>
          <p:cNvSpPr>
            <a:spLocks noGrp="1"/>
          </p:cNvSpPr>
          <p:nvPr>
            <p:ph type="body" sz="half" idx="19" hasCustomPrompt="1"/>
          </p:nvPr>
        </p:nvSpPr>
        <p:spPr>
          <a:xfrm>
            <a:off x="1524000" y="3898343"/>
            <a:ext cx="9144000" cy="546835"/>
          </a:xfrm>
          <a:prstGeom prst="rect">
            <a:avLst/>
          </a:prstGeom>
        </p:spPr>
        <p:txBody>
          <a:bodyPr/>
          <a:lstStyle>
            <a:lvl1pPr marL="285750" indent="-285750">
              <a:lnSpc>
                <a:spcPct val="100000"/>
              </a:lnSpc>
              <a:buFont typeface="Arial" panose="020B0604020202020204" pitchFamily="34" charset="0"/>
              <a:buChar char="•"/>
              <a:defRPr sz="1500" b="0" i="0">
                <a:solidFill>
                  <a:srgbClr val="F89F35"/>
                </a:solidFill>
                <a:latin typeface="Montserrat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 LEVEL</a:t>
            </a:r>
          </a:p>
          <a:p>
            <a:pPr lvl="1"/>
            <a:r>
              <a:rPr lang="en-US" dirty="0"/>
              <a:t>Second Level</a:t>
            </a:r>
          </a:p>
          <a:p>
            <a:pPr lvl="0"/>
            <a:endParaRPr lang="en-US" dirty="0"/>
          </a:p>
        </p:txBody>
      </p:sp>
      <p:sp>
        <p:nvSpPr>
          <p:cNvPr id="7" name="Text Placeholder 3">
            <a:extLst>
              <a:ext uri="{FF2B5EF4-FFF2-40B4-BE49-F238E27FC236}">
                <a16:creationId xmlns:a16="http://schemas.microsoft.com/office/drawing/2014/main" id="{97AC4BC5-E143-D8C4-84BA-33D83D4305CE}"/>
              </a:ext>
            </a:extLst>
          </p:cNvPr>
          <p:cNvSpPr>
            <a:spLocks noGrp="1"/>
          </p:cNvSpPr>
          <p:nvPr>
            <p:ph type="body" sz="half" idx="20" hasCustomPrompt="1"/>
          </p:nvPr>
        </p:nvSpPr>
        <p:spPr>
          <a:xfrm>
            <a:off x="1524000" y="4547272"/>
            <a:ext cx="9144000" cy="546835"/>
          </a:xfrm>
          <a:prstGeom prst="rect">
            <a:avLst/>
          </a:prstGeom>
        </p:spPr>
        <p:txBody>
          <a:bodyPr/>
          <a:lstStyle>
            <a:lvl1pPr marL="285750" indent="-285750">
              <a:lnSpc>
                <a:spcPct val="100000"/>
              </a:lnSpc>
              <a:buFont typeface="Arial" panose="020B0604020202020204" pitchFamily="34" charset="0"/>
              <a:buChar char="•"/>
              <a:defRPr sz="1500" b="0" i="0">
                <a:solidFill>
                  <a:srgbClr val="F89F35"/>
                </a:solidFill>
                <a:latin typeface="Montserrat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 LEVEL</a:t>
            </a:r>
          </a:p>
          <a:p>
            <a:pPr lvl="1"/>
            <a:r>
              <a:rPr lang="en-US" dirty="0"/>
              <a:t>Second Level</a:t>
            </a:r>
          </a:p>
          <a:p>
            <a:pPr lvl="0"/>
            <a:endParaRPr lang="en-US" dirty="0"/>
          </a:p>
        </p:txBody>
      </p:sp>
      <p:sp>
        <p:nvSpPr>
          <p:cNvPr id="8" name="Text Placeholder 3">
            <a:extLst>
              <a:ext uri="{FF2B5EF4-FFF2-40B4-BE49-F238E27FC236}">
                <a16:creationId xmlns:a16="http://schemas.microsoft.com/office/drawing/2014/main" id="{DC49E1AB-DAE2-ECD9-3557-2D159251B12E}"/>
              </a:ext>
            </a:extLst>
          </p:cNvPr>
          <p:cNvSpPr>
            <a:spLocks noGrp="1"/>
          </p:cNvSpPr>
          <p:nvPr>
            <p:ph type="body" sz="half" idx="21" hasCustomPrompt="1"/>
          </p:nvPr>
        </p:nvSpPr>
        <p:spPr>
          <a:xfrm>
            <a:off x="1524000" y="5195017"/>
            <a:ext cx="9144000" cy="546835"/>
          </a:xfrm>
          <a:prstGeom prst="rect">
            <a:avLst/>
          </a:prstGeom>
        </p:spPr>
        <p:txBody>
          <a:bodyPr/>
          <a:lstStyle>
            <a:lvl1pPr marL="285750" indent="-285750">
              <a:lnSpc>
                <a:spcPct val="100000"/>
              </a:lnSpc>
              <a:buFont typeface="Arial" panose="020B0604020202020204" pitchFamily="34" charset="0"/>
              <a:buChar char="•"/>
              <a:defRPr sz="1500" b="0" i="0">
                <a:solidFill>
                  <a:srgbClr val="F89F35"/>
                </a:solidFill>
                <a:latin typeface="Montserrat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 LEVEL</a:t>
            </a:r>
          </a:p>
          <a:p>
            <a:pPr lvl="1"/>
            <a:r>
              <a:rPr lang="en-US" dirty="0"/>
              <a:t>Second Level</a:t>
            </a:r>
          </a:p>
          <a:p>
            <a:pPr lvl="0"/>
            <a:endParaRPr lang="en-US" dirty="0"/>
          </a:p>
        </p:txBody>
      </p:sp>
      <p:sp>
        <p:nvSpPr>
          <p:cNvPr id="4" name="Text Placeholder 3">
            <a:extLst>
              <a:ext uri="{FF2B5EF4-FFF2-40B4-BE49-F238E27FC236}">
                <a16:creationId xmlns:a16="http://schemas.microsoft.com/office/drawing/2014/main" id="{A96425BC-687F-4E8F-68C4-CE17039F1D49}"/>
              </a:ext>
            </a:extLst>
          </p:cNvPr>
          <p:cNvSpPr>
            <a:spLocks noGrp="1"/>
          </p:cNvSpPr>
          <p:nvPr>
            <p:ph type="body" sz="half" idx="15" hasCustomPrompt="1"/>
          </p:nvPr>
        </p:nvSpPr>
        <p:spPr>
          <a:xfrm>
            <a:off x="9175531" y="784621"/>
            <a:ext cx="2843333" cy="152400"/>
          </a:xfrm>
          <a:prstGeom prst="rect">
            <a:avLst/>
          </a:prstGeom>
        </p:spPr>
        <p:txBody>
          <a:bodyPr/>
          <a:lstStyle>
            <a:lvl1pPr marL="0" indent="0" algn="r">
              <a:lnSpc>
                <a:spcPts val="540"/>
              </a:lnSpc>
              <a:buNone/>
              <a:defRPr sz="800" b="1" i="0">
                <a:solidFill>
                  <a:srgbClr val="3DA358"/>
                </a:solidFill>
                <a:latin typeface="Montserrat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WEBINAR TITLE HERE</a:t>
            </a:r>
          </a:p>
        </p:txBody>
      </p:sp>
      <p:sp>
        <p:nvSpPr>
          <p:cNvPr id="9" name="Text Placeholder 3">
            <a:extLst>
              <a:ext uri="{FF2B5EF4-FFF2-40B4-BE49-F238E27FC236}">
                <a16:creationId xmlns:a16="http://schemas.microsoft.com/office/drawing/2014/main" id="{2D3547E8-FA7D-10D8-04E0-814956E94A19}"/>
              </a:ext>
            </a:extLst>
          </p:cNvPr>
          <p:cNvSpPr>
            <a:spLocks noGrp="1"/>
          </p:cNvSpPr>
          <p:nvPr>
            <p:ph type="body" sz="half" idx="16" hasCustomPrompt="1"/>
          </p:nvPr>
        </p:nvSpPr>
        <p:spPr>
          <a:xfrm>
            <a:off x="9175531" y="937020"/>
            <a:ext cx="2843333" cy="231261"/>
          </a:xfrm>
          <a:prstGeom prst="rect">
            <a:avLst/>
          </a:prstGeom>
        </p:spPr>
        <p:txBody>
          <a:bodyPr/>
          <a:lstStyle>
            <a:lvl1pPr marL="0" indent="0" algn="r">
              <a:lnSpc>
                <a:spcPts val="540"/>
              </a:lnSpc>
              <a:buNone/>
              <a:defRPr sz="900" b="0" i="0">
                <a:solidFill>
                  <a:schemeClr val="tx1">
                    <a:lumMod val="75000"/>
                    <a:lumOff val="25000"/>
                  </a:schemeClr>
                </a:solidFill>
                <a:latin typeface="Montserrat Extra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PARTNER CIRCLE MEMBER NAME HERE</a:t>
            </a:r>
          </a:p>
        </p:txBody>
      </p:sp>
      <p:pic>
        <p:nvPicPr>
          <p:cNvPr id="10" name="Picture 9">
            <a:extLst>
              <a:ext uri="{FF2B5EF4-FFF2-40B4-BE49-F238E27FC236}">
                <a16:creationId xmlns:a16="http://schemas.microsoft.com/office/drawing/2014/main" id="{D7BC6E7F-0E83-9124-ECA5-8AE3C196E63C}"/>
              </a:ext>
            </a:extLst>
          </p:cNvPr>
          <p:cNvPicPr>
            <a:picLocks noChangeAspect="1"/>
          </p:cNvPicPr>
          <p:nvPr userDrawn="1"/>
        </p:nvPicPr>
        <p:blipFill>
          <a:blip r:embed="rId2"/>
          <a:srcRect/>
          <a:stretch/>
        </p:blipFill>
        <p:spPr>
          <a:xfrm>
            <a:off x="10617462" y="165370"/>
            <a:ext cx="1401402" cy="478224"/>
          </a:xfrm>
          <a:prstGeom prst="rect">
            <a:avLst/>
          </a:prstGeom>
        </p:spPr>
      </p:pic>
    </p:spTree>
    <p:extLst>
      <p:ext uri="{BB962C8B-B14F-4D97-AF65-F5344CB8AC3E}">
        <p14:creationId xmlns:p14="http://schemas.microsoft.com/office/powerpoint/2010/main" val="3335499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a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9117ED9-2C16-1D2A-0EA3-472E140BE9AF}"/>
              </a:ext>
            </a:extLst>
          </p:cNvPr>
          <p:cNvSpPr>
            <a:spLocks noGrp="1"/>
          </p:cNvSpPr>
          <p:nvPr>
            <p:ph type="pic" idx="1"/>
          </p:nvPr>
        </p:nvSpPr>
        <p:spPr>
          <a:xfrm>
            <a:off x="6152827" y="1357460"/>
            <a:ext cx="5592965" cy="500563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grpSp>
        <p:nvGrpSpPr>
          <p:cNvPr id="8" name="Group 7">
            <a:extLst>
              <a:ext uri="{FF2B5EF4-FFF2-40B4-BE49-F238E27FC236}">
                <a16:creationId xmlns:a16="http://schemas.microsoft.com/office/drawing/2014/main" id="{07209DCE-3DDC-14AD-8960-2FA98E9E853D}"/>
              </a:ext>
            </a:extLst>
          </p:cNvPr>
          <p:cNvGrpSpPr/>
          <p:nvPr userDrawn="1"/>
        </p:nvGrpSpPr>
        <p:grpSpPr>
          <a:xfrm>
            <a:off x="580250" y="1508288"/>
            <a:ext cx="107913" cy="390983"/>
            <a:chOff x="2921891" y="2109355"/>
            <a:chExt cx="107913" cy="390983"/>
          </a:xfrm>
        </p:grpSpPr>
        <p:sp>
          <p:nvSpPr>
            <p:cNvPr id="9" name="Oval 8">
              <a:extLst>
                <a:ext uri="{FF2B5EF4-FFF2-40B4-BE49-F238E27FC236}">
                  <a16:creationId xmlns:a16="http://schemas.microsoft.com/office/drawing/2014/main" id="{E2188AC5-F8D1-F4A8-A329-35C8419E14D7}"/>
                </a:ext>
              </a:extLst>
            </p:cNvPr>
            <p:cNvSpPr/>
            <p:nvPr userDrawn="1"/>
          </p:nvSpPr>
          <p:spPr>
            <a:xfrm>
              <a:off x="2921891" y="2109355"/>
              <a:ext cx="107913" cy="107913"/>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0" name="Oval 9">
              <a:extLst>
                <a:ext uri="{FF2B5EF4-FFF2-40B4-BE49-F238E27FC236}">
                  <a16:creationId xmlns:a16="http://schemas.microsoft.com/office/drawing/2014/main" id="{B5919625-08F5-E5F0-F7B0-78BB84E95B4E}"/>
                </a:ext>
              </a:extLst>
            </p:cNvPr>
            <p:cNvSpPr/>
            <p:nvPr userDrawn="1"/>
          </p:nvSpPr>
          <p:spPr>
            <a:xfrm>
              <a:off x="2921891" y="2250890"/>
              <a:ext cx="107913" cy="107913"/>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Oval 10">
              <a:extLst>
                <a:ext uri="{FF2B5EF4-FFF2-40B4-BE49-F238E27FC236}">
                  <a16:creationId xmlns:a16="http://schemas.microsoft.com/office/drawing/2014/main" id="{4A8712B9-F684-B441-FB7F-9C0097615C63}"/>
                </a:ext>
              </a:extLst>
            </p:cNvPr>
            <p:cNvSpPr/>
            <p:nvPr userDrawn="1"/>
          </p:nvSpPr>
          <p:spPr>
            <a:xfrm>
              <a:off x="2921891" y="2392425"/>
              <a:ext cx="107913" cy="10791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cxnSp>
        <p:nvCxnSpPr>
          <p:cNvPr id="12" name="Straight Connector 11">
            <a:extLst>
              <a:ext uri="{FF2B5EF4-FFF2-40B4-BE49-F238E27FC236}">
                <a16:creationId xmlns:a16="http://schemas.microsoft.com/office/drawing/2014/main" id="{2872B74A-F27B-0C76-4F4C-644BE2CD89BE}"/>
              </a:ext>
            </a:extLst>
          </p:cNvPr>
          <p:cNvCxnSpPr>
            <a:cxnSpLocks/>
          </p:cNvCxnSpPr>
          <p:nvPr userDrawn="1"/>
        </p:nvCxnSpPr>
        <p:spPr>
          <a:xfrm>
            <a:off x="753064" y="1508288"/>
            <a:ext cx="0" cy="442117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EC2117FB-7FE3-ED17-51F2-D615F9AFFA18}"/>
              </a:ext>
            </a:extLst>
          </p:cNvPr>
          <p:cNvSpPr>
            <a:spLocks noGrp="1"/>
          </p:cNvSpPr>
          <p:nvPr>
            <p:ph type="title" hasCustomPrompt="1"/>
          </p:nvPr>
        </p:nvSpPr>
        <p:spPr>
          <a:xfrm>
            <a:off x="839788" y="1329179"/>
            <a:ext cx="3953445" cy="982744"/>
          </a:xfrm>
          <a:prstGeom prst="rect">
            <a:avLst/>
          </a:prstGeom>
        </p:spPr>
        <p:txBody>
          <a:bodyPr anchor="b"/>
          <a:lstStyle>
            <a:lvl1pPr>
              <a:defRPr sz="3000" b="0" i="0">
                <a:solidFill>
                  <a:schemeClr val="tx1">
                    <a:lumMod val="75000"/>
                    <a:lumOff val="25000"/>
                  </a:schemeClr>
                </a:solidFill>
                <a:latin typeface="Montserrat" pitchFamily="2" charset="77"/>
              </a:defRPr>
            </a:lvl1pPr>
          </a:lstStyle>
          <a:p>
            <a:r>
              <a:rPr lang="en-US" dirty="0"/>
              <a:t>Title</a:t>
            </a:r>
            <a:br>
              <a:rPr lang="en-US" dirty="0"/>
            </a:br>
            <a:r>
              <a:rPr lang="en-US" dirty="0"/>
              <a:t>Here</a:t>
            </a:r>
          </a:p>
        </p:txBody>
      </p:sp>
      <p:sp>
        <p:nvSpPr>
          <p:cNvPr id="16" name="Text Placeholder 3">
            <a:extLst>
              <a:ext uri="{FF2B5EF4-FFF2-40B4-BE49-F238E27FC236}">
                <a16:creationId xmlns:a16="http://schemas.microsoft.com/office/drawing/2014/main" id="{F85105FA-DE95-CDDA-63D4-C2758BD83BF0}"/>
              </a:ext>
            </a:extLst>
          </p:cNvPr>
          <p:cNvSpPr>
            <a:spLocks noGrp="1"/>
          </p:cNvSpPr>
          <p:nvPr>
            <p:ph type="body" sz="half" idx="2" hasCustomPrompt="1"/>
          </p:nvPr>
        </p:nvSpPr>
        <p:spPr>
          <a:xfrm>
            <a:off x="839788" y="2340204"/>
            <a:ext cx="3953445" cy="544398"/>
          </a:xfrm>
          <a:prstGeom prst="rect">
            <a:avLst/>
          </a:prstGeom>
        </p:spPr>
        <p:txBody>
          <a:bodyPr/>
          <a:lstStyle>
            <a:lvl1pPr marL="0" indent="0">
              <a:buNone/>
              <a:defRPr sz="1500" b="0" i="0">
                <a:solidFill>
                  <a:srgbClr val="F89F35"/>
                </a:solidFill>
                <a:latin typeface="Montserrat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a:t>
            </a:r>
          </a:p>
        </p:txBody>
      </p:sp>
      <p:sp>
        <p:nvSpPr>
          <p:cNvPr id="17" name="Text Placeholder 3">
            <a:extLst>
              <a:ext uri="{FF2B5EF4-FFF2-40B4-BE49-F238E27FC236}">
                <a16:creationId xmlns:a16="http://schemas.microsoft.com/office/drawing/2014/main" id="{2E4DAAAB-A920-431D-537F-DD07273D5045}"/>
              </a:ext>
            </a:extLst>
          </p:cNvPr>
          <p:cNvSpPr>
            <a:spLocks noGrp="1"/>
          </p:cNvSpPr>
          <p:nvPr>
            <p:ph type="body" sz="half" idx="13" hasCustomPrompt="1"/>
          </p:nvPr>
        </p:nvSpPr>
        <p:spPr>
          <a:xfrm>
            <a:off x="839788" y="2962373"/>
            <a:ext cx="3953445" cy="2967088"/>
          </a:xfrm>
          <a:prstGeom prst="rect">
            <a:avLst/>
          </a:prstGeom>
        </p:spPr>
        <p:txBody>
          <a:bodyPr/>
          <a:lstStyle>
            <a:lvl1pPr marL="0" indent="0">
              <a:buNone/>
              <a:defRPr sz="1300" b="0" i="0">
                <a:solidFill>
                  <a:schemeClr val="tx1">
                    <a:lumMod val="75000"/>
                    <a:lumOff val="25000"/>
                  </a:schemeClr>
                </a:solidFill>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a:t>
            </a:r>
          </a:p>
        </p:txBody>
      </p:sp>
      <p:sp>
        <p:nvSpPr>
          <p:cNvPr id="21" name="Slide Number Placeholder 5">
            <a:extLst>
              <a:ext uri="{FF2B5EF4-FFF2-40B4-BE49-F238E27FC236}">
                <a16:creationId xmlns:a16="http://schemas.microsoft.com/office/drawing/2014/main" id="{5858AFF3-2E13-FE98-E956-94D14A5E6D03}"/>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83CAF4-E0CB-7643-B65C-4C8B1FBA84CB}" type="slidenum">
              <a:rPr lang="en-US" sz="900" b="0" i="0" smtClean="0">
                <a:solidFill>
                  <a:schemeClr val="tx1">
                    <a:lumMod val="75000"/>
                    <a:lumOff val="25000"/>
                  </a:schemeClr>
                </a:solidFill>
                <a:latin typeface="Montserrat" pitchFamily="2" charset="77"/>
                <a:ea typeface="Roboto Condensed Light" panose="02000000000000000000" pitchFamily="2" charset="0"/>
              </a:rPr>
              <a:pPr/>
              <a:t>‹#›</a:t>
            </a:fld>
            <a:endParaRPr lang="en-US" sz="900" b="0" i="0" dirty="0">
              <a:solidFill>
                <a:schemeClr val="tx1">
                  <a:lumMod val="75000"/>
                  <a:lumOff val="25000"/>
                </a:schemeClr>
              </a:solidFill>
              <a:latin typeface="Montserrat" pitchFamily="2" charset="77"/>
              <a:ea typeface="Roboto Condensed Light" panose="02000000000000000000" pitchFamily="2" charset="0"/>
            </a:endParaRPr>
          </a:p>
        </p:txBody>
      </p:sp>
      <p:sp>
        <p:nvSpPr>
          <p:cNvPr id="2" name="Text Placeholder 3">
            <a:extLst>
              <a:ext uri="{FF2B5EF4-FFF2-40B4-BE49-F238E27FC236}">
                <a16:creationId xmlns:a16="http://schemas.microsoft.com/office/drawing/2014/main" id="{EAA8104B-CB9C-9B04-EC31-2131D068DEAF}"/>
              </a:ext>
            </a:extLst>
          </p:cNvPr>
          <p:cNvSpPr>
            <a:spLocks noGrp="1"/>
          </p:cNvSpPr>
          <p:nvPr>
            <p:ph type="body" sz="half" idx="15" hasCustomPrompt="1"/>
          </p:nvPr>
        </p:nvSpPr>
        <p:spPr>
          <a:xfrm>
            <a:off x="9175531" y="784621"/>
            <a:ext cx="2843333" cy="152400"/>
          </a:xfrm>
          <a:prstGeom prst="rect">
            <a:avLst/>
          </a:prstGeom>
        </p:spPr>
        <p:txBody>
          <a:bodyPr/>
          <a:lstStyle>
            <a:lvl1pPr marL="0" indent="0" algn="r">
              <a:lnSpc>
                <a:spcPts val="540"/>
              </a:lnSpc>
              <a:buNone/>
              <a:defRPr sz="800" b="1" i="0">
                <a:solidFill>
                  <a:srgbClr val="3DA358"/>
                </a:solidFill>
                <a:latin typeface="Montserrat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WEBINAR TITLE HERE</a:t>
            </a:r>
          </a:p>
        </p:txBody>
      </p:sp>
      <p:sp>
        <p:nvSpPr>
          <p:cNvPr id="4" name="Text Placeholder 3">
            <a:extLst>
              <a:ext uri="{FF2B5EF4-FFF2-40B4-BE49-F238E27FC236}">
                <a16:creationId xmlns:a16="http://schemas.microsoft.com/office/drawing/2014/main" id="{7AD3EF34-2933-F9D6-83E3-DEA92DE88E75}"/>
              </a:ext>
            </a:extLst>
          </p:cNvPr>
          <p:cNvSpPr>
            <a:spLocks noGrp="1"/>
          </p:cNvSpPr>
          <p:nvPr>
            <p:ph type="body" sz="half" idx="16" hasCustomPrompt="1"/>
          </p:nvPr>
        </p:nvSpPr>
        <p:spPr>
          <a:xfrm>
            <a:off x="9175531" y="937020"/>
            <a:ext cx="2843333" cy="231261"/>
          </a:xfrm>
          <a:prstGeom prst="rect">
            <a:avLst/>
          </a:prstGeom>
        </p:spPr>
        <p:txBody>
          <a:bodyPr/>
          <a:lstStyle>
            <a:lvl1pPr marL="0" indent="0" algn="r">
              <a:lnSpc>
                <a:spcPts val="540"/>
              </a:lnSpc>
              <a:buNone/>
              <a:defRPr sz="900" b="0" i="0">
                <a:solidFill>
                  <a:schemeClr val="tx1">
                    <a:lumMod val="75000"/>
                    <a:lumOff val="25000"/>
                  </a:schemeClr>
                </a:solidFill>
                <a:latin typeface="Montserrat Extra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PARTNER CIRCLE MEMBER NAME HERE</a:t>
            </a:r>
          </a:p>
        </p:txBody>
      </p:sp>
      <p:pic>
        <p:nvPicPr>
          <p:cNvPr id="5" name="Picture 4">
            <a:extLst>
              <a:ext uri="{FF2B5EF4-FFF2-40B4-BE49-F238E27FC236}">
                <a16:creationId xmlns:a16="http://schemas.microsoft.com/office/drawing/2014/main" id="{5917F34C-BA42-BB46-2B21-9B7773AFA5A1}"/>
              </a:ext>
            </a:extLst>
          </p:cNvPr>
          <p:cNvPicPr>
            <a:picLocks noChangeAspect="1"/>
          </p:cNvPicPr>
          <p:nvPr userDrawn="1"/>
        </p:nvPicPr>
        <p:blipFill>
          <a:blip r:embed="rId2"/>
          <a:srcRect/>
          <a:stretch/>
        </p:blipFill>
        <p:spPr>
          <a:xfrm>
            <a:off x="10617462" y="165370"/>
            <a:ext cx="1401402" cy="478224"/>
          </a:xfrm>
          <a:prstGeom prst="rect">
            <a:avLst/>
          </a:prstGeom>
        </p:spPr>
      </p:pic>
    </p:spTree>
    <p:extLst>
      <p:ext uri="{BB962C8B-B14F-4D97-AF65-F5344CB8AC3E}">
        <p14:creationId xmlns:p14="http://schemas.microsoft.com/office/powerpoint/2010/main" val="713190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b Picture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E184062-13C4-B69D-A97A-4330882C5D84}"/>
              </a:ext>
            </a:extLst>
          </p:cNvPr>
          <p:cNvSpPr>
            <a:spLocks noGrp="1"/>
          </p:cNvSpPr>
          <p:nvPr>
            <p:ph type="title" hasCustomPrompt="1"/>
          </p:nvPr>
        </p:nvSpPr>
        <p:spPr>
          <a:xfrm>
            <a:off x="839787" y="1348033"/>
            <a:ext cx="10840011" cy="541811"/>
          </a:xfrm>
          <a:prstGeom prst="rect">
            <a:avLst/>
          </a:prstGeom>
        </p:spPr>
        <p:txBody>
          <a:bodyPr anchor="b"/>
          <a:lstStyle>
            <a:lvl1pPr>
              <a:defRPr sz="3000" b="0" i="0">
                <a:solidFill>
                  <a:schemeClr val="tx1">
                    <a:lumMod val="75000"/>
                    <a:lumOff val="25000"/>
                  </a:schemeClr>
                </a:solidFill>
                <a:latin typeface="Montserrat" pitchFamily="2" charset="77"/>
              </a:defRPr>
            </a:lvl1pPr>
          </a:lstStyle>
          <a:p>
            <a:r>
              <a:rPr lang="en-US" dirty="0"/>
              <a:t>Title Here</a:t>
            </a:r>
          </a:p>
        </p:txBody>
      </p:sp>
      <p:grpSp>
        <p:nvGrpSpPr>
          <p:cNvPr id="9" name="Group 8">
            <a:extLst>
              <a:ext uri="{FF2B5EF4-FFF2-40B4-BE49-F238E27FC236}">
                <a16:creationId xmlns:a16="http://schemas.microsoft.com/office/drawing/2014/main" id="{DE9A07A0-1484-DB26-E5F1-FBCB86A40842}"/>
              </a:ext>
            </a:extLst>
          </p:cNvPr>
          <p:cNvGrpSpPr/>
          <p:nvPr userDrawn="1"/>
        </p:nvGrpSpPr>
        <p:grpSpPr>
          <a:xfrm>
            <a:off x="580250" y="1508288"/>
            <a:ext cx="107913" cy="390983"/>
            <a:chOff x="2921891" y="2109355"/>
            <a:chExt cx="107913" cy="390983"/>
          </a:xfrm>
        </p:grpSpPr>
        <p:sp>
          <p:nvSpPr>
            <p:cNvPr id="10" name="Oval 9">
              <a:extLst>
                <a:ext uri="{FF2B5EF4-FFF2-40B4-BE49-F238E27FC236}">
                  <a16:creationId xmlns:a16="http://schemas.microsoft.com/office/drawing/2014/main" id="{B40695E1-8150-7FEE-CF60-58D9BEECF699}"/>
                </a:ext>
              </a:extLst>
            </p:cNvPr>
            <p:cNvSpPr/>
            <p:nvPr userDrawn="1"/>
          </p:nvSpPr>
          <p:spPr>
            <a:xfrm>
              <a:off x="2921891" y="2109355"/>
              <a:ext cx="107913" cy="107913"/>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1" name="Oval 10">
              <a:extLst>
                <a:ext uri="{FF2B5EF4-FFF2-40B4-BE49-F238E27FC236}">
                  <a16:creationId xmlns:a16="http://schemas.microsoft.com/office/drawing/2014/main" id="{CF8CF3C4-EAEE-BBED-FEF4-86EDA34392A0}"/>
                </a:ext>
              </a:extLst>
            </p:cNvPr>
            <p:cNvSpPr/>
            <p:nvPr userDrawn="1"/>
          </p:nvSpPr>
          <p:spPr>
            <a:xfrm>
              <a:off x="2921891" y="2250890"/>
              <a:ext cx="107913" cy="107913"/>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Oval 11">
              <a:extLst>
                <a:ext uri="{FF2B5EF4-FFF2-40B4-BE49-F238E27FC236}">
                  <a16:creationId xmlns:a16="http://schemas.microsoft.com/office/drawing/2014/main" id="{955BA383-DAE3-39B3-739F-3F6D7FF34F00}"/>
                </a:ext>
              </a:extLst>
            </p:cNvPr>
            <p:cNvSpPr/>
            <p:nvPr userDrawn="1"/>
          </p:nvSpPr>
          <p:spPr>
            <a:xfrm>
              <a:off x="2921891" y="2392425"/>
              <a:ext cx="107913" cy="10791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cxnSp>
        <p:nvCxnSpPr>
          <p:cNvPr id="13" name="Straight Connector 12">
            <a:extLst>
              <a:ext uri="{FF2B5EF4-FFF2-40B4-BE49-F238E27FC236}">
                <a16:creationId xmlns:a16="http://schemas.microsoft.com/office/drawing/2014/main" id="{F3DBD5AB-8D16-381C-6195-B6E45B830CEC}"/>
              </a:ext>
            </a:extLst>
          </p:cNvPr>
          <p:cNvCxnSpPr>
            <a:cxnSpLocks/>
          </p:cNvCxnSpPr>
          <p:nvPr userDrawn="1"/>
        </p:nvCxnSpPr>
        <p:spPr>
          <a:xfrm>
            <a:off x="753064" y="1508288"/>
            <a:ext cx="0" cy="442117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2" name="Picture Placeholder 2">
            <a:extLst>
              <a:ext uri="{FF2B5EF4-FFF2-40B4-BE49-F238E27FC236}">
                <a16:creationId xmlns:a16="http://schemas.microsoft.com/office/drawing/2014/main" id="{0A2D8AC7-5BB4-DBDF-BE95-0184D9AEF45F}"/>
              </a:ext>
            </a:extLst>
          </p:cNvPr>
          <p:cNvSpPr>
            <a:spLocks noGrp="1"/>
          </p:cNvSpPr>
          <p:nvPr>
            <p:ph type="pic" idx="1"/>
          </p:nvPr>
        </p:nvSpPr>
        <p:spPr>
          <a:xfrm>
            <a:off x="839789" y="2573518"/>
            <a:ext cx="10840019" cy="38084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Text Placeholder 3">
            <a:extLst>
              <a:ext uri="{FF2B5EF4-FFF2-40B4-BE49-F238E27FC236}">
                <a16:creationId xmlns:a16="http://schemas.microsoft.com/office/drawing/2014/main" id="{E26C9D95-61EE-EE73-6F3E-F173391ACCB5}"/>
              </a:ext>
            </a:extLst>
          </p:cNvPr>
          <p:cNvSpPr>
            <a:spLocks noGrp="1"/>
          </p:cNvSpPr>
          <p:nvPr>
            <p:ph type="body" sz="half" idx="2" hasCustomPrompt="1"/>
          </p:nvPr>
        </p:nvSpPr>
        <p:spPr>
          <a:xfrm>
            <a:off x="839788" y="1929908"/>
            <a:ext cx="10840004" cy="407939"/>
          </a:xfrm>
          <a:prstGeom prst="rect">
            <a:avLst/>
          </a:prstGeom>
        </p:spPr>
        <p:txBody>
          <a:bodyPr/>
          <a:lstStyle>
            <a:lvl1pPr marL="0" indent="0">
              <a:buNone/>
              <a:defRPr sz="1500" b="0" i="0">
                <a:solidFill>
                  <a:srgbClr val="F89F35"/>
                </a:solidFill>
                <a:latin typeface="Montserrat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a:t>
            </a:r>
          </a:p>
        </p:txBody>
      </p:sp>
      <p:sp>
        <p:nvSpPr>
          <p:cNvPr id="17" name="Slide Number Placeholder 5">
            <a:extLst>
              <a:ext uri="{FF2B5EF4-FFF2-40B4-BE49-F238E27FC236}">
                <a16:creationId xmlns:a16="http://schemas.microsoft.com/office/drawing/2014/main" id="{12712E9E-ACC8-59C7-2AC4-09D963D17BC4}"/>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83CAF4-E0CB-7643-B65C-4C8B1FBA84CB}" type="slidenum">
              <a:rPr lang="en-US" sz="900" b="0" i="0" smtClean="0">
                <a:solidFill>
                  <a:schemeClr val="tx1">
                    <a:lumMod val="75000"/>
                    <a:lumOff val="25000"/>
                  </a:schemeClr>
                </a:solidFill>
                <a:latin typeface="Montserrat" pitchFamily="2" charset="77"/>
                <a:ea typeface="Roboto Condensed Light" panose="02000000000000000000" pitchFamily="2" charset="0"/>
              </a:rPr>
              <a:pPr/>
              <a:t>‹#›</a:t>
            </a:fld>
            <a:endParaRPr lang="en-US" sz="900" b="0" i="0" dirty="0">
              <a:solidFill>
                <a:schemeClr val="tx1">
                  <a:lumMod val="75000"/>
                  <a:lumOff val="25000"/>
                </a:schemeClr>
              </a:solidFill>
              <a:latin typeface="Montserrat" pitchFamily="2" charset="77"/>
              <a:ea typeface="Roboto Condensed Light" panose="02000000000000000000" pitchFamily="2" charset="0"/>
            </a:endParaRPr>
          </a:p>
        </p:txBody>
      </p:sp>
      <p:sp>
        <p:nvSpPr>
          <p:cNvPr id="4" name="Text Placeholder 3">
            <a:extLst>
              <a:ext uri="{FF2B5EF4-FFF2-40B4-BE49-F238E27FC236}">
                <a16:creationId xmlns:a16="http://schemas.microsoft.com/office/drawing/2014/main" id="{3D2E39D0-02C7-A32C-46B0-496DC05D44FD}"/>
              </a:ext>
            </a:extLst>
          </p:cNvPr>
          <p:cNvSpPr>
            <a:spLocks noGrp="1"/>
          </p:cNvSpPr>
          <p:nvPr>
            <p:ph type="body" sz="half" idx="15" hasCustomPrompt="1"/>
          </p:nvPr>
        </p:nvSpPr>
        <p:spPr>
          <a:xfrm>
            <a:off x="9175531" y="784621"/>
            <a:ext cx="2843333" cy="152400"/>
          </a:xfrm>
          <a:prstGeom prst="rect">
            <a:avLst/>
          </a:prstGeom>
        </p:spPr>
        <p:txBody>
          <a:bodyPr/>
          <a:lstStyle>
            <a:lvl1pPr marL="0" indent="0" algn="r">
              <a:lnSpc>
                <a:spcPts val="540"/>
              </a:lnSpc>
              <a:buNone/>
              <a:defRPr sz="800" b="1" i="0">
                <a:solidFill>
                  <a:srgbClr val="3DA358"/>
                </a:solidFill>
                <a:latin typeface="Montserrat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WEBINAR TITLE HERE</a:t>
            </a:r>
          </a:p>
        </p:txBody>
      </p:sp>
      <p:sp>
        <p:nvSpPr>
          <p:cNvPr id="5" name="Text Placeholder 3">
            <a:extLst>
              <a:ext uri="{FF2B5EF4-FFF2-40B4-BE49-F238E27FC236}">
                <a16:creationId xmlns:a16="http://schemas.microsoft.com/office/drawing/2014/main" id="{6437EC43-8634-A57E-1B94-0390F702A50A}"/>
              </a:ext>
            </a:extLst>
          </p:cNvPr>
          <p:cNvSpPr>
            <a:spLocks noGrp="1"/>
          </p:cNvSpPr>
          <p:nvPr>
            <p:ph type="body" sz="half" idx="16" hasCustomPrompt="1"/>
          </p:nvPr>
        </p:nvSpPr>
        <p:spPr>
          <a:xfrm>
            <a:off x="9175531" y="937020"/>
            <a:ext cx="2843333" cy="231261"/>
          </a:xfrm>
          <a:prstGeom prst="rect">
            <a:avLst/>
          </a:prstGeom>
        </p:spPr>
        <p:txBody>
          <a:bodyPr/>
          <a:lstStyle>
            <a:lvl1pPr marL="0" indent="0" algn="r">
              <a:lnSpc>
                <a:spcPts val="540"/>
              </a:lnSpc>
              <a:buNone/>
              <a:defRPr sz="900" b="0" i="0">
                <a:solidFill>
                  <a:schemeClr val="tx1">
                    <a:lumMod val="75000"/>
                    <a:lumOff val="25000"/>
                  </a:schemeClr>
                </a:solidFill>
                <a:latin typeface="Montserrat Extra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PARTNER CIRCLE MEMBER NAME HERE</a:t>
            </a:r>
          </a:p>
        </p:txBody>
      </p:sp>
      <p:pic>
        <p:nvPicPr>
          <p:cNvPr id="7" name="Picture 6">
            <a:extLst>
              <a:ext uri="{FF2B5EF4-FFF2-40B4-BE49-F238E27FC236}">
                <a16:creationId xmlns:a16="http://schemas.microsoft.com/office/drawing/2014/main" id="{25DDCDB9-2D81-9F62-9269-F81A770ED1C4}"/>
              </a:ext>
            </a:extLst>
          </p:cNvPr>
          <p:cNvPicPr>
            <a:picLocks noChangeAspect="1"/>
          </p:cNvPicPr>
          <p:nvPr userDrawn="1"/>
        </p:nvPicPr>
        <p:blipFill>
          <a:blip r:embed="rId2"/>
          <a:srcRect/>
          <a:stretch/>
        </p:blipFill>
        <p:spPr>
          <a:xfrm>
            <a:off x="10617462" y="165370"/>
            <a:ext cx="1401402" cy="478224"/>
          </a:xfrm>
          <a:prstGeom prst="rect">
            <a:avLst/>
          </a:prstGeom>
        </p:spPr>
      </p:pic>
    </p:spTree>
    <p:extLst>
      <p:ext uri="{BB962C8B-B14F-4D97-AF65-F5344CB8AC3E}">
        <p14:creationId xmlns:p14="http://schemas.microsoft.com/office/powerpoint/2010/main" val="3662253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c_Picture with Caption">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0A2D8AC7-5BB4-DBDF-BE95-0184D9AEF45F}"/>
              </a:ext>
            </a:extLst>
          </p:cNvPr>
          <p:cNvSpPr>
            <a:spLocks noGrp="1"/>
          </p:cNvSpPr>
          <p:nvPr>
            <p:ph type="pic" idx="1"/>
          </p:nvPr>
        </p:nvSpPr>
        <p:spPr>
          <a:xfrm>
            <a:off x="1496902" y="2361090"/>
            <a:ext cx="2373189" cy="214604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Picture Placeholder 2">
            <a:extLst>
              <a:ext uri="{FF2B5EF4-FFF2-40B4-BE49-F238E27FC236}">
                <a16:creationId xmlns:a16="http://schemas.microsoft.com/office/drawing/2014/main" id="{51DEB38E-1058-D264-DAA8-B6695D7BAA91}"/>
              </a:ext>
            </a:extLst>
          </p:cNvPr>
          <p:cNvSpPr>
            <a:spLocks noGrp="1"/>
          </p:cNvSpPr>
          <p:nvPr>
            <p:ph type="pic" idx="10"/>
          </p:nvPr>
        </p:nvSpPr>
        <p:spPr>
          <a:xfrm>
            <a:off x="4909405" y="2361090"/>
            <a:ext cx="2373189" cy="214604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Picture Placeholder 2">
            <a:extLst>
              <a:ext uri="{FF2B5EF4-FFF2-40B4-BE49-F238E27FC236}">
                <a16:creationId xmlns:a16="http://schemas.microsoft.com/office/drawing/2014/main" id="{3AFF4349-E705-0656-4387-26A597E75C26}"/>
              </a:ext>
            </a:extLst>
          </p:cNvPr>
          <p:cNvSpPr>
            <a:spLocks noGrp="1"/>
          </p:cNvSpPr>
          <p:nvPr>
            <p:ph type="pic" idx="11"/>
          </p:nvPr>
        </p:nvSpPr>
        <p:spPr>
          <a:xfrm>
            <a:off x="8321908" y="2361090"/>
            <a:ext cx="2373189" cy="214604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ext Placeholder 3">
            <a:extLst>
              <a:ext uri="{FF2B5EF4-FFF2-40B4-BE49-F238E27FC236}">
                <a16:creationId xmlns:a16="http://schemas.microsoft.com/office/drawing/2014/main" id="{EFD5847A-3E75-22A5-E145-066AF5D4D92C}"/>
              </a:ext>
            </a:extLst>
          </p:cNvPr>
          <p:cNvSpPr>
            <a:spLocks noGrp="1"/>
          </p:cNvSpPr>
          <p:nvPr>
            <p:ph type="body" sz="half" idx="13" hasCustomPrompt="1"/>
          </p:nvPr>
        </p:nvSpPr>
        <p:spPr>
          <a:xfrm>
            <a:off x="1496902" y="4691227"/>
            <a:ext cx="2373186" cy="543495"/>
          </a:xfrm>
          <a:prstGeom prst="rect">
            <a:avLst/>
          </a:prstGeom>
        </p:spPr>
        <p:txBody>
          <a:bodyPr/>
          <a:lstStyle>
            <a:lvl1pPr marL="0" indent="0">
              <a:lnSpc>
                <a:spcPts val="1020"/>
              </a:lnSpc>
              <a:buNone/>
              <a:defRPr sz="1800" b="0" i="0">
                <a:solidFill>
                  <a:srgbClr val="F89F35"/>
                </a:solidFill>
                <a:latin typeface="Montserrat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MODERATOR</a:t>
            </a:r>
          </a:p>
          <a:p>
            <a:pPr lvl="0"/>
            <a:r>
              <a:rPr lang="en-US" dirty="0"/>
              <a:t>NAME</a:t>
            </a:r>
          </a:p>
        </p:txBody>
      </p:sp>
      <p:sp>
        <p:nvSpPr>
          <p:cNvPr id="19" name="Slide Number Placeholder 5">
            <a:extLst>
              <a:ext uri="{FF2B5EF4-FFF2-40B4-BE49-F238E27FC236}">
                <a16:creationId xmlns:a16="http://schemas.microsoft.com/office/drawing/2014/main" id="{448DBC9E-3939-D715-350D-D7AD300AFBA7}"/>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83CAF4-E0CB-7643-B65C-4C8B1FBA84CB}" type="slidenum">
              <a:rPr lang="en-US" sz="900" b="0" i="0" smtClean="0">
                <a:solidFill>
                  <a:schemeClr val="tx1">
                    <a:lumMod val="75000"/>
                    <a:lumOff val="25000"/>
                  </a:schemeClr>
                </a:solidFill>
                <a:latin typeface="Montserrat" pitchFamily="2" charset="77"/>
                <a:ea typeface="Roboto Condensed Light" panose="02000000000000000000" pitchFamily="2" charset="0"/>
              </a:rPr>
              <a:pPr/>
              <a:t>‹#›</a:t>
            </a:fld>
            <a:endParaRPr lang="en-US" sz="900" b="0" i="0" dirty="0">
              <a:solidFill>
                <a:schemeClr val="tx1">
                  <a:lumMod val="75000"/>
                  <a:lumOff val="25000"/>
                </a:schemeClr>
              </a:solidFill>
              <a:latin typeface="Montserrat" pitchFamily="2" charset="77"/>
              <a:ea typeface="Roboto Condensed Light" panose="02000000000000000000" pitchFamily="2" charset="0"/>
            </a:endParaRPr>
          </a:p>
        </p:txBody>
      </p:sp>
      <p:sp>
        <p:nvSpPr>
          <p:cNvPr id="3" name="Title 1">
            <a:extLst>
              <a:ext uri="{FF2B5EF4-FFF2-40B4-BE49-F238E27FC236}">
                <a16:creationId xmlns:a16="http://schemas.microsoft.com/office/drawing/2014/main" id="{35940E3C-6C8C-4A97-F8E6-ECD723498BDF}"/>
              </a:ext>
            </a:extLst>
          </p:cNvPr>
          <p:cNvSpPr>
            <a:spLocks noGrp="1"/>
          </p:cNvSpPr>
          <p:nvPr>
            <p:ph type="title" hasCustomPrompt="1"/>
          </p:nvPr>
        </p:nvSpPr>
        <p:spPr>
          <a:xfrm>
            <a:off x="839787" y="1348033"/>
            <a:ext cx="10840011" cy="541811"/>
          </a:xfrm>
          <a:prstGeom prst="rect">
            <a:avLst/>
          </a:prstGeom>
        </p:spPr>
        <p:txBody>
          <a:bodyPr anchor="b"/>
          <a:lstStyle>
            <a:lvl1pPr>
              <a:defRPr sz="3000" b="0" i="0">
                <a:solidFill>
                  <a:schemeClr val="tx1">
                    <a:lumMod val="75000"/>
                    <a:lumOff val="25000"/>
                  </a:schemeClr>
                </a:solidFill>
                <a:latin typeface="Montserrat" pitchFamily="2" charset="77"/>
              </a:defRPr>
            </a:lvl1pPr>
          </a:lstStyle>
          <a:p>
            <a:r>
              <a:rPr lang="en-US" dirty="0"/>
              <a:t>Presenters</a:t>
            </a:r>
          </a:p>
        </p:txBody>
      </p:sp>
      <p:grpSp>
        <p:nvGrpSpPr>
          <p:cNvPr id="16" name="Group 15">
            <a:extLst>
              <a:ext uri="{FF2B5EF4-FFF2-40B4-BE49-F238E27FC236}">
                <a16:creationId xmlns:a16="http://schemas.microsoft.com/office/drawing/2014/main" id="{60FF2CEF-EC56-1CF9-C74C-94B3925A30CC}"/>
              </a:ext>
            </a:extLst>
          </p:cNvPr>
          <p:cNvGrpSpPr/>
          <p:nvPr userDrawn="1"/>
        </p:nvGrpSpPr>
        <p:grpSpPr>
          <a:xfrm>
            <a:off x="580250" y="1508288"/>
            <a:ext cx="107913" cy="390983"/>
            <a:chOff x="2921891" y="2109355"/>
            <a:chExt cx="107913" cy="390983"/>
          </a:xfrm>
        </p:grpSpPr>
        <p:sp>
          <p:nvSpPr>
            <p:cNvPr id="18" name="Oval 17">
              <a:extLst>
                <a:ext uri="{FF2B5EF4-FFF2-40B4-BE49-F238E27FC236}">
                  <a16:creationId xmlns:a16="http://schemas.microsoft.com/office/drawing/2014/main" id="{E9A0EB2E-C34F-5143-60B9-C701986C355B}"/>
                </a:ext>
              </a:extLst>
            </p:cNvPr>
            <p:cNvSpPr/>
            <p:nvPr userDrawn="1"/>
          </p:nvSpPr>
          <p:spPr>
            <a:xfrm>
              <a:off x="2921891" y="2109355"/>
              <a:ext cx="107913" cy="107913"/>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0" name="Oval 19">
              <a:extLst>
                <a:ext uri="{FF2B5EF4-FFF2-40B4-BE49-F238E27FC236}">
                  <a16:creationId xmlns:a16="http://schemas.microsoft.com/office/drawing/2014/main" id="{6A6C3A19-CCCB-ADF6-A4DC-63BDA65B7C58}"/>
                </a:ext>
              </a:extLst>
            </p:cNvPr>
            <p:cNvSpPr/>
            <p:nvPr userDrawn="1"/>
          </p:nvSpPr>
          <p:spPr>
            <a:xfrm>
              <a:off x="2921891" y="2250890"/>
              <a:ext cx="107913" cy="107913"/>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1" name="Oval 20">
              <a:extLst>
                <a:ext uri="{FF2B5EF4-FFF2-40B4-BE49-F238E27FC236}">
                  <a16:creationId xmlns:a16="http://schemas.microsoft.com/office/drawing/2014/main" id="{2E226B21-7510-C325-5C66-F699E2FFDCA9}"/>
                </a:ext>
              </a:extLst>
            </p:cNvPr>
            <p:cNvSpPr/>
            <p:nvPr userDrawn="1"/>
          </p:nvSpPr>
          <p:spPr>
            <a:xfrm>
              <a:off x="2921891" y="2392425"/>
              <a:ext cx="107913" cy="10791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cxnSp>
        <p:nvCxnSpPr>
          <p:cNvPr id="22" name="Straight Connector 21">
            <a:extLst>
              <a:ext uri="{FF2B5EF4-FFF2-40B4-BE49-F238E27FC236}">
                <a16:creationId xmlns:a16="http://schemas.microsoft.com/office/drawing/2014/main" id="{B412F19B-4A4D-E33B-8F9C-4739176068A6}"/>
              </a:ext>
            </a:extLst>
          </p:cNvPr>
          <p:cNvCxnSpPr>
            <a:cxnSpLocks/>
          </p:cNvCxnSpPr>
          <p:nvPr userDrawn="1"/>
        </p:nvCxnSpPr>
        <p:spPr>
          <a:xfrm>
            <a:off x="753064" y="1508288"/>
            <a:ext cx="0" cy="442117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17" name="Text Placeholder 3">
            <a:extLst>
              <a:ext uri="{FF2B5EF4-FFF2-40B4-BE49-F238E27FC236}">
                <a16:creationId xmlns:a16="http://schemas.microsoft.com/office/drawing/2014/main" id="{44218DD7-D824-EF80-D9E4-1A5B829D1702}"/>
              </a:ext>
            </a:extLst>
          </p:cNvPr>
          <p:cNvSpPr>
            <a:spLocks noGrp="1"/>
          </p:cNvSpPr>
          <p:nvPr>
            <p:ph type="body" sz="half" idx="18" hasCustomPrompt="1"/>
          </p:nvPr>
        </p:nvSpPr>
        <p:spPr>
          <a:xfrm>
            <a:off x="1496902" y="5415605"/>
            <a:ext cx="2373186" cy="711413"/>
          </a:xfrm>
          <a:prstGeom prst="rect">
            <a:avLst/>
          </a:prstGeom>
        </p:spPr>
        <p:txBody>
          <a:bodyPr/>
          <a:lstStyle>
            <a:lvl1pPr marL="0" indent="0">
              <a:lnSpc>
                <a:spcPts val="880"/>
              </a:lnSpc>
              <a:buNone/>
              <a:defRPr sz="1400" b="0" i="0">
                <a:solidFill>
                  <a:schemeClr val="tx1">
                    <a:lumMod val="75000"/>
                    <a:lumOff val="25000"/>
                  </a:schemeClr>
                </a:solidFill>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Speaker Title</a:t>
            </a:r>
          </a:p>
          <a:p>
            <a:pPr lvl="0"/>
            <a:r>
              <a:rPr lang="en-US" dirty="0"/>
              <a:t>Speaker Company</a:t>
            </a:r>
          </a:p>
          <a:p>
            <a:pPr lvl="0"/>
            <a:r>
              <a:rPr lang="en-US" dirty="0"/>
              <a:t>Speaker Country</a:t>
            </a:r>
          </a:p>
        </p:txBody>
      </p:sp>
      <p:sp>
        <p:nvSpPr>
          <p:cNvPr id="26" name="Text Placeholder 3">
            <a:extLst>
              <a:ext uri="{FF2B5EF4-FFF2-40B4-BE49-F238E27FC236}">
                <a16:creationId xmlns:a16="http://schemas.microsoft.com/office/drawing/2014/main" id="{1A6B58DA-8B20-0A34-F360-78F0661297CC}"/>
              </a:ext>
            </a:extLst>
          </p:cNvPr>
          <p:cNvSpPr>
            <a:spLocks noGrp="1"/>
          </p:cNvSpPr>
          <p:nvPr>
            <p:ph type="body" sz="half" idx="21" hasCustomPrompt="1"/>
          </p:nvPr>
        </p:nvSpPr>
        <p:spPr>
          <a:xfrm>
            <a:off x="4908696" y="4701059"/>
            <a:ext cx="2373186" cy="543495"/>
          </a:xfrm>
          <a:prstGeom prst="rect">
            <a:avLst/>
          </a:prstGeom>
        </p:spPr>
        <p:txBody>
          <a:bodyPr/>
          <a:lstStyle>
            <a:lvl1pPr marL="0" indent="0">
              <a:lnSpc>
                <a:spcPts val="1020"/>
              </a:lnSpc>
              <a:buNone/>
              <a:defRPr sz="1800" b="0" i="0">
                <a:solidFill>
                  <a:srgbClr val="F89F35"/>
                </a:solidFill>
                <a:latin typeface="Montserrat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MODERATOR</a:t>
            </a:r>
          </a:p>
          <a:p>
            <a:pPr lvl="0"/>
            <a:r>
              <a:rPr lang="en-US" dirty="0"/>
              <a:t>NAME</a:t>
            </a:r>
          </a:p>
        </p:txBody>
      </p:sp>
      <p:sp>
        <p:nvSpPr>
          <p:cNvPr id="30" name="Text Placeholder 3">
            <a:extLst>
              <a:ext uri="{FF2B5EF4-FFF2-40B4-BE49-F238E27FC236}">
                <a16:creationId xmlns:a16="http://schemas.microsoft.com/office/drawing/2014/main" id="{2A5E4DAE-B9CA-E224-6BD4-ACE93EA4AB97}"/>
              </a:ext>
            </a:extLst>
          </p:cNvPr>
          <p:cNvSpPr>
            <a:spLocks noGrp="1"/>
          </p:cNvSpPr>
          <p:nvPr>
            <p:ph type="body" sz="half" idx="22" hasCustomPrompt="1"/>
          </p:nvPr>
        </p:nvSpPr>
        <p:spPr>
          <a:xfrm>
            <a:off x="8320490" y="4701059"/>
            <a:ext cx="2373186" cy="543495"/>
          </a:xfrm>
          <a:prstGeom prst="rect">
            <a:avLst/>
          </a:prstGeom>
        </p:spPr>
        <p:txBody>
          <a:bodyPr/>
          <a:lstStyle>
            <a:lvl1pPr marL="0" indent="0">
              <a:lnSpc>
                <a:spcPts val="1020"/>
              </a:lnSpc>
              <a:buNone/>
              <a:defRPr sz="1800" b="0" i="0">
                <a:solidFill>
                  <a:srgbClr val="F89F35"/>
                </a:solidFill>
                <a:latin typeface="Montserrat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MODERATOR</a:t>
            </a:r>
          </a:p>
          <a:p>
            <a:pPr lvl="0"/>
            <a:r>
              <a:rPr lang="en-US" dirty="0"/>
              <a:t>NAME</a:t>
            </a:r>
          </a:p>
        </p:txBody>
      </p:sp>
      <p:sp>
        <p:nvSpPr>
          <p:cNvPr id="31" name="Text Placeholder 3">
            <a:extLst>
              <a:ext uri="{FF2B5EF4-FFF2-40B4-BE49-F238E27FC236}">
                <a16:creationId xmlns:a16="http://schemas.microsoft.com/office/drawing/2014/main" id="{E9ADB875-42BA-23B8-9DEF-36FC8483D230}"/>
              </a:ext>
            </a:extLst>
          </p:cNvPr>
          <p:cNvSpPr>
            <a:spLocks noGrp="1"/>
          </p:cNvSpPr>
          <p:nvPr>
            <p:ph type="body" sz="half" idx="23" hasCustomPrompt="1"/>
          </p:nvPr>
        </p:nvSpPr>
        <p:spPr>
          <a:xfrm>
            <a:off x="4908696" y="5415605"/>
            <a:ext cx="2373186" cy="711413"/>
          </a:xfrm>
          <a:prstGeom prst="rect">
            <a:avLst/>
          </a:prstGeom>
        </p:spPr>
        <p:txBody>
          <a:bodyPr/>
          <a:lstStyle>
            <a:lvl1pPr marL="0" indent="0">
              <a:lnSpc>
                <a:spcPts val="880"/>
              </a:lnSpc>
              <a:buNone/>
              <a:defRPr sz="1400" b="0" i="0">
                <a:solidFill>
                  <a:schemeClr val="tx1">
                    <a:lumMod val="75000"/>
                    <a:lumOff val="25000"/>
                  </a:schemeClr>
                </a:solidFill>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Speaker Title</a:t>
            </a:r>
          </a:p>
          <a:p>
            <a:pPr lvl="0"/>
            <a:r>
              <a:rPr lang="en-US" dirty="0"/>
              <a:t>Speaker Company</a:t>
            </a:r>
          </a:p>
          <a:p>
            <a:pPr lvl="0"/>
            <a:r>
              <a:rPr lang="en-US" dirty="0"/>
              <a:t>Speaker Country</a:t>
            </a:r>
          </a:p>
        </p:txBody>
      </p:sp>
      <p:sp>
        <p:nvSpPr>
          <p:cNvPr id="32" name="Text Placeholder 3">
            <a:extLst>
              <a:ext uri="{FF2B5EF4-FFF2-40B4-BE49-F238E27FC236}">
                <a16:creationId xmlns:a16="http://schemas.microsoft.com/office/drawing/2014/main" id="{7FE6F8BD-7694-DB9B-F1B1-D03F0356B7DB}"/>
              </a:ext>
            </a:extLst>
          </p:cNvPr>
          <p:cNvSpPr>
            <a:spLocks noGrp="1"/>
          </p:cNvSpPr>
          <p:nvPr>
            <p:ph type="body" sz="half" idx="24" hasCustomPrompt="1"/>
          </p:nvPr>
        </p:nvSpPr>
        <p:spPr>
          <a:xfrm>
            <a:off x="8320490" y="5415605"/>
            <a:ext cx="2373186" cy="711413"/>
          </a:xfrm>
          <a:prstGeom prst="rect">
            <a:avLst/>
          </a:prstGeom>
        </p:spPr>
        <p:txBody>
          <a:bodyPr/>
          <a:lstStyle>
            <a:lvl1pPr marL="0" indent="0">
              <a:lnSpc>
                <a:spcPts val="880"/>
              </a:lnSpc>
              <a:buNone/>
              <a:defRPr sz="1400" b="0" i="0">
                <a:solidFill>
                  <a:schemeClr val="tx1">
                    <a:lumMod val="75000"/>
                    <a:lumOff val="25000"/>
                  </a:schemeClr>
                </a:solidFill>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Speaker Title</a:t>
            </a:r>
          </a:p>
          <a:p>
            <a:pPr lvl="0"/>
            <a:r>
              <a:rPr lang="en-US" dirty="0"/>
              <a:t>Speaker Company</a:t>
            </a:r>
          </a:p>
          <a:p>
            <a:pPr lvl="0"/>
            <a:r>
              <a:rPr lang="en-US" dirty="0"/>
              <a:t>Speaker Country</a:t>
            </a:r>
          </a:p>
        </p:txBody>
      </p:sp>
      <p:sp>
        <p:nvSpPr>
          <p:cNvPr id="6" name="Text Placeholder 3">
            <a:extLst>
              <a:ext uri="{FF2B5EF4-FFF2-40B4-BE49-F238E27FC236}">
                <a16:creationId xmlns:a16="http://schemas.microsoft.com/office/drawing/2014/main" id="{5F156E36-0773-871E-FB41-2C444398BF7F}"/>
              </a:ext>
            </a:extLst>
          </p:cNvPr>
          <p:cNvSpPr>
            <a:spLocks noGrp="1"/>
          </p:cNvSpPr>
          <p:nvPr>
            <p:ph type="body" sz="half" idx="15" hasCustomPrompt="1"/>
          </p:nvPr>
        </p:nvSpPr>
        <p:spPr>
          <a:xfrm>
            <a:off x="9175531" y="784621"/>
            <a:ext cx="2843333" cy="152400"/>
          </a:xfrm>
          <a:prstGeom prst="rect">
            <a:avLst/>
          </a:prstGeom>
        </p:spPr>
        <p:txBody>
          <a:bodyPr/>
          <a:lstStyle>
            <a:lvl1pPr marL="0" indent="0" algn="r">
              <a:lnSpc>
                <a:spcPts val="540"/>
              </a:lnSpc>
              <a:buNone/>
              <a:defRPr sz="800" b="1" i="0">
                <a:solidFill>
                  <a:srgbClr val="3DA358"/>
                </a:solidFill>
                <a:latin typeface="Montserrat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WEBINAR TITLE HERE</a:t>
            </a:r>
          </a:p>
        </p:txBody>
      </p:sp>
      <p:sp>
        <p:nvSpPr>
          <p:cNvPr id="7" name="Text Placeholder 3">
            <a:extLst>
              <a:ext uri="{FF2B5EF4-FFF2-40B4-BE49-F238E27FC236}">
                <a16:creationId xmlns:a16="http://schemas.microsoft.com/office/drawing/2014/main" id="{969438A8-E5C0-5AB0-AD0C-1D0E280EF14A}"/>
              </a:ext>
            </a:extLst>
          </p:cNvPr>
          <p:cNvSpPr>
            <a:spLocks noGrp="1"/>
          </p:cNvSpPr>
          <p:nvPr>
            <p:ph type="body" sz="half" idx="16" hasCustomPrompt="1"/>
          </p:nvPr>
        </p:nvSpPr>
        <p:spPr>
          <a:xfrm>
            <a:off x="9175531" y="937020"/>
            <a:ext cx="2843333" cy="231261"/>
          </a:xfrm>
          <a:prstGeom prst="rect">
            <a:avLst/>
          </a:prstGeom>
        </p:spPr>
        <p:txBody>
          <a:bodyPr/>
          <a:lstStyle>
            <a:lvl1pPr marL="0" indent="0" algn="r">
              <a:lnSpc>
                <a:spcPts val="540"/>
              </a:lnSpc>
              <a:buNone/>
              <a:defRPr sz="900" b="0" i="0">
                <a:solidFill>
                  <a:schemeClr val="tx1">
                    <a:lumMod val="75000"/>
                    <a:lumOff val="25000"/>
                  </a:schemeClr>
                </a:solidFill>
                <a:latin typeface="Montserrat Extra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PARTNER CIRCLE MEMBER NAME HERE</a:t>
            </a:r>
          </a:p>
        </p:txBody>
      </p:sp>
      <p:pic>
        <p:nvPicPr>
          <p:cNvPr id="9" name="Picture 8">
            <a:extLst>
              <a:ext uri="{FF2B5EF4-FFF2-40B4-BE49-F238E27FC236}">
                <a16:creationId xmlns:a16="http://schemas.microsoft.com/office/drawing/2014/main" id="{C09C3507-0EE8-B492-F989-B10935F88380}"/>
              </a:ext>
            </a:extLst>
          </p:cNvPr>
          <p:cNvPicPr>
            <a:picLocks noChangeAspect="1"/>
          </p:cNvPicPr>
          <p:nvPr userDrawn="1"/>
        </p:nvPicPr>
        <p:blipFill>
          <a:blip r:embed="rId2"/>
          <a:srcRect/>
          <a:stretch/>
        </p:blipFill>
        <p:spPr>
          <a:xfrm>
            <a:off x="10617462" y="165370"/>
            <a:ext cx="1401402" cy="478224"/>
          </a:xfrm>
          <a:prstGeom prst="rect">
            <a:avLst/>
          </a:prstGeom>
        </p:spPr>
      </p:pic>
    </p:spTree>
    <p:extLst>
      <p:ext uri="{BB962C8B-B14F-4D97-AF65-F5344CB8AC3E}">
        <p14:creationId xmlns:p14="http://schemas.microsoft.com/office/powerpoint/2010/main" val="2993264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a_Inside Bkgd Text P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81552-1428-8C82-C559-FCA3C6A44863}"/>
              </a:ext>
            </a:extLst>
          </p:cNvPr>
          <p:cNvSpPr>
            <a:spLocks noGrp="1"/>
          </p:cNvSpPr>
          <p:nvPr>
            <p:ph type="ctrTitle" hasCustomPrompt="1"/>
          </p:nvPr>
        </p:nvSpPr>
        <p:spPr>
          <a:xfrm>
            <a:off x="1524000" y="1236697"/>
            <a:ext cx="9144000" cy="727006"/>
          </a:xfrm>
          <a:prstGeom prst="rect">
            <a:avLst/>
          </a:prstGeom>
        </p:spPr>
        <p:txBody>
          <a:bodyPr anchor="b"/>
          <a:lstStyle>
            <a:lvl1pPr algn="l">
              <a:defRPr sz="3000" b="0" i="0">
                <a:solidFill>
                  <a:schemeClr val="tx1">
                    <a:lumMod val="75000"/>
                    <a:lumOff val="25000"/>
                  </a:schemeClr>
                </a:solidFill>
                <a:latin typeface="Montserrat" pitchFamily="2" charset="77"/>
              </a:defRPr>
            </a:lvl1pPr>
          </a:lstStyle>
          <a:p>
            <a:r>
              <a:rPr lang="en-US" dirty="0"/>
              <a:t>Title Here</a:t>
            </a:r>
          </a:p>
        </p:txBody>
      </p:sp>
      <p:sp>
        <p:nvSpPr>
          <p:cNvPr id="15" name="Slide Number Placeholder 5">
            <a:extLst>
              <a:ext uri="{FF2B5EF4-FFF2-40B4-BE49-F238E27FC236}">
                <a16:creationId xmlns:a16="http://schemas.microsoft.com/office/drawing/2014/main" id="{5C0EFC7B-7014-9D3F-CCB8-8EC64D7E3310}"/>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83CAF4-E0CB-7643-B65C-4C8B1FBA84CB}" type="slidenum">
              <a:rPr lang="en-US" sz="900" b="0" i="0" smtClean="0">
                <a:solidFill>
                  <a:schemeClr val="tx1">
                    <a:lumMod val="75000"/>
                    <a:lumOff val="25000"/>
                  </a:schemeClr>
                </a:solidFill>
                <a:latin typeface="Montserrat" pitchFamily="2" charset="77"/>
                <a:ea typeface="Roboto Condensed Light" panose="02000000000000000000" pitchFamily="2" charset="0"/>
              </a:rPr>
              <a:pPr/>
              <a:t>‹#›</a:t>
            </a:fld>
            <a:endParaRPr lang="en-US" sz="900" b="0" i="0" dirty="0">
              <a:solidFill>
                <a:schemeClr val="tx1">
                  <a:lumMod val="75000"/>
                  <a:lumOff val="25000"/>
                </a:schemeClr>
              </a:solidFill>
              <a:latin typeface="Montserrat" pitchFamily="2" charset="77"/>
              <a:ea typeface="Roboto Condensed Light" panose="02000000000000000000" pitchFamily="2" charset="0"/>
            </a:endParaRPr>
          </a:p>
        </p:txBody>
      </p:sp>
      <p:sp>
        <p:nvSpPr>
          <p:cNvPr id="4" name="Text Placeholder 3">
            <a:extLst>
              <a:ext uri="{FF2B5EF4-FFF2-40B4-BE49-F238E27FC236}">
                <a16:creationId xmlns:a16="http://schemas.microsoft.com/office/drawing/2014/main" id="{5EAB6762-8DC2-5335-A2EB-5D9E4A0D5050}"/>
              </a:ext>
            </a:extLst>
          </p:cNvPr>
          <p:cNvSpPr>
            <a:spLocks noGrp="1"/>
          </p:cNvSpPr>
          <p:nvPr>
            <p:ph type="body" sz="half" idx="14" hasCustomPrompt="1"/>
          </p:nvPr>
        </p:nvSpPr>
        <p:spPr>
          <a:xfrm>
            <a:off x="1524000" y="2562545"/>
            <a:ext cx="9144000" cy="3134907"/>
          </a:xfrm>
          <a:prstGeom prst="rect">
            <a:avLst/>
          </a:prstGeom>
        </p:spPr>
        <p:txBody>
          <a:bodyPr/>
          <a:lstStyle>
            <a:lvl1pPr marL="0" indent="0">
              <a:lnSpc>
                <a:spcPts val="540"/>
              </a:lnSpc>
              <a:buFontTx/>
              <a:buNone/>
              <a:defRPr sz="1500" b="0" i="0">
                <a:solidFill>
                  <a:schemeClr val="tx1">
                    <a:lumMod val="75000"/>
                    <a:lumOff val="25000"/>
                  </a:schemeClr>
                </a:solidFill>
                <a:latin typeface="Montserrat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16" name="Text Placeholder 3">
            <a:extLst>
              <a:ext uri="{FF2B5EF4-FFF2-40B4-BE49-F238E27FC236}">
                <a16:creationId xmlns:a16="http://schemas.microsoft.com/office/drawing/2014/main" id="{C5ABF291-06C6-A27B-1EDD-D9D40C916263}"/>
              </a:ext>
            </a:extLst>
          </p:cNvPr>
          <p:cNvSpPr>
            <a:spLocks noGrp="1"/>
          </p:cNvSpPr>
          <p:nvPr>
            <p:ph type="body" sz="half" idx="15" hasCustomPrompt="1"/>
          </p:nvPr>
        </p:nvSpPr>
        <p:spPr>
          <a:xfrm>
            <a:off x="9175531" y="784621"/>
            <a:ext cx="2843333" cy="152400"/>
          </a:xfrm>
          <a:prstGeom prst="rect">
            <a:avLst/>
          </a:prstGeom>
        </p:spPr>
        <p:txBody>
          <a:bodyPr/>
          <a:lstStyle>
            <a:lvl1pPr marL="0" indent="0" algn="r">
              <a:lnSpc>
                <a:spcPts val="540"/>
              </a:lnSpc>
              <a:buNone/>
              <a:defRPr sz="800" b="1" i="0">
                <a:solidFill>
                  <a:srgbClr val="3DA358"/>
                </a:solidFill>
                <a:latin typeface="Montserrat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WEBINAR TITLE HERE</a:t>
            </a:r>
          </a:p>
        </p:txBody>
      </p:sp>
      <p:sp>
        <p:nvSpPr>
          <p:cNvPr id="17" name="Text Placeholder 3">
            <a:extLst>
              <a:ext uri="{FF2B5EF4-FFF2-40B4-BE49-F238E27FC236}">
                <a16:creationId xmlns:a16="http://schemas.microsoft.com/office/drawing/2014/main" id="{4C2F460B-7DDF-2588-3663-2EA8AEA8E10D}"/>
              </a:ext>
            </a:extLst>
          </p:cNvPr>
          <p:cNvSpPr>
            <a:spLocks noGrp="1"/>
          </p:cNvSpPr>
          <p:nvPr>
            <p:ph type="body" sz="half" idx="16" hasCustomPrompt="1"/>
          </p:nvPr>
        </p:nvSpPr>
        <p:spPr>
          <a:xfrm>
            <a:off x="9175531" y="937020"/>
            <a:ext cx="2843333" cy="231261"/>
          </a:xfrm>
          <a:prstGeom prst="rect">
            <a:avLst/>
          </a:prstGeom>
        </p:spPr>
        <p:txBody>
          <a:bodyPr/>
          <a:lstStyle>
            <a:lvl1pPr marL="0" indent="0" algn="r">
              <a:lnSpc>
                <a:spcPts val="540"/>
              </a:lnSpc>
              <a:buNone/>
              <a:defRPr sz="900" b="0" i="0">
                <a:solidFill>
                  <a:schemeClr val="tx1">
                    <a:lumMod val="75000"/>
                    <a:lumOff val="25000"/>
                  </a:schemeClr>
                </a:solidFill>
                <a:latin typeface="Montserrat Extra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PARTNER CIRCLE MEMBER NAME HERE</a:t>
            </a:r>
          </a:p>
        </p:txBody>
      </p:sp>
      <p:pic>
        <p:nvPicPr>
          <p:cNvPr id="18" name="Picture 17">
            <a:extLst>
              <a:ext uri="{FF2B5EF4-FFF2-40B4-BE49-F238E27FC236}">
                <a16:creationId xmlns:a16="http://schemas.microsoft.com/office/drawing/2014/main" id="{349E6733-C252-AD23-83F5-D0F6CA526126}"/>
              </a:ext>
            </a:extLst>
          </p:cNvPr>
          <p:cNvPicPr>
            <a:picLocks noChangeAspect="1"/>
          </p:cNvPicPr>
          <p:nvPr userDrawn="1"/>
        </p:nvPicPr>
        <p:blipFill>
          <a:blip r:embed="rId2"/>
          <a:srcRect/>
          <a:stretch/>
        </p:blipFill>
        <p:spPr>
          <a:xfrm>
            <a:off x="10617462" y="165370"/>
            <a:ext cx="1401402" cy="478224"/>
          </a:xfrm>
          <a:prstGeom prst="rect">
            <a:avLst/>
          </a:prstGeom>
        </p:spPr>
      </p:pic>
    </p:spTree>
    <p:extLst>
      <p:ext uri="{BB962C8B-B14F-4D97-AF65-F5344CB8AC3E}">
        <p14:creationId xmlns:p14="http://schemas.microsoft.com/office/powerpoint/2010/main" val="1568390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a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9117ED9-2C16-1D2A-0EA3-472E140BE9AF}"/>
              </a:ext>
            </a:extLst>
          </p:cNvPr>
          <p:cNvSpPr>
            <a:spLocks noGrp="1"/>
          </p:cNvSpPr>
          <p:nvPr>
            <p:ph type="pic" idx="1"/>
          </p:nvPr>
        </p:nvSpPr>
        <p:spPr>
          <a:xfrm>
            <a:off x="5183187" y="1435363"/>
            <a:ext cx="6562605" cy="42796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grpSp>
        <p:nvGrpSpPr>
          <p:cNvPr id="8" name="Group 7">
            <a:extLst>
              <a:ext uri="{FF2B5EF4-FFF2-40B4-BE49-F238E27FC236}">
                <a16:creationId xmlns:a16="http://schemas.microsoft.com/office/drawing/2014/main" id="{07209DCE-3DDC-14AD-8960-2FA98E9E853D}"/>
              </a:ext>
            </a:extLst>
          </p:cNvPr>
          <p:cNvGrpSpPr/>
          <p:nvPr userDrawn="1"/>
        </p:nvGrpSpPr>
        <p:grpSpPr>
          <a:xfrm>
            <a:off x="580250" y="1293828"/>
            <a:ext cx="107913" cy="390983"/>
            <a:chOff x="2921891" y="2109355"/>
            <a:chExt cx="107913" cy="390983"/>
          </a:xfrm>
        </p:grpSpPr>
        <p:sp>
          <p:nvSpPr>
            <p:cNvPr id="9" name="Oval 8">
              <a:extLst>
                <a:ext uri="{FF2B5EF4-FFF2-40B4-BE49-F238E27FC236}">
                  <a16:creationId xmlns:a16="http://schemas.microsoft.com/office/drawing/2014/main" id="{E2188AC5-F8D1-F4A8-A329-35C8419E14D7}"/>
                </a:ext>
              </a:extLst>
            </p:cNvPr>
            <p:cNvSpPr/>
            <p:nvPr userDrawn="1"/>
          </p:nvSpPr>
          <p:spPr>
            <a:xfrm>
              <a:off x="2921891" y="2109355"/>
              <a:ext cx="107913" cy="107913"/>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0" name="Oval 9">
              <a:extLst>
                <a:ext uri="{FF2B5EF4-FFF2-40B4-BE49-F238E27FC236}">
                  <a16:creationId xmlns:a16="http://schemas.microsoft.com/office/drawing/2014/main" id="{B5919625-08F5-E5F0-F7B0-78BB84E95B4E}"/>
                </a:ext>
              </a:extLst>
            </p:cNvPr>
            <p:cNvSpPr/>
            <p:nvPr userDrawn="1"/>
          </p:nvSpPr>
          <p:spPr>
            <a:xfrm>
              <a:off x="2921891" y="2250890"/>
              <a:ext cx="107913" cy="107913"/>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Oval 10">
              <a:extLst>
                <a:ext uri="{FF2B5EF4-FFF2-40B4-BE49-F238E27FC236}">
                  <a16:creationId xmlns:a16="http://schemas.microsoft.com/office/drawing/2014/main" id="{4A8712B9-F684-B441-FB7F-9C0097615C63}"/>
                </a:ext>
              </a:extLst>
            </p:cNvPr>
            <p:cNvSpPr/>
            <p:nvPr userDrawn="1"/>
          </p:nvSpPr>
          <p:spPr>
            <a:xfrm>
              <a:off x="2921891" y="2392425"/>
              <a:ext cx="107913" cy="10791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cxnSp>
        <p:nvCxnSpPr>
          <p:cNvPr id="12" name="Straight Connector 11">
            <a:extLst>
              <a:ext uri="{FF2B5EF4-FFF2-40B4-BE49-F238E27FC236}">
                <a16:creationId xmlns:a16="http://schemas.microsoft.com/office/drawing/2014/main" id="{2872B74A-F27B-0C76-4F4C-644BE2CD89BE}"/>
              </a:ext>
            </a:extLst>
          </p:cNvPr>
          <p:cNvCxnSpPr>
            <a:cxnSpLocks/>
          </p:cNvCxnSpPr>
          <p:nvPr userDrawn="1"/>
        </p:nvCxnSpPr>
        <p:spPr>
          <a:xfrm>
            <a:off x="753064" y="1293828"/>
            <a:ext cx="0" cy="442117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EC2117FB-7FE3-ED17-51F2-D615F9AFFA18}"/>
              </a:ext>
            </a:extLst>
          </p:cNvPr>
          <p:cNvSpPr>
            <a:spLocks noGrp="1"/>
          </p:cNvSpPr>
          <p:nvPr>
            <p:ph type="title" hasCustomPrompt="1"/>
          </p:nvPr>
        </p:nvSpPr>
        <p:spPr>
          <a:xfrm>
            <a:off x="839788" y="1114719"/>
            <a:ext cx="3953445" cy="982744"/>
          </a:xfrm>
          <a:prstGeom prst="rect">
            <a:avLst/>
          </a:prstGeom>
        </p:spPr>
        <p:txBody>
          <a:bodyPr anchor="b"/>
          <a:lstStyle>
            <a:lvl1pPr>
              <a:defRPr sz="3000" b="0" i="0">
                <a:solidFill>
                  <a:schemeClr val="tx1">
                    <a:lumMod val="75000"/>
                    <a:lumOff val="25000"/>
                  </a:schemeClr>
                </a:solidFill>
                <a:latin typeface="Montserrat" pitchFamily="2" charset="77"/>
              </a:defRPr>
            </a:lvl1pPr>
          </a:lstStyle>
          <a:p>
            <a:r>
              <a:rPr lang="en-US" dirty="0"/>
              <a:t>Title</a:t>
            </a:r>
            <a:br>
              <a:rPr lang="en-US" dirty="0"/>
            </a:br>
            <a:r>
              <a:rPr lang="en-US" dirty="0"/>
              <a:t>Here</a:t>
            </a:r>
          </a:p>
        </p:txBody>
      </p:sp>
      <p:sp>
        <p:nvSpPr>
          <p:cNvPr id="16" name="Text Placeholder 3">
            <a:extLst>
              <a:ext uri="{FF2B5EF4-FFF2-40B4-BE49-F238E27FC236}">
                <a16:creationId xmlns:a16="http://schemas.microsoft.com/office/drawing/2014/main" id="{F85105FA-DE95-CDDA-63D4-C2758BD83BF0}"/>
              </a:ext>
            </a:extLst>
          </p:cNvPr>
          <p:cNvSpPr>
            <a:spLocks noGrp="1"/>
          </p:cNvSpPr>
          <p:nvPr>
            <p:ph type="body" sz="half" idx="2" hasCustomPrompt="1"/>
          </p:nvPr>
        </p:nvSpPr>
        <p:spPr>
          <a:xfrm>
            <a:off x="839788" y="2125744"/>
            <a:ext cx="3953445" cy="544398"/>
          </a:xfrm>
          <a:prstGeom prst="rect">
            <a:avLst/>
          </a:prstGeom>
        </p:spPr>
        <p:txBody>
          <a:bodyPr/>
          <a:lstStyle>
            <a:lvl1pPr marL="0" indent="0">
              <a:buNone/>
              <a:defRPr sz="1500" b="0" i="0">
                <a:solidFill>
                  <a:srgbClr val="F89F35"/>
                </a:solidFill>
                <a:latin typeface="Montserrat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a:t>
            </a:r>
          </a:p>
        </p:txBody>
      </p:sp>
      <p:sp>
        <p:nvSpPr>
          <p:cNvPr id="17" name="Text Placeholder 3">
            <a:extLst>
              <a:ext uri="{FF2B5EF4-FFF2-40B4-BE49-F238E27FC236}">
                <a16:creationId xmlns:a16="http://schemas.microsoft.com/office/drawing/2014/main" id="{2E4DAAAB-A920-431D-537F-DD07273D5045}"/>
              </a:ext>
            </a:extLst>
          </p:cNvPr>
          <p:cNvSpPr>
            <a:spLocks noGrp="1"/>
          </p:cNvSpPr>
          <p:nvPr>
            <p:ph type="body" sz="half" idx="13" hasCustomPrompt="1"/>
          </p:nvPr>
        </p:nvSpPr>
        <p:spPr>
          <a:xfrm>
            <a:off x="839788" y="2747913"/>
            <a:ext cx="3953445" cy="2967088"/>
          </a:xfrm>
          <a:prstGeom prst="rect">
            <a:avLst/>
          </a:prstGeom>
        </p:spPr>
        <p:txBody>
          <a:bodyPr/>
          <a:lstStyle>
            <a:lvl1pPr marL="0" indent="0">
              <a:buNone/>
              <a:defRPr sz="1300" b="0" i="0">
                <a:solidFill>
                  <a:schemeClr val="tx1">
                    <a:lumMod val="75000"/>
                    <a:lumOff val="25000"/>
                  </a:schemeClr>
                </a:solidFill>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a:t>
            </a:r>
          </a:p>
        </p:txBody>
      </p:sp>
      <p:sp>
        <p:nvSpPr>
          <p:cNvPr id="4" name="Slide Number Placeholder 5">
            <a:extLst>
              <a:ext uri="{FF2B5EF4-FFF2-40B4-BE49-F238E27FC236}">
                <a16:creationId xmlns:a16="http://schemas.microsoft.com/office/drawing/2014/main" id="{EC5E6F8C-DA5E-1EB8-6B1A-F48584AD019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83CAF4-E0CB-7643-B65C-4C8B1FBA84CB}" type="slidenum">
              <a:rPr lang="en-US" sz="900" b="0" i="0" smtClean="0">
                <a:solidFill>
                  <a:schemeClr val="tx1">
                    <a:lumMod val="75000"/>
                    <a:lumOff val="25000"/>
                  </a:schemeClr>
                </a:solidFill>
                <a:latin typeface="Montserrat" pitchFamily="2" charset="77"/>
                <a:ea typeface="Roboto Condensed Light" panose="02000000000000000000" pitchFamily="2" charset="0"/>
              </a:rPr>
              <a:pPr/>
              <a:t>‹#›</a:t>
            </a:fld>
            <a:endParaRPr lang="en-US" sz="900" b="0" i="0" dirty="0">
              <a:solidFill>
                <a:schemeClr val="tx1">
                  <a:lumMod val="75000"/>
                  <a:lumOff val="25000"/>
                </a:schemeClr>
              </a:solidFill>
              <a:latin typeface="Montserrat" pitchFamily="2" charset="77"/>
              <a:ea typeface="Roboto Condensed Light" panose="02000000000000000000" pitchFamily="2" charset="0"/>
            </a:endParaRPr>
          </a:p>
        </p:txBody>
      </p:sp>
      <p:sp>
        <p:nvSpPr>
          <p:cNvPr id="2" name="Text Placeholder 3">
            <a:extLst>
              <a:ext uri="{FF2B5EF4-FFF2-40B4-BE49-F238E27FC236}">
                <a16:creationId xmlns:a16="http://schemas.microsoft.com/office/drawing/2014/main" id="{4C0E53AF-ED31-1363-E555-61BB1F0D3480}"/>
              </a:ext>
            </a:extLst>
          </p:cNvPr>
          <p:cNvSpPr>
            <a:spLocks noGrp="1"/>
          </p:cNvSpPr>
          <p:nvPr>
            <p:ph type="body" sz="half" idx="15" hasCustomPrompt="1"/>
          </p:nvPr>
        </p:nvSpPr>
        <p:spPr>
          <a:xfrm>
            <a:off x="9175531" y="784621"/>
            <a:ext cx="2843333" cy="152400"/>
          </a:xfrm>
          <a:prstGeom prst="rect">
            <a:avLst/>
          </a:prstGeom>
        </p:spPr>
        <p:txBody>
          <a:bodyPr/>
          <a:lstStyle>
            <a:lvl1pPr marL="0" indent="0" algn="r">
              <a:lnSpc>
                <a:spcPts val="540"/>
              </a:lnSpc>
              <a:buNone/>
              <a:defRPr sz="800" b="1" i="0">
                <a:solidFill>
                  <a:srgbClr val="3DA358"/>
                </a:solidFill>
                <a:latin typeface="Montserrat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WEBINAR TITLE HERE</a:t>
            </a:r>
          </a:p>
        </p:txBody>
      </p:sp>
      <p:sp>
        <p:nvSpPr>
          <p:cNvPr id="5" name="Text Placeholder 3">
            <a:extLst>
              <a:ext uri="{FF2B5EF4-FFF2-40B4-BE49-F238E27FC236}">
                <a16:creationId xmlns:a16="http://schemas.microsoft.com/office/drawing/2014/main" id="{3CBB9A7A-22B6-5111-8DA4-DD340B2CDC11}"/>
              </a:ext>
            </a:extLst>
          </p:cNvPr>
          <p:cNvSpPr>
            <a:spLocks noGrp="1"/>
          </p:cNvSpPr>
          <p:nvPr>
            <p:ph type="body" sz="half" idx="16" hasCustomPrompt="1"/>
          </p:nvPr>
        </p:nvSpPr>
        <p:spPr>
          <a:xfrm>
            <a:off x="9175531" y="937020"/>
            <a:ext cx="2843333" cy="231261"/>
          </a:xfrm>
          <a:prstGeom prst="rect">
            <a:avLst/>
          </a:prstGeom>
        </p:spPr>
        <p:txBody>
          <a:bodyPr/>
          <a:lstStyle>
            <a:lvl1pPr marL="0" indent="0" algn="r">
              <a:lnSpc>
                <a:spcPts val="540"/>
              </a:lnSpc>
              <a:buNone/>
              <a:defRPr sz="900" b="0" i="0">
                <a:solidFill>
                  <a:schemeClr val="tx1">
                    <a:lumMod val="75000"/>
                    <a:lumOff val="25000"/>
                  </a:schemeClr>
                </a:solidFill>
                <a:latin typeface="Montserrat Extra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PARTNER CIRCLE MEMBER NAME HERE</a:t>
            </a:r>
          </a:p>
        </p:txBody>
      </p:sp>
      <p:pic>
        <p:nvPicPr>
          <p:cNvPr id="6" name="Picture 5">
            <a:extLst>
              <a:ext uri="{FF2B5EF4-FFF2-40B4-BE49-F238E27FC236}">
                <a16:creationId xmlns:a16="http://schemas.microsoft.com/office/drawing/2014/main" id="{107B8EF3-6730-2769-053A-FAB68044E7B3}"/>
              </a:ext>
            </a:extLst>
          </p:cNvPr>
          <p:cNvPicPr>
            <a:picLocks noChangeAspect="1"/>
          </p:cNvPicPr>
          <p:nvPr userDrawn="1"/>
        </p:nvPicPr>
        <p:blipFill>
          <a:blip r:embed="rId2"/>
          <a:srcRect/>
          <a:stretch/>
        </p:blipFill>
        <p:spPr>
          <a:xfrm>
            <a:off x="10617462" y="165370"/>
            <a:ext cx="1401402" cy="478224"/>
          </a:xfrm>
          <a:prstGeom prst="rect">
            <a:avLst/>
          </a:prstGeom>
        </p:spPr>
      </p:pic>
    </p:spTree>
    <p:extLst>
      <p:ext uri="{BB962C8B-B14F-4D97-AF65-F5344CB8AC3E}">
        <p14:creationId xmlns:p14="http://schemas.microsoft.com/office/powerpoint/2010/main" val="3558530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5.jp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jpeg"/><Relationship Id="rId5" Type="http://schemas.openxmlformats.org/officeDocument/2006/relationships/image" Target="../media/image6.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eg"/><Relationship Id="rId5" Type="http://schemas.openxmlformats.org/officeDocument/2006/relationships/image" Target="../media/image6.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7.emf"/><Relationship Id="rId5" Type="http://schemas.openxmlformats.org/officeDocument/2006/relationships/image" Target="../media/image2.jpeg"/><Relationship Id="rId4" Type="http://schemas.openxmlformats.org/officeDocument/2006/relationships/image" Target="../media/image6.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up of a white background&#10;&#10;Description automatically generated">
            <a:extLst>
              <a:ext uri="{FF2B5EF4-FFF2-40B4-BE49-F238E27FC236}">
                <a16:creationId xmlns:a16="http://schemas.microsoft.com/office/drawing/2014/main" id="{4EF60697-1E85-A18C-DE28-583842D5FAE0}"/>
              </a:ext>
            </a:extLst>
          </p:cNvPr>
          <p:cNvPicPr>
            <a:picLocks noChangeAspect="1"/>
          </p:cNvPicPr>
          <p:nvPr userDrawn="1"/>
        </p:nvPicPr>
        <p:blipFill>
          <a:blip r:embed="rId6"/>
          <a:stretch>
            <a:fillRect/>
          </a:stretch>
        </p:blipFill>
        <p:spPr>
          <a:xfrm>
            <a:off x="0" y="0"/>
            <a:ext cx="12192000" cy="6865150"/>
          </a:xfrm>
          <a:prstGeom prst="rect">
            <a:avLst/>
          </a:prstGeom>
        </p:spPr>
      </p:pic>
      <p:pic>
        <p:nvPicPr>
          <p:cNvPr id="9" name="Picture 8">
            <a:extLst>
              <a:ext uri="{FF2B5EF4-FFF2-40B4-BE49-F238E27FC236}">
                <a16:creationId xmlns:a16="http://schemas.microsoft.com/office/drawing/2014/main" id="{CB062267-0E0F-E60F-0040-0481D4B0E1EC}"/>
              </a:ext>
            </a:extLst>
          </p:cNvPr>
          <p:cNvPicPr>
            <a:picLocks noChangeAspect="1"/>
          </p:cNvPicPr>
          <p:nvPr userDrawn="1"/>
        </p:nvPicPr>
        <p:blipFill rotWithShape="1">
          <a:blip r:embed="rId7">
            <a:alphaModFix amt="30000"/>
          </a:blip>
          <a:srcRect l="10363" t="3137" r="12678" b="34161"/>
          <a:stretch/>
        </p:blipFill>
        <p:spPr>
          <a:xfrm flipH="1">
            <a:off x="0" y="3032856"/>
            <a:ext cx="12192000" cy="3825144"/>
          </a:xfrm>
          <a:prstGeom prst="rect">
            <a:avLst/>
          </a:prstGeom>
        </p:spPr>
      </p:pic>
      <p:pic>
        <p:nvPicPr>
          <p:cNvPr id="10" name="Picture 9">
            <a:extLst>
              <a:ext uri="{FF2B5EF4-FFF2-40B4-BE49-F238E27FC236}">
                <a16:creationId xmlns:a16="http://schemas.microsoft.com/office/drawing/2014/main" id="{ED24D3B3-03E8-8D80-B794-A6C22279D1F6}"/>
              </a:ext>
            </a:extLst>
          </p:cNvPr>
          <p:cNvPicPr>
            <a:picLocks noChangeAspect="1"/>
          </p:cNvPicPr>
          <p:nvPr userDrawn="1"/>
        </p:nvPicPr>
        <p:blipFill rotWithShape="1">
          <a:blip r:embed="rId8"/>
          <a:srcRect b="55066"/>
          <a:stretch/>
        </p:blipFill>
        <p:spPr>
          <a:xfrm>
            <a:off x="11141823" y="5920038"/>
            <a:ext cx="744165" cy="432986"/>
          </a:xfrm>
          <a:prstGeom prst="rect">
            <a:avLst/>
          </a:prstGeom>
        </p:spPr>
      </p:pic>
      <p:grpSp>
        <p:nvGrpSpPr>
          <p:cNvPr id="11" name="Group 10">
            <a:extLst>
              <a:ext uri="{FF2B5EF4-FFF2-40B4-BE49-F238E27FC236}">
                <a16:creationId xmlns:a16="http://schemas.microsoft.com/office/drawing/2014/main" id="{04EA03CD-B002-7A76-0731-FB6668C063AE}"/>
              </a:ext>
            </a:extLst>
          </p:cNvPr>
          <p:cNvGrpSpPr/>
          <p:nvPr userDrawn="1"/>
        </p:nvGrpSpPr>
        <p:grpSpPr>
          <a:xfrm>
            <a:off x="974219" y="1765026"/>
            <a:ext cx="107913" cy="390983"/>
            <a:chOff x="2921891" y="2109355"/>
            <a:chExt cx="107913" cy="390983"/>
          </a:xfrm>
        </p:grpSpPr>
        <p:sp>
          <p:nvSpPr>
            <p:cNvPr id="12" name="Oval 11">
              <a:extLst>
                <a:ext uri="{FF2B5EF4-FFF2-40B4-BE49-F238E27FC236}">
                  <a16:creationId xmlns:a16="http://schemas.microsoft.com/office/drawing/2014/main" id="{3E7D41FA-5254-BD36-A7D7-30C1B9745472}"/>
                </a:ext>
              </a:extLst>
            </p:cNvPr>
            <p:cNvSpPr/>
            <p:nvPr userDrawn="1"/>
          </p:nvSpPr>
          <p:spPr>
            <a:xfrm>
              <a:off x="2921891" y="2109355"/>
              <a:ext cx="107913" cy="107913"/>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3" name="Oval 12">
              <a:extLst>
                <a:ext uri="{FF2B5EF4-FFF2-40B4-BE49-F238E27FC236}">
                  <a16:creationId xmlns:a16="http://schemas.microsoft.com/office/drawing/2014/main" id="{75DCB42A-2713-FDC7-DBE3-99E8BCCF9621}"/>
                </a:ext>
              </a:extLst>
            </p:cNvPr>
            <p:cNvSpPr/>
            <p:nvPr userDrawn="1"/>
          </p:nvSpPr>
          <p:spPr>
            <a:xfrm>
              <a:off x="2921891" y="2250890"/>
              <a:ext cx="107913" cy="107913"/>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4" name="Oval 13">
              <a:extLst>
                <a:ext uri="{FF2B5EF4-FFF2-40B4-BE49-F238E27FC236}">
                  <a16:creationId xmlns:a16="http://schemas.microsoft.com/office/drawing/2014/main" id="{1350F51C-4306-BC1B-5D86-053C3300AC1A}"/>
                </a:ext>
              </a:extLst>
            </p:cNvPr>
            <p:cNvSpPr/>
            <p:nvPr userDrawn="1"/>
          </p:nvSpPr>
          <p:spPr>
            <a:xfrm>
              <a:off x="2921891" y="2392425"/>
              <a:ext cx="107913" cy="10791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16" name="TextBox 15">
            <a:extLst>
              <a:ext uri="{FF2B5EF4-FFF2-40B4-BE49-F238E27FC236}">
                <a16:creationId xmlns:a16="http://schemas.microsoft.com/office/drawing/2014/main" id="{055448EE-E202-AE27-371F-CE73BE4A1627}"/>
              </a:ext>
            </a:extLst>
          </p:cNvPr>
          <p:cNvSpPr txBox="1"/>
          <p:nvPr userDrawn="1"/>
        </p:nvSpPr>
        <p:spPr>
          <a:xfrm>
            <a:off x="8920143" y="6545559"/>
            <a:ext cx="2918139" cy="215444"/>
          </a:xfrm>
          <a:prstGeom prst="rect">
            <a:avLst/>
          </a:prstGeom>
          <a:noFill/>
        </p:spPr>
        <p:txBody>
          <a:bodyPr wrap="square" rtlCol="0">
            <a:spAutoFit/>
          </a:bodyPr>
          <a:lstStyle/>
          <a:p>
            <a:pPr algn="r"/>
            <a:r>
              <a:rPr lang="en-US" sz="800" b="0" i="0" dirty="0">
                <a:solidFill>
                  <a:schemeClr val="bg1">
                    <a:lumMod val="65000"/>
                  </a:schemeClr>
                </a:solidFill>
                <a:effectLst/>
                <a:latin typeface="Montserrat Light" pitchFamily="2" charset="77"/>
                <a:cs typeface="Arial Narrow" panose="020B0604020202020204" pitchFamily="34" charset="0"/>
              </a:rPr>
              <a:t>Medical Affairs Professional Society (MAPS)® 2025</a:t>
            </a:r>
            <a:endParaRPr lang="en-US" sz="800" b="0" i="0" dirty="0">
              <a:solidFill>
                <a:srgbClr val="F89F35"/>
              </a:solidFill>
              <a:effectLst/>
              <a:latin typeface="Montserrat Light" pitchFamily="2" charset="77"/>
              <a:cs typeface="Arial Narrow" panose="020B0604020202020204" pitchFamily="34" charset="0"/>
            </a:endParaRPr>
          </a:p>
        </p:txBody>
      </p:sp>
    </p:spTree>
    <p:extLst>
      <p:ext uri="{BB962C8B-B14F-4D97-AF65-F5344CB8AC3E}">
        <p14:creationId xmlns:p14="http://schemas.microsoft.com/office/powerpoint/2010/main" val="3691430962"/>
      </p:ext>
    </p:extLst>
  </p:cSld>
  <p:clrMap bg1="lt1" tx1="dk1" bg2="lt2" tx2="dk2" accent1="accent1" accent2="accent2" accent3="accent3" accent4="accent4" accent5="accent5" accent6="accent6" hlink="hlink" folHlink="folHlink"/>
  <p:sldLayoutIdLst>
    <p:sldLayoutId id="2147483652" r:id="rId1"/>
    <p:sldLayoutId id="2147483669" r:id="rId2"/>
    <p:sldLayoutId id="2147483672" r:id="rId3"/>
    <p:sldLayoutId id="214748367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descr="A close-up of a white background&#10;&#10;Description automatically generated">
            <a:extLst>
              <a:ext uri="{FF2B5EF4-FFF2-40B4-BE49-F238E27FC236}">
                <a16:creationId xmlns:a16="http://schemas.microsoft.com/office/drawing/2014/main" id="{2CD160EC-DB55-1D55-8427-7B74FA6B4575}"/>
              </a:ext>
            </a:extLst>
          </p:cNvPr>
          <p:cNvPicPr>
            <a:picLocks noChangeAspect="1"/>
          </p:cNvPicPr>
          <p:nvPr userDrawn="1"/>
        </p:nvPicPr>
        <p:blipFill>
          <a:blip r:embed="rId6"/>
          <a:stretch>
            <a:fillRect/>
          </a:stretch>
        </p:blipFill>
        <p:spPr>
          <a:xfrm>
            <a:off x="0" y="0"/>
            <a:ext cx="12179302" cy="6858000"/>
          </a:xfrm>
          <a:prstGeom prst="rect">
            <a:avLst/>
          </a:prstGeom>
        </p:spPr>
      </p:pic>
      <p:pic>
        <p:nvPicPr>
          <p:cNvPr id="9" name="Picture 8">
            <a:extLst>
              <a:ext uri="{FF2B5EF4-FFF2-40B4-BE49-F238E27FC236}">
                <a16:creationId xmlns:a16="http://schemas.microsoft.com/office/drawing/2014/main" id="{CDF0B05B-CEF0-E35E-50BC-54E84A3CF88D}"/>
              </a:ext>
            </a:extLst>
          </p:cNvPr>
          <p:cNvPicPr>
            <a:picLocks noChangeAspect="1"/>
          </p:cNvPicPr>
          <p:nvPr userDrawn="1"/>
        </p:nvPicPr>
        <p:blipFill rotWithShape="1">
          <a:blip r:embed="rId7">
            <a:alphaModFix amt="30000"/>
          </a:blip>
          <a:srcRect l="10363" t="3137" r="12678" b="34161"/>
          <a:stretch/>
        </p:blipFill>
        <p:spPr>
          <a:xfrm flipH="1">
            <a:off x="0" y="3032856"/>
            <a:ext cx="12192000" cy="3825144"/>
          </a:xfrm>
          <a:prstGeom prst="rect">
            <a:avLst/>
          </a:prstGeom>
        </p:spPr>
      </p:pic>
      <p:pic>
        <p:nvPicPr>
          <p:cNvPr id="10" name="Picture 9">
            <a:extLst>
              <a:ext uri="{FF2B5EF4-FFF2-40B4-BE49-F238E27FC236}">
                <a16:creationId xmlns:a16="http://schemas.microsoft.com/office/drawing/2014/main" id="{3D091F8D-F8A6-0786-6125-EBF26312BE0B}"/>
              </a:ext>
            </a:extLst>
          </p:cNvPr>
          <p:cNvPicPr>
            <a:picLocks noChangeAspect="1"/>
          </p:cNvPicPr>
          <p:nvPr userDrawn="1"/>
        </p:nvPicPr>
        <p:blipFill rotWithShape="1">
          <a:blip r:embed="rId8"/>
          <a:srcRect b="55066"/>
          <a:stretch/>
        </p:blipFill>
        <p:spPr>
          <a:xfrm>
            <a:off x="235010" y="254528"/>
            <a:ext cx="664261" cy="386495"/>
          </a:xfrm>
          <a:prstGeom prst="rect">
            <a:avLst/>
          </a:prstGeom>
        </p:spPr>
      </p:pic>
      <p:sp>
        <p:nvSpPr>
          <p:cNvPr id="11" name="TextBox 10">
            <a:extLst>
              <a:ext uri="{FF2B5EF4-FFF2-40B4-BE49-F238E27FC236}">
                <a16:creationId xmlns:a16="http://schemas.microsoft.com/office/drawing/2014/main" id="{A8198BF4-2BEC-E8FD-6676-17596830CD12}"/>
              </a:ext>
            </a:extLst>
          </p:cNvPr>
          <p:cNvSpPr txBox="1"/>
          <p:nvPr userDrawn="1"/>
        </p:nvSpPr>
        <p:spPr>
          <a:xfrm>
            <a:off x="8920143" y="6545559"/>
            <a:ext cx="2918139" cy="215444"/>
          </a:xfrm>
          <a:prstGeom prst="rect">
            <a:avLst/>
          </a:prstGeom>
          <a:noFill/>
        </p:spPr>
        <p:txBody>
          <a:bodyPr wrap="square" rtlCol="0">
            <a:spAutoFit/>
          </a:bodyPr>
          <a:lstStyle/>
          <a:p>
            <a:pPr algn="r"/>
            <a:r>
              <a:rPr lang="en-US" sz="800" b="0" i="0" dirty="0">
                <a:solidFill>
                  <a:schemeClr val="bg1">
                    <a:lumMod val="65000"/>
                  </a:schemeClr>
                </a:solidFill>
                <a:effectLst/>
                <a:latin typeface="Montserrat Light" pitchFamily="2" charset="77"/>
                <a:cs typeface="Arial Narrow" panose="020B0604020202020204" pitchFamily="34" charset="0"/>
              </a:rPr>
              <a:t>Medical Affairs Professional Society (MAPS)® 2025</a:t>
            </a:r>
            <a:endParaRPr lang="en-US" sz="800" b="0" i="0" dirty="0">
              <a:solidFill>
                <a:srgbClr val="F89F35"/>
              </a:solidFill>
              <a:effectLst/>
              <a:latin typeface="Montserrat Light" pitchFamily="2" charset="77"/>
              <a:cs typeface="Arial Narrow" panose="020B0604020202020204" pitchFamily="34" charset="0"/>
            </a:endParaRPr>
          </a:p>
        </p:txBody>
      </p:sp>
    </p:spTree>
    <p:extLst>
      <p:ext uri="{BB962C8B-B14F-4D97-AF65-F5344CB8AC3E}">
        <p14:creationId xmlns:p14="http://schemas.microsoft.com/office/powerpoint/2010/main" val="493678343"/>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8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and orange wavy background&#10;&#10;Description automatically generated">
            <a:extLst>
              <a:ext uri="{FF2B5EF4-FFF2-40B4-BE49-F238E27FC236}">
                <a16:creationId xmlns:a16="http://schemas.microsoft.com/office/drawing/2014/main" id="{6605A628-6DD0-75B4-E231-927C8EDC8795}"/>
              </a:ext>
            </a:extLst>
          </p:cNvPr>
          <p:cNvPicPr>
            <a:picLocks noChangeAspect="1"/>
          </p:cNvPicPr>
          <p:nvPr userDrawn="1"/>
        </p:nvPicPr>
        <p:blipFill>
          <a:blip r:embed="rId5"/>
          <a:stretch>
            <a:fillRect/>
          </a:stretch>
        </p:blipFill>
        <p:spPr>
          <a:xfrm>
            <a:off x="-6350" y="0"/>
            <a:ext cx="12198350" cy="6868725"/>
          </a:xfrm>
          <a:prstGeom prst="rect">
            <a:avLst/>
          </a:prstGeom>
        </p:spPr>
      </p:pic>
      <p:pic>
        <p:nvPicPr>
          <p:cNvPr id="9" name="Picture 8">
            <a:extLst>
              <a:ext uri="{FF2B5EF4-FFF2-40B4-BE49-F238E27FC236}">
                <a16:creationId xmlns:a16="http://schemas.microsoft.com/office/drawing/2014/main" id="{993210DC-F36D-16DB-E1EC-2CD27BC64CF7}"/>
              </a:ext>
            </a:extLst>
          </p:cNvPr>
          <p:cNvPicPr>
            <a:picLocks noChangeAspect="1"/>
          </p:cNvPicPr>
          <p:nvPr userDrawn="1"/>
        </p:nvPicPr>
        <p:blipFill rotWithShape="1">
          <a:blip r:embed="rId6">
            <a:alphaModFix amt="30000"/>
          </a:blip>
          <a:srcRect l="10363" t="3137" r="12678" b="34161"/>
          <a:stretch/>
        </p:blipFill>
        <p:spPr>
          <a:xfrm flipH="1">
            <a:off x="-6350" y="3032856"/>
            <a:ext cx="12192000" cy="3825144"/>
          </a:xfrm>
          <a:prstGeom prst="rect">
            <a:avLst/>
          </a:prstGeom>
        </p:spPr>
      </p:pic>
      <p:sp>
        <p:nvSpPr>
          <p:cNvPr id="2" name="TextBox 1">
            <a:extLst>
              <a:ext uri="{FF2B5EF4-FFF2-40B4-BE49-F238E27FC236}">
                <a16:creationId xmlns:a16="http://schemas.microsoft.com/office/drawing/2014/main" id="{5321F458-011A-9FC8-F018-939C4E62B1A6}"/>
              </a:ext>
            </a:extLst>
          </p:cNvPr>
          <p:cNvSpPr txBox="1"/>
          <p:nvPr userDrawn="1"/>
        </p:nvSpPr>
        <p:spPr>
          <a:xfrm>
            <a:off x="8920143" y="6545559"/>
            <a:ext cx="2918139" cy="215444"/>
          </a:xfrm>
          <a:prstGeom prst="rect">
            <a:avLst/>
          </a:prstGeom>
          <a:noFill/>
        </p:spPr>
        <p:txBody>
          <a:bodyPr wrap="square" rtlCol="0">
            <a:spAutoFit/>
          </a:bodyPr>
          <a:lstStyle/>
          <a:p>
            <a:pPr algn="r"/>
            <a:r>
              <a:rPr lang="en-US" sz="800" b="0" i="0" dirty="0">
                <a:solidFill>
                  <a:schemeClr val="bg1">
                    <a:lumMod val="65000"/>
                  </a:schemeClr>
                </a:solidFill>
                <a:effectLst/>
                <a:latin typeface="Montserrat Light" pitchFamily="2" charset="77"/>
                <a:cs typeface="Arial Narrow" panose="020B0604020202020204" pitchFamily="34" charset="0"/>
              </a:rPr>
              <a:t>Medical Affairs Professional Society (MAPS)® 2025</a:t>
            </a:r>
            <a:endParaRPr lang="en-US" sz="800" b="0" i="0" dirty="0">
              <a:solidFill>
                <a:srgbClr val="F89F35"/>
              </a:solidFill>
              <a:effectLst/>
              <a:latin typeface="Montserrat Light" pitchFamily="2" charset="77"/>
              <a:cs typeface="Arial Narrow" panose="020B0604020202020204" pitchFamily="34" charset="0"/>
            </a:endParaRPr>
          </a:p>
        </p:txBody>
      </p:sp>
    </p:spTree>
    <p:extLst>
      <p:ext uri="{BB962C8B-B14F-4D97-AF65-F5344CB8AC3E}">
        <p14:creationId xmlns:p14="http://schemas.microsoft.com/office/powerpoint/2010/main" val="78335831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and orange wavy background&#10;&#10;Description automatically generated">
            <a:extLst>
              <a:ext uri="{FF2B5EF4-FFF2-40B4-BE49-F238E27FC236}">
                <a16:creationId xmlns:a16="http://schemas.microsoft.com/office/drawing/2014/main" id="{6605A628-6DD0-75B4-E231-927C8EDC8795}"/>
              </a:ext>
            </a:extLst>
          </p:cNvPr>
          <p:cNvPicPr>
            <a:picLocks noChangeAspect="1"/>
          </p:cNvPicPr>
          <p:nvPr userDrawn="1"/>
        </p:nvPicPr>
        <p:blipFill>
          <a:blip r:embed="rId5"/>
          <a:stretch>
            <a:fillRect/>
          </a:stretch>
        </p:blipFill>
        <p:spPr>
          <a:xfrm>
            <a:off x="-6350" y="0"/>
            <a:ext cx="12198350" cy="6868725"/>
          </a:xfrm>
          <a:prstGeom prst="rect">
            <a:avLst/>
          </a:prstGeom>
        </p:spPr>
      </p:pic>
      <p:pic>
        <p:nvPicPr>
          <p:cNvPr id="9" name="Picture 8">
            <a:extLst>
              <a:ext uri="{FF2B5EF4-FFF2-40B4-BE49-F238E27FC236}">
                <a16:creationId xmlns:a16="http://schemas.microsoft.com/office/drawing/2014/main" id="{993210DC-F36D-16DB-E1EC-2CD27BC64CF7}"/>
              </a:ext>
            </a:extLst>
          </p:cNvPr>
          <p:cNvPicPr>
            <a:picLocks noChangeAspect="1"/>
          </p:cNvPicPr>
          <p:nvPr userDrawn="1"/>
        </p:nvPicPr>
        <p:blipFill rotWithShape="1">
          <a:blip r:embed="rId6">
            <a:alphaModFix amt="30000"/>
          </a:blip>
          <a:srcRect l="10363" t="3137" r="12678" b="34161"/>
          <a:stretch/>
        </p:blipFill>
        <p:spPr>
          <a:xfrm flipH="1">
            <a:off x="-6350" y="3032856"/>
            <a:ext cx="12192000" cy="3825144"/>
          </a:xfrm>
          <a:prstGeom prst="rect">
            <a:avLst/>
          </a:prstGeom>
        </p:spPr>
      </p:pic>
      <p:pic>
        <p:nvPicPr>
          <p:cNvPr id="11" name="Picture 10">
            <a:extLst>
              <a:ext uri="{FF2B5EF4-FFF2-40B4-BE49-F238E27FC236}">
                <a16:creationId xmlns:a16="http://schemas.microsoft.com/office/drawing/2014/main" id="{431BBBD8-A6D1-9751-A426-080855D71F6C}"/>
              </a:ext>
            </a:extLst>
          </p:cNvPr>
          <p:cNvPicPr>
            <a:picLocks noChangeAspect="1"/>
          </p:cNvPicPr>
          <p:nvPr userDrawn="1"/>
        </p:nvPicPr>
        <p:blipFill rotWithShape="1">
          <a:blip r:embed="rId7"/>
          <a:srcRect b="55066"/>
          <a:stretch/>
        </p:blipFill>
        <p:spPr>
          <a:xfrm>
            <a:off x="235010" y="254528"/>
            <a:ext cx="664261" cy="386495"/>
          </a:xfrm>
          <a:prstGeom prst="rect">
            <a:avLst/>
          </a:prstGeom>
        </p:spPr>
      </p:pic>
      <p:sp>
        <p:nvSpPr>
          <p:cNvPr id="2" name="TextBox 1">
            <a:extLst>
              <a:ext uri="{FF2B5EF4-FFF2-40B4-BE49-F238E27FC236}">
                <a16:creationId xmlns:a16="http://schemas.microsoft.com/office/drawing/2014/main" id="{18CDE69D-83F1-08C3-F07B-8B0E2C85A7C9}"/>
              </a:ext>
            </a:extLst>
          </p:cNvPr>
          <p:cNvSpPr txBox="1"/>
          <p:nvPr userDrawn="1"/>
        </p:nvSpPr>
        <p:spPr>
          <a:xfrm>
            <a:off x="8920143" y="6545559"/>
            <a:ext cx="2918139" cy="215444"/>
          </a:xfrm>
          <a:prstGeom prst="rect">
            <a:avLst/>
          </a:prstGeom>
          <a:noFill/>
        </p:spPr>
        <p:txBody>
          <a:bodyPr wrap="square" rtlCol="0">
            <a:spAutoFit/>
          </a:bodyPr>
          <a:lstStyle/>
          <a:p>
            <a:pPr algn="r"/>
            <a:r>
              <a:rPr lang="en-US" sz="800" b="0" i="0" dirty="0">
                <a:solidFill>
                  <a:schemeClr val="bg1">
                    <a:lumMod val="65000"/>
                  </a:schemeClr>
                </a:solidFill>
                <a:effectLst/>
                <a:latin typeface="Montserrat Light" pitchFamily="2" charset="77"/>
                <a:cs typeface="Arial Narrow" panose="020B0604020202020204" pitchFamily="34" charset="0"/>
              </a:rPr>
              <a:t>Medical Affairs Professional Society (MAPS)® 2025</a:t>
            </a:r>
            <a:endParaRPr lang="en-US" sz="800" b="0" i="0" dirty="0">
              <a:solidFill>
                <a:srgbClr val="F89F35"/>
              </a:solidFill>
              <a:effectLst/>
              <a:latin typeface="Montserrat Light" pitchFamily="2" charset="77"/>
              <a:cs typeface="Arial Narrow" panose="020B0604020202020204" pitchFamily="34" charset="0"/>
            </a:endParaRPr>
          </a:p>
        </p:txBody>
      </p:sp>
    </p:spTree>
    <p:extLst>
      <p:ext uri="{BB962C8B-B14F-4D97-AF65-F5344CB8AC3E}">
        <p14:creationId xmlns:p14="http://schemas.microsoft.com/office/powerpoint/2010/main" val="260745374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white and orange wavy background&#10;&#10;Description automatically generated">
            <a:extLst>
              <a:ext uri="{FF2B5EF4-FFF2-40B4-BE49-F238E27FC236}">
                <a16:creationId xmlns:a16="http://schemas.microsoft.com/office/drawing/2014/main" id="{6C24383D-C286-9E7B-52ED-2E1A110F6E23}"/>
              </a:ext>
            </a:extLst>
          </p:cNvPr>
          <p:cNvPicPr>
            <a:picLocks noChangeAspect="1"/>
          </p:cNvPicPr>
          <p:nvPr userDrawn="1"/>
        </p:nvPicPr>
        <p:blipFill>
          <a:blip r:embed="rId4"/>
          <a:stretch>
            <a:fillRect/>
          </a:stretch>
        </p:blipFill>
        <p:spPr>
          <a:xfrm>
            <a:off x="-6350" y="0"/>
            <a:ext cx="12198350" cy="6868725"/>
          </a:xfrm>
          <a:prstGeom prst="rect">
            <a:avLst/>
          </a:prstGeom>
        </p:spPr>
      </p:pic>
      <p:pic>
        <p:nvPicPr>
          <p:cNvPr id="8" name="Picture 7">
            <a:extLst>
              <a:ext uri="{FF2B5EF4-FFF2-40B4-BE49-F238E27FC236}">
                <a16:creationId xmlns:a16="http://schemas.microsoft.com/office/drawing/2014/main" id="{15B414BA-44CE-B15E-CD76-3BAB4B4D0CD3}"/>
              </a:ext>
            </a:extLst>
          </p:cNvPr>
          <p:cNvPicPr>
            <a:picLocks noChangeAspect="1"/>
          </p:cNvPicPr>
          <p:nvPr userDrawn="1"/>
        </p:nvPicPr>
        <p:blipFill rotWithShape="1">
          <a:blip r:embed="rId5">
            <a:alphaModFix amt="30000"/>
          </a:blip>
          <a:srcRect l="10363" t="3137" r="12678" b="34161"/>
          <a:stretch/>
        </p:blipFill>
        <p:spPr>
          <a:xfrm flipH="1">
            <a:off x="-6350" y="3032856"/>
            <a:ext cx="12192000" cy="3825144"/>
          </a:xfrm>
          <a:prstGeom prst="rect">
            <a:avLst/>
          </a:prstGeom>
        </p:spPr>
      </p:pic>
      <p:grpSp>
        <p:nvGrpSpPr>
          <p:cNvPr id="12" name="Group 11">
            <a:extLst>
              <a:ext uri="{FF2B5EF4-FFF2-40B4-BE49-F238E27FC236}">
                <a16:creationId xmlns:a16="http://schemas.microsoft.com/office/drawing/2014/main" id="{14151C7E-04FA-656C-D02B-2C5B47E479A7}"/>
              </a:ext>
            </a:extLst>
          </p:cNvPr>
          <p:cNvGrpSpPr/>
          <p:nvPr userDrawn="1"/>
        </p:nvGrpSpPr>
        <p:grpSpPr>
          <a:xfrm>
            <a:off x="3298242" y="2883654"/>
            <a:ext cx="107913" cy="390983"/>
            <a:chOff x="2921891" y="2109355"/>
            <a:chExt cx="107913" cy="390983"/>
          </a:xfrm>
        </p:grpSpPr>
        <p:sp>
          <p:nvSpPr>
            <p:cNvPr id="13" name="Oval 12">
              <a:extLst>
                <a:ext uri="{FF2B5EF4-FFF2-40B4-BE49-F238E27FC236}">
                  <a16:creationId xmlns:a16="http://schemas.microsoft.com/office/drawing/2014/main" id="{FD4051C8-FC32-F48F-26C9-5765D1E0F545}"/>
                </a:ext>
              </a:extLst>
            </p:cNvPr>
            <p:cNvSpPr/>
            <p:nvPr userDrawn="1"/>
          </p:nvSpPr>
          <p:spPr>
            <a:xfrm>
              <a:off x="2921891" y="2109355"/>
              <a:ext cx="107913" cy="107913"/>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4" name="Oval 13">
              <a:extLst>
                <a:ext uri="{FF2B5EF4-FFF2-40B4-BE49-F238E27FC236}">
                  <a16:creationId xmlns:a16="http://schemas.microsoft.com/office/drawing/2014/main" id="{8FC2FE45-B950-B91C-5C83-CB73C9E78846}"/>
                </a:ext>
              </a:extLst>
            </p:cNvPr>
            <p:cNvSpPr/>
            <p:nvPr userDrawn="1"/>
          </p:nvSpPr>
          <p:spPr>
            <a:xfrm>
              <a:off x="2921891" y="2250890"/>
              <a:ext cx="107913" cy="107913"/>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5" name="Oval 14">
              <a:extLst>
                <a:ext uri="{FF2B5EF4-FFF2-40B4-BE49-F238E27FC236}">
                  <a16:creationId xmlns:a16="http://schemas.microsoft.com/office/drawing/2014/main" id="{A8164015-5ABB-D597-6D88-63918DA6B86A}"/>
                </a:ext>
              </a:extLst>
            </p:cNvPr>
            <p:cNvSpPr/>
            <p:nvPr userDrawn="1"/>
          </p:nvSpPr>
          <p:spPr>
            <a:xfrm>
              <a:off x="2921891" y="2392425"/>
              <a:ext cx="107913" cy="10791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cxnSp>
        <p:nvCxnSpPr>
          <p:cNvPr id="16" name="Straight Connector 15">
            <a:extLst>
              <a:ext uri="{FF2B5EF4-FFF2-40B4-BE49-F238E27FC236}">
                <a16:creationId xmlns:a16="http://schemas.microsoft.com/office/drawing/2014/main" id="{B9F42BB6-3464-6A2B-CF59-44EAF61E5166}"/>
              </a:ext>
            </a:extLst>
          </p:cNvPr>
          <p:cNvCxnSpPr>
            <a:cxnSpLocks/>
          </p:cNvCxnSpPr>
          <p:nvPr userDrawn="1"/>
        </p:nvCxnSpPr>
        <p:spPr>
          <a:xfrm>
            <a:off x="3471056" y="2883654"/>
            <a:ext cx="0" cy="2804224"/>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4CE25F2F-9370-4149-1F89-C0AC0D1BB102}"/>
              </a:ext>
            </a:extLst>
          </p:cNvPr>
          <p:cNvPicPr>
            <a:picLocks noChangeAspect="1"/>
          </p:cNvPicPr>
          <p:nvPr userDrawn="1"/>
        </p:nvPicPr>
        <p:blipFill>
          <a:blip r:embed="rId6"/>
          <a:stretch>
            <a:fillRect/>
          </a:stretch>
        </p:blipFill>
        <p:spPr>
          <a:xfrm>
            <a:off x="9240847" y="339050"/>
            <a:ext cx="2574802" cy="767923"/>
          </a:xfrm>
          <a:prstGeom prst="rect">
            <a:avLst/>
          </a:prstGeom>
        </p:spPr>
      </p:pic>
      <p:sp>
        <p:nvSpPr>
          <p:cNvPr id="18" name="TextBox 17">
            <a:extLst>
              <a:ext uri="{FF2B5EF4-FFF2-40B4-BE49-F238E27FC236}">
                <a16:creationId xmlns:a16="http://schemas.microsoft.com/office/drawing/2014/main" id="{B396E9D2-FDB2-9B24-79D6-30ED3BB489E5}"/>
              </a:ext>
            </a:extLst>
          </p:cNvPr>
          <p:cNvSpPr txBox="1"/>
          <p:nvPr userDrawn="1"/>
        </p:nvSpPr>
        <p:spPr>
          <a:xfrm>
            <a:off x="8034976" y="1475907"/>
            <a:ext cx="3884434" cy="569387"/>
          </a:xfrm>
          <a:prstGeom prst="rect">
            <a:avLst/>
          </a:prstGeom>
          <a:noFill/>
        </p:spPr>
        <p:txBody>
          <a:bodyPr wrap="square" rtlCol="0">
            <a:spAutoFit/>
          </a:bodyPr>
          <a:lstStyle/>
          <a:p>
            <a:pPr algn="r"/>
            <a:r>
              <a:rPr lang="en-US" dirty="0">
                <a:solidFill>
                  <a:schemeClr val="tx1">
                    <a:lumMod val="75000"/>
                    <a:lumOff val="25000"/>
                  </a:schemeClr>
                </a:solidFill>
                <a:effectLst/>
                <a:latin typeface="Montserrat Medium" pitchFamily="2" charset="77"/>
              </a:rPr>
              <a:t>WEBINAR</a:t>
            </a:r>
          </a:p>
          <a:p>
            <a:pPr algn="r"/>
            <a:r>
              <a:rPr lang="en-US" sz="1300" dirty="0">
                <a:solidFill>
                  <a:srgbClr val="3DA358"/>
                </a:solidFill>
                <a:effectLst/>
                <a:latin typeface="Montserrat ExtraLight" pitchFamily="2" charset="77"/>
              </a:rPr>
              <a:t>PARTNER CIRCLE PROGRAM</a:t>
            </a:r>
          </a:p>
        </p:txBody>
      </p:sp>
      <p:sp>
        <p:nvSpPr>
          <p:cNvPr id="19" name="TextBox 18">
            <a:extLst>
              <a:ext uri="{FF2B5EF4-FFF2-40B4-BE49-F238E27FC236}">
                <a16:creationId xmlns:a16="http://schemas.microsoft.com/office/drawing/2014/main" id="{C4BF23A0-38BA-555F-20D6-1F5DA2E84055}"/>
              </a:ext>
            </a:extLst>
          </p:cNvPr>
          <p:cNvSpPr txBox="1"/>
          <p:nvPr userDrawn="1"/>
        </p:nvSpPr>
        <p:spPr>
          <a:xfrm>
            <a:off x="9112205" y="6497790"/>
            <a:ext cx="2703444" cy="215444"/>
          </a:xfrm>
          <a:prstGeom prst="rect">
            <a:avLst/>
          </a:prstGeom>
          <a:noFill/>
        </p:spPr>
        <p:txBody>
          <a:bodyPr wrap="square" rtlCol="0">
            <a:spAutoFit/>
          </a:bodyPr>
          <a:lstStyle/>
          <a:p>
            <a:pPr algn="l"/>
            <a:r>
              <a:rPr lang="en-US" sz="800" b="0" i="0" dirty="0">
                <a:solidFill>
                  <a:schemeClr val="bg1">
                    <a:lumMod val="65000"/>
                  </a:schemeClr>
                </a:solidFill>
                <a:effectLst/>
                <a:latin typeface="Montserrat Light" pitchFamily="2" charset="77"/>
                <a:cs typeface="Arial Narrow" panose="020B0604020202020204" pitchFamily="34" charset="0"/>
              </a:rPr>
              <a:t>Medical Affairs Professional Society (MAPS)® 2025</a:t>
            </a:r>
          </a:p>
        </p:txBody>
      </p:sp>
      <p:cxnSp>
        <p:nvCxnSpPr>
          <p:cNvPr id="20" name="Straight Connector 19">
            <a:extLst>
              <a:ext uri="{FF2B5EF4-FFF2-40B4-BE49-F238E27FC236}">
                <a16:creationId xmlns:a16="http://schemas.microsoft.com/office/drawing/2014/main" id="{FEB36120-F6ED-D2C0-0BA3-6C928D8077B2}"/>
              </a:ext>
            </a:extLst>
          </p:cNvPr>
          <p:cNvCxnSpPr>
            <a:cxnSpLocks/>
          </p:cNvCxnSpPr>
          <p:nvPr userDrawn="1"/>
        </p:nvCxnSpPr>
        <p:spPr>
          <a:xfrm>
            <a:off x="8677003" y="1488877"/>
            <a:ext cx="3138646" cy="0"/>
          </a:xfrm>
          <a:prstGeom prst="line">
            <a:avLst/>
          </a:prstGeom>
          <a:ln w="635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06DCAEB-62DB-EF0D-91DC-6669AA2888E1}"/>
              </a:ext>
            </a:extLst>
          </p:cNvPr>
          <p:cNvCxnSpPr>
            <a:cxnSpLocks/>
          </p:cNvCxnSpPr>
          <p:nvPr userDrawn="1"/>
        </p:nvCxnSpPr>
        <p:spPr>
          <a:xfrm>
            <a:off x="8677003" y="2040111"/>
            <a:ext cx="3138646" cy="0"/>
          </a:xfrm>
          <a:prstGeom prst="line">
            <a:avLst/>
          </a:prstGeom>
          <a:ln w="635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6102963"/>
      </p:ext>
    </p:extLst>
  </p:cSld>
  <p:clrMap bg1="lt1" tx1="dk1" bg2="lt2" tx2="dk2" accent1="accent1" accent2="accent2" accent3="accent3" accent4="accent4" accent5="accent5" accent6="accent6" hlink="hlink" folHlink="folHlink"/>
  <p:sldLayoutIdLst>
    <p:sldLayoutId id="2147483680" r:id="rId1"/>
    <p:sldLayoutId id="21474836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descr="A white and orange curved object&#10;&#10;Description automatically generated">
            <a:extLst>
              <a:ext uri="{FF2B5EF4-FFF2-40B4-BE49-F238E27FC236}">
                <a16:creationId xmlns:a16="http://schemas.microsoft.com/office/drawing/2014/main" id="{D802663A-0DEB-53A9-7222-36DD99D7BD75}"/>
              </a:ext>
            </a:extLst>
          </p:cNvPr>
          <p:cNvPicPr>
            <a:picLocks noChangeAspect="1"/>
          </p:cNvPicPr>
          <p:nvPr userDrawn="1"/>
        </p:nvPicPr>
        <p:blipFill>
          <a:blip r:embed="rId3"/>
          <a:stretch>
            <a:fillRect/>
          </a:stretch>
        </p:blipFill>
        <p:spPr>
          <a:xfrm>
            <a:off x="0" y="0"/>
            <a:ext cx="12192000" cy="6865150"/>
          </a:xfrm>
          <a:prstGeom prst="rect">
            <a:avLst/>
          </a:prstGeom>
        </p:spPr>
      </p:pic>
      <p:sp>
        <p:nvSpPr>
          <p:cNvPr id="10" name="TextBox 9">
            <a:extLst>
              <a:ext uri="{FF2B5EF4-FFF2-40B4-BE49-F238E27FC236}">
                <a16:creationId xmlns:a16="http://schemas.microsoft.com/office/drawing/2014/main" id="{C98BF8ED-5DB0-FBF5-B1B3-19281D49B267}"/>
              </a:ext>
            </a:extLst>
          </p:cNvPr>
          <p:cNvSpPr txBox="1"/>
          <p:nvPr userDrawn="1"/>
        </p:nvSpPr>
        <p:spPr>
          <a:xfrm>
            <a:off x="9112205" y="6497790"/>
            <a:ext cx="2703444" cy="215444"/>
          </a:xfrm>
          <a:prstGeom prst="rect">
            <a:avLst/>
          </a:prstGeom>
          <a:noFill/>
        </p:spPr>
        <p:txBody>
          <a:bodyPr wrap="square" rtlCol="0">
            <a:spAutoFit/>
          </a:bodyPr>
          <a:lstStyle/>
          <a:p>
            <a:pPr algn="l"/>
            <a:r>
              <a:rPr lang="en-US" sz="800" b="0" i="0" dirty="0">
                <a:solidFill>
                  <a:schemeClr val="tx1">
                    <a:lumMod val="75000"/>
                    <a:lumOff val="25000"/>
                  </a:schemeClr>
                </a:solidFill>
                <a:effectLst/>
                <a:latin typeface="Montserrat Light" pitchFamily="2" charset="77"/>
                <a:cs typeface="Arial Narrow" panose="020B0604020202020204" pitchFamily="34" charset="0"/>
              </a:rPr>
              <a:t>Medical Affairs Professional Society (MAPS)® 2025</a:t>
            </a:r>
          </a:p>
        </p:txBody>
      </p:sp>
      <p:sp>
        <p:nvSpPr>
          <p:cNvPr id="11" name="TextBox 10">
            <a:extLst>
              <a:ext uri="{FF2B5EF4-FFF2-40B4-BE49-F238E27FC236}">
                <a16:creationId xmlns:a16="http://schemas.microsoft.com/office/drawing/2014/main" id="{FEFFF1E7-B726-925B-B718-8EB5A676269C}"/>
              </a:ext>
            </a:extLst>
          </p:cNvPr>
          <p:cNvSpPr txBox="1"/>
          <p:nvPr userDrawn="1"/>
        </p:nvSpPr>
        <p:spPr>
          <a:xfrm>
            <a:off x="9112205" y="3103382"/>
            <a:ext cx="1438431" cy="215444"/>
          </a:xfrm>
          <a:prstGeom prst="rect">
            <a:avLst/>
          </a:prstGeom>
          <a:noFill/>
        </p:spPr>
        <p:txBody>
          <a:bodyPr wrap="square" rtlCol="0">
            <a:spAutoFit/>
          </a:bodyPr>
          <a:lstStyle/>
          <a:p>
            <a:pPr algn="ctr"/>
            <a:r>
              <a:rPr lang="en-US" sz="800" b="0" i="0" dirty="0" err="1">
                <a:solidFill>
                  <a:schemeClr val="tx1"/>
                </a:solidFill>
                <a:effectLst/>
                <a:latin typeface="Montserrat Medium" pitchFamily="2" charset="77"/>
                <a:cs typeface="Arial Narrow" panose="020B0604020202020204" pitchFamily="34" charset="0"/>
              </a:rPr>
              <a:t>www.medicalaffairs.org</a:t>
            </a:r>
            <a:endParaRPr lang="en-US" sz="800" b="0" i="0" dirty="0">
              <a:solidFill>
                <a:schemeClr val="tx1"/>
              </a:solidFill>
              <a:effectLst/>
              <a:latin typeface="Montserrat Medium" pitchFamily="2" charset="77"/>
              <a:cs typeface="Arial Narrow" panose="020B0604020202020204" pitchFamily="34" charset="0"/>
            </a:endParaRPr>
          </a:p>
        </p:txBody>
      </p:sp>
      <p:pic>
        <p:nvPicPr>
          <p:cNvPr id="9" name="Picture 8">
            <a:extLst>
              <a:ext uri="{FF2B5EF4-FFF2-40B4-BE49-F238E27FC236}">
                <a16:creationId xmlns:a16="http://schemas.microsoft.com/office/drawing/2014/main" id="{A753A46E-D149-B842-5647-D67AC4DAE48E}"/>
              </a:ext>
            </a:extLst>
          </p:cNvPr>
          <p:cNvPicPr>
            <a:picLocks noChangeAspect="1"/>
          </p:cNvPicPr>
          <p:nvPr userDrawn="1"/>
        </p:nvPicPr>
        <p:blipFill>
          <a:blip r:embed="rId4"/>
          <a:stretch>
            <a:fillRect/>
          </a:stretch>
        </p:blipFill>
        <p:spPr>
          <a:xfrm>
            <a:off x="6852712" y="1678786"/>
            <a:ext cx="3697924" cy="1102889"/>
          </a:xfrm>
          <a:prstGeom prst="rect">
            <a:avLst/>
          </a:prstGeom>
        </p:spPr>
      </p:pic>
    </p:spTree>
    <p:extLst>
      <p:ext uri="{BB962C8B-B14F-4D97-AF65-F5344CB8AC3E}">
        <p14:creationId xmlns:p14="http://schemas.microsoft.com/office/powerpoint/2010/main" val="3020361678"/>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3EC6771-E4A9-7429-BDFC-785F59217A7A}"/>
              </a:ext>
            </a:extLst>
          </p:cNvPr>
          <p:cNvSpPr>
            <a:spLocks noGrp="1"/>
          </p:cNvSpPr>
          <p:nvPr>
            <p:ph type="title"/>
          </p:nvPr>
        </p:nvSpPr>
        <p:spPr>
          <a:xfrm>
            <a:off x="3489315" y="3194195"/>
            <a:ext cx="3953445" cy="423378"/>
          </a:xfrm>
        </p:spPr>
        <p:txBody>
          <a:bodyPr/>
          <a:lstStyle/>
          <a:p>
            <a:r>
              <a:rPr lang="en-US" dirty="0"/>
              <a:t>Human-Centric Digital Evolution in the Age of Transformation</a:t>
            </a:r>
          </a:p>
        </p:txBody>
      </p:sp>
      <p:sp>
        <p:nvSpPr>
          <p:cNvPr id="12" name="Text Placeholder 11">
            <a:extLst>
              <a:ext uri="{FF2B5EF4-FFF2-40B4-BE49-F238E27FC236}">
                <a16:creationId xmlns:a16="http://schemas.microsoft.com/office/drawing/2014/main" id="{2EF0EE0C-B960-C17B-361E-59FAFD502CE2}"/>
              </a:ext>
            </a:extLst>
          </p:cNvPr>
          <p:cNvSpPr>
            <a:spLocks noGrp="1"/>
          </p:cNvSpPr>
          <p:nvPr>
            <p:ph type="body" sz="half" idx="2"/>
          </p:nvPr>
        </p:nvSpPr>
        <p:spPr>
          <a:xfrm>
            <a:off x="3489315" y="3570169"/>
            <a:ext cx="3953445" cy="544398"/>
          </a:xfrm>
        </p:spPr>
        <p:txBody>
          <a:bodyPr/>
          <a:lstStyle/>
          <a:p>
            <a:r>
              <a:rPr lang="en-US" dirty="0"/>
              <a:t>March 11, 2025</a:t>
            </a:r>
          </a:p>
        </p:txBody>
      </p:sp>
      <p:sp>
        <p:nvSpPr>
          <p:cNvPr id="15" name="Text Placeholder 13">
            <a:extLst>
              <a:ext uri="{FF2B5EF4-FFF2-40B4-BE49-F238E27FC236}">
                <a16:creationId xmlns:a16="http://schemas.microsoft.com/office/drawing/2014/main" id="{E2CB06A2-A4B8-8B9B-3323-F45A857D951B}"/>
              </a:ext>
            </a:extLst>
          </p:cNvPr>
          <p:cNvSpPr>
            <a:spLocks noGrp="1"/>
          </p:cNvSpPr>
          <p:nvPr>
            <p:ph type="body" sz="half" idx="13"/>
          </p:nvPr>
        </p:nvSpPr>
        <p:spPr>
          <a:xfrm>
            <a:off x="3489315" y="3993547"/>
            <a:ext cx="4490903" cy="255148"/>
          </a:xfrm>
        </p:spPr>
        <p:txBody>
          <a:bodyPr/>
          <a:lstStyle/>
          <a:p>
            <a:pPr>
              <a:lnSpc>
                <a:spcPct val="100000"/>
              </a:lnSpc>
            </a:pPr>
            <a:r>
              <a:rPr lang="en-US" dirty="0"/>
              <a:t>Presented by MAPS</a:t>
            </a:r>
          </a:p>
        </p:txBody>
      </p:sp>
      <p:pic>
        <p:nvPicPr>
          <p:cNvPr id="36" name="Graphic 35">
            <a:extLst>
              <a:ext uri="{FF2B5EF4-FFF2-40B4-BE49-F238E27FC236}">
                <a16:creationId xmlns:a16="http://schemas.microsoft.com/office/drawing/2014/main" id="{F472969B-EB1E-4C08-B071-83D6EBB2C08E}"/>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9881" t="41659" r="19881" b="30107"/>
          <a:stretch/>
        </p:blipFill>
        <p:spPr>
          <a:xfrm>
            <a:off x="3632965" y="4672073"/>
            <a:ext cx="1340211" cy="485418"/>
          </a:xfrm>
          <a:prstGeom prst="rect">
            <a:avLst/>
          </a:prstGeom>
        </p:spPr>
      </p:pic>
    </p:spTree>
    <p:extLst>
      <p:ext uri="{BB962C8B-B14F-4D97-AF65-F5344CB8AC3E}">
        <p14:creationId xmlns:p14="http://schemas.microsoft.com/office/powerpoint/2010/main" val="2763616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CB3E1E7-ED2F-DD0E-47AE-AE2D7EFC3AC9}"/>
              </a:ext>
            </a:extLst>
          </p:cNvPr>
          <p:cNvSpPr>
            <a:spLocks noGrp="1"/>
          </p:cNvSpPr>
          <p:nvPr>
            <p:ph type="ctrTitle"/>
          </p:nvPr>
        </p:nvSpPr>
        <p:spPr/>
        <p:txBody>
          <a:bodyPr/>
          <a:lstStyle/>
          <a:p>
            <a:r>
              <a:rPr lang="en-US" dirty="0"/>
              <a:t>Planning and Managing Change</a:t>
            </a:r>
            <a:endParaRPr lang="en-CA" dirty="0"/>
          </a:p>
        </p:txBody>
      </p:sp>
      <p:sp>
        <p:nvSpPr>
          <p:cNvPr id="18" name="Text Placeholder 17">
            <a:extLst>
              <a:ext uri="{FF2B5EF4-FFF2-40B4-BE49-F238E27FC236}">
                <a16:creationId xmlns:a16="http://schemas.microsoft.com/office/drawing/2014/main" id="{D4DF737E-B7CE-9D5B-E422-957E72A23830}"/>
              </a:ext>
            </a:extLst>
          </p:cNvPr>
          <p:cNvSpPr>
            <a:spLocks noGrp="1"/>
          </p:cNvSpPr>
          <p:nvPr>
            <p:ph type="body" sz="half" idx="14"/>
          </p:nvPr>
        </p:nvSpPr>
        <p:spPr>
          <a:xfrm>
            <a:off x="1524000" y="4410812"/>
            <a:ext cx="9144000" cy="483486"/>
          </a:xfrm>
        </p:spPr>
        <p:txBody>
          <a:bodyPr/>
          <a:lstStyle/>
          <a:p>
            <a:r>
              <a:rPr lang="en-US" sz="3200" b="1" dirty="0"/>
              <a:t>What if we’re already IN the change?</a:t>
            </a:r>
          </a:p>
          <a:p>
            <a:pPr marL="342900" indent="-342900">
              <a:buAutoNum type="arabicParenR"/>
            </a:pPr>
            <a:endParaRPr lang="en-US" sz="1400" b="1" dirty="0">
              <a:solidFill>
                <a:schemeClr val="accent6">
                  <a:lumMod val="50000"/>
                </a:schemeClr>
              </a:solidFill>
            </a:endParaRPr>
          </a:p>
          <a:p>
            <a:endParaRPr lang="en-CA" sz="1400" b="1" dirty="0"/>
          </a:p>
        </p:txBody>
      </p:sp>
      <p:sp>
        <p:nvSpPr>
          <p:cNvPr id="24" name="Text Placeholder 17">
            <a:extLst>
              <a:ext uri="{FF2B5EF4-FFF2-40B4-BE49-F238E27FC236}">
                <a16:creationId xmlns:a16="http://schemas.microsoft.com/office/drawing/2014/main" id="{4EEC65E4-FE8E-DFDB-D60D-54B522165C60}"/>
              </a:ext>
            </a:extLst>
          </p:cNvPr>
          <p:cNvSpPr txBox="1">
            <a:spLocks/>
          </p:cNvSpPr>
          <p:nvPr/>
        </p:nvSpPr>
        <p:spPr>
          <a:xfrm>
            <a:off x="1524000" y="3161388"/>
            <a:ext cx="9144000" cy="976857"/>
          </a:xfrm>
          <a:prstGeom prst="rect">
            <a:avLst/>
          </a:prstGeom>
        </p:spPr>
        <p:txBody>
          <a:bodyPr/>
          <a:lstStyle>
            <a:lvl1pPr marL="0" indent="0" algn="l" defTabSz="914400" rtl="0" eaLnBrk="1" latinLnBrk="0" hangingPunct="1">
              <a:lnSpc>
                <a:spcPts val="540"/>
              </a:lnSpc>
              <a:spcBef>
                <a:spcPts val="1000"/>
              </a:spcBef>
              <a:buFontTx/>
              <a:buNone/>
              <a:defRPr sz="1800" b="0" i="0" kern="1200">
                <a:solidFill>
                  <a:srgbClr val="F89F35"/>
                </a:solidFill>
                <a:latin typeface="Montserrat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t>How do we plan for the change?</a:t>
            </a:r>
          </a:p>
          <a:p>
            <a:endParaRPr lang="en-US" sz="1400" b="1" dirty="0"/>
          </a:p>
        </p:txBody>
      </p:sp>
      <p:sp>
        <p:nvSpPr>
          <p:cNvPr id="25" name="Text Placeholder 3">
            <a:extLst>
              <a:ext uri="{FF2B5EF4-FFF2-40B4-BE49-F238E27FC236}">
                <a16:creationId xmlns:a16="http://schemas.microsoft.com/office/drawing/2014/main" id="{D4AAA0B4-2A6F-6F0D-0785-29CC1458D7E3}"/>
              </a:ext>
            </a:extLst>
          </p:cNvPr>
          <p:cNvSpPr txBox="1">
            <a:spLocks/>
          </p:cNvSpPr>
          <p:nvPr/>
        </p:nvSpPr>
        <p:spPr>
          <a:xfrm>
            <a:off x="9175531" y="784621"/>
            <a:ext cx="2843333" cy="152400"/>
          </a:xfrm>
          <a:prstGeom prst="rect">
            <a:avLst/>
          </a:prstGeom>
        </p:spPr>
        <p:txBody>
          <a:bodyPr/>
          <a:lstStyle>
            <a:lvl1pPr marL="0" indent="0" algn="r" defTabSz="914400" rtl="0" eaLnBrk="1" latinLnBrk="0" hangingPunct="1">
              <a:lnSpc>
                <a:spcPts val="540"/>
              </a:lnSpc>
              <a:spcBef>
                <a:spcPts val="1000"/>
              </a:spcBef>
              <a:buFont typeface="Arial" panose="020B0604020202020204" pitchFamily="34" charset="0"/>
              <a:buNone/>
              <a:defRPr sz="800" b="1" i="0" kern="1200">
                <a:solidFill>
                  <a:srgbClr val="3DA358"/>
                </a:solidFill>
                <a:latin typeface="Montserrat SemiBold"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defRPr/>
            </a:pPr>
            <a:r>
              <a:rPr lang="en-US"/>
              <a:t>Human-Centric Digital Evolution in the Age of Transformation</a:t>
            </a:r>
          </a:p>
          <a:p>
            <a:endParaRPr lang="en-US" dirty="0"/>
          </a:p>
        </p:txBody>
      </p:sp>
    </p:spTree>
    <p:extLst>
      <p:ext uri="{BB962C8B-B14F-4D97-AF65-F5344CB8AC3E}">
        <p14:creationId xmlns:p14="http://schemas.microsoft.com/office/powerpoint/2010/main" val="1211347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Iceberg outline">
            <a:extLst>
              <a:ext uri="{FF2B5EF4-FFF2-40B4-BE49-F238E27FC236}">
                <a16:creationId xmlns:a16="http://schemas.microsoft.com/office/drawing/2014/main" id="{2E4B032F-EF37-0C81-4A67-877B6AAD9350}"/>
              </a:ext>
            </a:extLst>
          </p:cNvPr>
          <p:cNvPicPr>
            <a:picLocks noGrp="1" noChangeAspect="1"/>
          </p:cNvPicPr>
          <p:nvPr>
            <p:ph type="pic" idx="1"/>
          </p:nvPr>
        </p:nvPicPr>
        <p:blipFill>
          <a:blip r:embed="rId3">
            <a:extLst>
              <a:ext uri="{96DAC541-7B7A-43D3-8B79-37D633B846F1}">
                <asvg:svgBlip xmlns:asvg="http://schemas.microsoft.com/office/drawing/2016/SVG/main" r:embed="rId4"/>
              </a:ext>
            </a:extLst>
          </a:blip>
          <a:srcRect t="4783" b="4783"/>
          <a:stretch>
            <a:fillRect/>
          </a:stretch>
        </p:blipFill>
        <p:spPr/>
      </p:pic>
      <p:pic>
        <p:nvPicPr>
          <p:cNvPr id="22" name="Picture Placeholder 21" descr="Workflow outline">
            <a:extLst>
              <a:ext uri="{FF2B5EF4-FFF2-40B4-BE49-F238E27FC236}">
                <a16:creationId xmlns:a16="http://schemas.microsoft.com/office/drawing/2014/main" id="{DB99ACC7-071A-03FA-46AF-9F85991764FE}"/>
              </a:ext>
            </a:extLst>
          </p:cNvPr>
          <p:cNvPicPr>
            <a:picLocks noGrp="1" noChangeAspect="1"/>
          </p:cNvPicPr>
          <p:nvPr>
            <p:ph type="pic" idx="10"/>
          </p:nvPr>
        </p:nvPicPr>
        <p:blipFill>
          <a:blip r:embed="rId5">
            <a:extLst>
              <a:ext uri="{96DAC541-7B7A-43D3-8B79-37D633B846F1}">
                <asvg:svgBlip xmlns:asvg="http://schemas.microsoft.com/office/drawing/2016/SVG/main" r:embed="rId6"/>
              </a:ext>
            </a:extLst>
          </a:blip>
          <a:srcRect t="4752" b="4752"/>
          <a:stretch>
            <a:fillRect/>
          </a:stretch>
        </p:blipFill>
        <p:spPr/>
      </p:pic>
      <p:pic>
        <p:nvPicPr>
          <p:cNvPr id="26" name="Picture Placeholder 25" descr="Diamond outline">
            <a:extLst>
              <a:ext uri="{FF2B5EF4-FFF2-40B4-BE49-F238E27FC236}">
                <a16:creationId xmlns:a16="http://schemas.microsoft.com/office/drawing/2014/main" id="{ADCF83D9-E0DD-551B-1670-8204666C6A7D}"/>
              </a:ext>
            </a:extLst>
          </p:cNvPr>
          <p:cNvPicPr>
            <a:picLocks noGrp="1" noChangeAspect="1"/>
          </p:cNvPicPr>
          <p:nvPr>
            <p:ph type="pic" idx="11"/>
          </p:nvPr>
        </p:nvPicPr>
        <p:blipFill>
          <a:blip r:embed="rId7">
            <a:extLst>
              <a:ext uri="{96DAC541-7B7A-43D3-8B79-37D633B846F1}">
                <asvg:svgBlip xmlns:asvg="http://schemas.microsoft.com/office/drawing/2016/SVG/main" r:embed="rId8"/>
              </a:ext>
            </a:extLst>
          </a:blip>
          <a:srcRect t="4783" b="4783"/>
          <a:stretch>
            <a:fillRect/>
          </a:stretch>
        </p:blipFill>
        <p:spPr/>
      </p:pic>
      <p:sp>
        <p:nvSpPr>
          <p:cNvPr id="11" name="Text Placeholder 10">
            <a:extLst>
              <a:ext uri="{FF2B5EF4-FFF2-40B4-BE49-F238E27FC236}">
                <a16:creationId xmlns:a16="http://schemas.microsoft.com/office/drawing/2014/main" id="{75507EB2-9596-5DEA-A915-DCCB0BF7390D}"/>
              </a:ext>
            </a:extLst>
          </p:cNvPr>
          <p:cNvSpPr>
            <a:spLocks noGrp="1"/>
          </p:cNvSpPr>
          <p:nvPr>
            <p:ph type="body" sz="half" idx="13"/>
          </p:nvPr>
        </p:nvSpPr>
        <p:spPr>
          <a:xfrm>
            <a:off x="1496902" y="4691227"/>
            <a:ext cx="2666024" cy="543495"/>
          </a:xfrm>
        </p:spPr>
        <p:txBody>
          <a:bodyPr/>
          <a:lstStyle/>
          <a:p>
            <a:r>
              <a:rPr lang="en-US" dirty="0"/>
              <a:t>ID The Right</a:t>
            </a:r>
          </a:p>
          <a:p>
            <a:r>
              <a:rPr lang="en-US" dirty="0"/>
              <a:t>Business Challenge</a:t>
            </a:r>
            <a:endParaRPr lang="en-CA" dirty="0"/>
          </a:p>
        </p:txBody>
      </p:sp>
      <p:sp>
        <p:nvSpPr>
          <p:cNvPr id="7" name="Title 6">
            <a:extLst>
              <a:ext uri="{FF2B5EF4-FFF2-40B4-BE49-F238E27FC236}">
                <a16:creationId xmlns:a16="http://schemas.microsoft.com/office/drawing/2014/main" id="{6D02E679-0B38-7337-D210-3E9CBD69BF4C}"/>
              </a:ext>
            </a:extLst>
          </p:cNvPr>
          <p:cNvSpPr>
            <a:spLocks noGrp="1"/>
          </p:cNvSpPr>
          <p:nvPr>
            <p:ph type="title"/>
          </p:nvPr>
        </p:nvSpPr>
        <p:spPr/>
        <p:txBody>
          <a:bodyPr/>
          <a:lstStyle/>
          <a:p>
            <a:r>
              <a:rPr lang="en-US" dirty="0"/>
              <a:t>Let’s look at a three key factors to effective change</a:t>
            </a:r>
            <a:endParaRPr lang="en-CA" dirty="0"/>
          </a:p>
        </p:txBody>
      </p:sp>
      <p:sp>
        <p:nvSpPr>
          <p:cNvPr id="15" name="Text Placeholder 14">
            <a:extLst>
              <a:ext uri="{FF2B5EF4-FFF2-40B4-BE49-F238E27FC236}">
                <a16:creationId xmlns:a16="http://schemas.microsoft.com/office/drawing/2014/main" id="{0859AAFF-6BE1-DAB1-4FF9-47533EBD963B}"/>
              </a:ext>
            </a:extLst>
          </p:cNvPr>
          <p:cNvSpPr>
            <a:spLocks noGrp="1"/>
          </p:cNvSpPr>
          <p:nvPr>
            <p:ph type="body" sz="half" idx="21"/>
          </p:nvPr>
        </p:nvSpPr>
        <p:spPr/>
        <p:txBody>
          <a:bodyPr/>
          <a:lstStyle/>
          <a:p>
            <a:r>
              <a:rPr lang="en-US" dirty="0"/>
              <a:t>Empower </a:t>
            </a:r>
          </a:p>
          <a:p>
            <a:r>
              <a:rPr lang="en-US" dirty="0"/>
              <a:t>Human-driven</a:t>
            </a:r>
          </a:p>
          <a:p>
            <a:r>
              <a:rPr lang="en-US" dirty="0"/>
              <a:t>Workflows</a:t>
            </a:r>
            <a:endParaRPr lang="en-CA" dirty="0"/>
          </a:p>
        </p:txBody>
      </p:sp>
      <p:sp>
        <p:nvSpPr>
          <p:cNvPr id="16" name="Text Placeholder 15">
            <a:extLst>
              <a:ext uri="{FF2B5EF4-FFF2-40B4-BE49-F238E27FC236}">
                <a16:creationId xmlns:a16="http://schemas.microsoft.com/office/drawing/2014/main" id="{56E81881-D0A1-D67E-6D8B-AEC39FFC6091}"/>
              </a:ext>
            </a:extLst>
          </p:cNvPr>
          <p:cNvSpPr>
            <a:spLocks noGrp="1"/>
          </p:cNvSpPr>
          <p:nvPr>
            <p:ph type="body" sz="half" idx="22"/>
          </p:nvPr>
        </p:nvSpPr>
        <p:spPr/>
        <p:txBody>
          <a:bodyPr/>
          <a:lstStyle/>
          <a:p>
            <a:r>
              <a:rPr lang="en-US" dirty="0"/>
              <a:t>Overcome</a:t>
            </a:r>
          </a:p>
          <a:p>
            <a:r>
              <a:rPr lang="en-US" dirty="0"/>
              <a:t>resistance, </a:t>
            </a:r>
          </a:p>
          <a:p>
            <a:r>
              <a:rPr lang="en-US" dirty="0"/>
              <a:t>build long-term</a:t>
            </a:r>
          </a:p>
          <a:p>
            <a:r>
              <a:rPr lang="en-US" dirty="0"/>
              <a:t>value</a:t>
            </a:r>
            <a:endParaRPr lang="en-CA" dirty="0"/>
          </a:p>
        </p:txBody>
      </p:sp>
      <p:sp>
        <p:nvSpPr>
          <p:cNvPr id="29" name="Rectangle 28">
            <a:extLst>
              <a:ext uri="{FF2B5EF4-FFF2-40B4-BE49-F238E27FC236}">
                <a16:creationId xmlns:a16="http://schemas.microsoft.com/office/drawing/2014/main" id="{A2BD33D4-D0CC-D91D-8BFB-447D1DAC2DAF}"/>
              </a:ext>
            </a:extLst>
          </p:cNvPr>
          <p:cNvSpPr/>
          <p:nvPr/>
        </p:nvSpPr>
        <p:spPr>
          <a:xfrm>
            <a:off x="5221705" y="2478505"/>
            <a:ext cx="565484" cy="6136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8" name="Graphic 27" descr="Walk outline">
            <a:extLst>
              <a:ext uri="{FF2B5EF4-FFF2-40B4-BE49-F238E27FC236}">
                <a16:creationId xmlns:a16="http://schemas.microsoft.com/office/drawing/2014/main" id="{05EDB953-C048-83D3-B3EE-835F1AC62D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37222" y="2300856"/>
            <a:ext cx="914400" cy="914400"/>
          </a:xfrm>
          <a:prstGeom prst="rect">
            <a:avLst/>
          </a:prstGeom>
        </p:spPr>
      </p:pic>
      <p:sp>
        <p:nvSpPr>
          <p:cNvPr id="2" name="Text Placeholder 3">
            <a:extLst>
              <a:ext uri="{FF2B5EF4-FFF2-40B4-BE49-F238E27FC236}">
                <a16:creationId xmlns:a16="http://schemas.microsoft.com/office/drawing/2014/main" id="{6FAF7539-A504-0775-CE4A-A5A542B98979}"/>
              </a:ext>
            </a:extLst>
          </p:cNvPr>
          <p:cNvSpPr txBox="1">
            <a:spLocks/>
          </p:cNvSpPr>
          <p:nvPr/>
        </p:nvSpPr>
        <p:spPr>
          <a:xfrm>
            <a:off x="9175531" y="784621"/>
            <a:ext cx="2843333" cy="152400"/>
          </a:xfrm>
          <a:prstGeom prst="rect">
            <a:avLst/>
          </a:prstGeom>
        </p:spPr>
        <p:txBody>
          <a:bodyPr/>
          <a:lstStyle>
            <a:lvl1pPr marL="0" indent="0" algn="r" defTabSz="914400" rtl="0" eaLnBrk="1" latinLnBrk="0" hangingPunct="1">
              <a:lnSpc>
                <a:spcPts val="540"/>
              </a:lnSpc>
              <a:spcBef>
                <a:spcPts val="1000"/>
              </a:spcBef>
              <a:buFont typeface="Arial" panose="020B0604020202020204" pitchFamily="34" charset="0"/>
              <a:buNone/>
              <a:defRPr sz="800" b="1" i="0" kern="1200">
                <a:solidFill>
                  <a:srgbClr val="3DA358"/>
                </a:solidFill>
                <a:latin typeface="Montserrat SemiBold"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defRPr/>
            </a:pPr>
            <a:r>
              <a:rPr lang="en-US"/>
              <a:t>Human-Centric Digital Evolution in the Age of Transformation</a:t>
            </a:r>
          </a:p>
          <a:p>
            <a:endParaRPr lang="en-US" dirty="0"/>
          </a:p>
        </p:txBody>
      </p:sp>
    </p:spTree>
    <p:extLst>
      <p:ext uri="{BB962C8B-B14F-4D97-AF65-F5344CB8AC3E}">
        <p14:creationId xmlns:p14="http://schemas.microsoft.com/office/powerpoint/2010/main" val="4120725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D9BCA91-32B0-9613-147C-EDC22B0EB8E3}"/>
              </a:ext>
            </a:extLst>
          </p:cNvPr>
          <p:cNvSpPr>
            <a:spLocks noGrp="1"/>
          </p:cNvSpPr>
          <p:nvPr>
            <p:ph type="ctrTitle"/>
          </p:nvPr>
        </p:nvSpPr>
        <p:spPr/>
        <p:txBody>
          <a:bodyPr/>
          <a:lstStyle/>
          <a:p>
            <a:r>
              <a:rPr lang="en-US" dirty="0"/>
              <a:t>Where do I start? A Practical Self-diagnostic</a:t>
            </a:r>
            <a:endParaRPr lang="en-CA" dirty="0"/>
          </a:p>
        </p:txBody>
      </p:sp>
      <p:sp>
        <p:nvSpPr>
          <p:cNvPr id="20" name="Text Placeholder 3">
            <a:extLst>
              <a:ext uri="{FF2B5EF4-FFF2-40B4-BE49-F238E27FC236}">
                <a16:creationId xmlns:a16="http://schemas.microsoft.com/office/drawing/2014/main" id="{EAEF2864-8F09-EE9A-769B-9C5DFD59A218}"/>
              </a:ext>
            </a:extLst>
          </p:cNvPr>
          <p:cNvSpPr txBox="1">
            <a:spLocks/>
          </p:cNvSpPr>
          <p:nvPr/>
        </p:nvSpPr>
        <p:spPr>
          <a:xfrm>
            <a:off x="9175531" y="784621"/>
            <a:ext cx="2843333" cy="152400"/>
          </a:xfrm>
          <a:prstGeom prst="rect">
            <a:avLst/>
          </a:prstGeom>
        </p:spPr>
        <p:txBody>
          <a:bodyPr/>
          <a:lstStyle>
            <a:lvl1pPr marL="0" indent="0" algn="r" defTabSz="914400" rtl="0" eaLnBrk="1" latinLnBrk="0" hangingPunct="1">
              <a:lnSpc>
                <a:spcPts val="540"/>
              </a:lnSpc>
              <a:spcBef>
                <a:spcPts val="1000"/>
              </a:spcBef>
              <a:buFont typeface="Arial" panose="020B0604020202020204" pitchFamily="34" charset="0"/>
              <a:buNone/>
              <a:defRPr sz="800" b="1" i="0" kern="1200">
                <a:solidFill>
                  <a:srgbClr val="3DA358"/>
                </a:solidFill>
                <a:latin typeface="Montserrat SemiBold"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defRPr/>
            </a:pPr>
            <a:r>
              <a:rPr lang="en-US"/>
              <a:t>Human-Centric Digital Evolution in the Age of Transformation</a:t>
            </a:r>
          </a:p>
          <a:p>
            <a:endParaRPr lang="en-US" dirty="0"/>
          </a:p>
        </p:txBody>
      </p:sp>
      <p:grpSp>
        <p:nvGrpSpPr>
          <p:cNvPr id="2" name="Group 1">
            <a:extLst>
              <a:ext uri="{FF2B5EF4-FFF2-40B4-BE49-F238E27FC236}">
                <a16:creationId xmlns:a16="http://schemas.microsoft.com/office/drawing/2014/main" id="{AAE75C53-982E-89F6-CEAD-A9F0D26D4982}"/>
              </a:ext>
            </a:extLst>
          </p:cNvPr>
          <p:cNvGrpSpPr/>
          <p:nvPr/>
        </p:nvGrpSpPr>
        <p:grpSpPr>
          <a:xfrm>
            <a:off x="883919" y="3458144"/>
            <a:ext cx="10606596" cy="2553024"/>
            <a:chOff x="858661" y="2671027"/>
            <a:chExt cx="9561694" cy="2553024"/>
          </a:xfrm>
        </p:grpSpPr>
        <p:sp>
          <p:nvSpPr>
            <p:cNvPr id="3" name="Rectangle 2">
              <a:extLst>
                <a:ext uri="{FF2B5EF4-FFF2-40B4-BE49-F238E27FC236}">
                  <a16:creationId xmlns:a16="http://schemas.microsoft.com/office/drawing/2014/main" id="{FAB30C77-7A67-F0FA-C16B-F3F61B804299}"/>
                </a:ext>
              </a:extLst>
            </p:cNvPr>
            <p:cNvSpPr/>
            <p:nvPr/>
          </p:nvSpPr>
          <p:spPr>
            <a:xfrm>
              <a:off x="858661" y="4805363"/>
              <a:ext cx="9561690" cy="418688"/>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36CE6A73-1013-E643-F318-20C5F41CDBE1}"/>
                </a:ext>
              </a:extLst>
            </p:cNvPr>
            <p:cNvSpPr/>
            <p:nvPr/>
          </p:nvSpPr>
          <p:spPr>
            <a:xfrm rot="16200000">
              <a:off x="4882298" y="-715843"/>
              <a:ext cx="2151188" cy="8924927"/>
            </a:xfrm>
            <a:prstGeom prst="triangle">
              <a:avLst>
                <a:gd name="adj" fmla="val 0"/>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AB0A02EB-C4EA-8417-1A9E-424C358CB32F}"/>
              </a:ext>
            </a:extLst>
          </p:cNvPr>
          <p:cNvSpPr txBox="1"/>
          <p:nvPr/>
        </p:nvSpPr>
        <p:spPr>
          <a:xfrm>
            <a:off x="1947939" y="2155017"/>
            <a:ext cx="1420056" cy="276999"/>
          </a:xfrm>
          <a:prstGeom prst="rect">
            <a:avLst/>
          </a:prstGeom>
          <a:noFill/>
        </p:spPr>
        <p:txBody>
          <a:bodyPr wrap="none" rtlCol="0">
            <a:spAutoFit/>
          </a:bodyPr>
          <a:lstStyle/>
          <a:p>
            <a:pPr algn="ctr"/>
            <a:r>
              <a:rPr lang="en-US" sz="1200" b="1" dirty="0"/>
              <a:t>Initiating</a:t>
            </a:r>
          </a:p>
        </p:txBody>
      </p:sp>
      <p:sp>
        <p:nvSpPr>
          <p:cNvPr id="6" name="TextBox 5">
            <a:extLst>
              <a:ext uri="{FF2B5EF4-FFF2-40B4-BE49-F238E27FC236}">
                <a16:creationId xmlns:a16="http://schemas.microsoft.com/office/drawing/2014/main" id="{1A103C10-19AE-3AC5-45ED-A935DDAE8571}"/>
              </a:ext>
            </a:extLst>
          </p:cNvPr>
          <p:cNvSpPr txBox="1"/>
          <p:nvPr/>
        </p:nvSpPr>
        <p:spPr>
          <a:xfrm>
            <a:off x="3850311" y="2155017"/>
            <a:ext cx="1420056" cy="276999"/>
          </a:xfrm>
          <a:prstGeom prst="rect">
            <a:avLst/>
          </a:prstGeom>
          <a:noFill/>
        </p:spPr>
        <p:txBody>
          <a:bodyPr wrap="none" rtlCol="0">
            <a:spAutoFit/>
          </a:bodyPr>
          <a:lstStyle/>
          <a:p>
            <a:pPr algn="ctr"/>
            <a:r>
              <a:rPr lang="en-US" sz="1200" b="1" dirty="0"/>
              <a:t>Learning</a:t>
            </a:r>
          </a:p>
        </p:txBody>
      </p:sp>
      <p:sp>
        <p:nvSpPr>
          <p:cNvPr id="7" name="TextBox 6">
            <a:extLst>
              <a:ext uri="{FF2B5EF4-FFF2-40B4-BE49-F238E27FC236}">
                <a16:creationId xmlns:a16="http://schemas.microsoft.com/office/drawing/2014/main" id="{4F0DE53E-F712-C109-A771-A54481D8F27B}"/>
              </a:ext>
            </a:extLst>
          </p:cNvPr>
          <p:cNvSpPr txBox="1"/>
          <p:nvPr/>
        </p:nvSpPr>
        <p:spPr>
          <a:xfrm>
            <a:off x="5867342" y="2155017"/>
            <a:ext cx="1420056" cy="276999"/>
          </a:xfrm>
          <a:prstGeom prst="rect">
            <a:avLst/>
          </a:prstGeom>
          <a:noFill/>
        </p:spPr>
        <p:txBody>
          <a:bodyPr wrap="none" rtlCol="0">
            <a:spAutoFit/>
          </a:bodyPr>
          <a:lstStyle/>
          <a:p>
            <a:pPr algn="ctr"/>
            <a:r>
              <a:rPr lang="en-US" sz="1200" b="1" dirty="0"/>
              <a:t>Standardization</a:t>
            </a:r>
          </a:p>
        </p:txBody>
      </p:sp>
      <p:sp>
        <p:nvSpPr>
          <p:cNvPr id="8" name="TextBox 7">
            <a:extLst>
              <a:ext uri="{FF2B5EF4-FFF2-40B4-BE49-F238E27FC236}">
                <a16:creationId xmlns:a16="http://schemas.microsoft.com/office/drawing/2014/main" id="{4B921AB5-938E-36B9-81E7-7DA8B8DE7E0E}"/>
              </a:ext>
            </a:extLst>
          </p:cNvPr>
          <p:cNvSpPr txBox="1"/>
          <p:nvPr/>
        </p:nvSpPr>
        <p:spPr>
          <a:xfrm>
            <a:off x="7810406" y="2155017"/>
            <a:ext cx="1420056" cy="276999"/>
          </a:xfrm>
          <a:prstGeom prst="rect">
            <a:avLst/>
          </a:prstGeom>
          <a:noFill/>
        </p:spPr>
        <p:txBody>
          <a:bodyPr wrap="none" rtlCol="0">
            <a:spAutoFit/>
          </a:bodyPr>
          <a:lstStyle/>
          <a:p>
            <a:pPr algn="ctr"/>
            <a:r>
              <a:rPr lang="en-US" sz="1200" b="1" dirty="0"/>
              <a:t>Accelerating</a:t>
            </a:r>
          </a:p>
        </p:txBody>
      </p:sp>
      <p:sp>
        <p:nvSpPr>
          <p:cNvPr id="9" name="TextBox 8">
            <a:extLst>
              <a:ext uri="{FF2B5EF4-FFF2-40B4-BE49-F238E27FC236}">
                <a16:creationId xmlns:a16="http://schemas.microsoft.com/office/drawing/2014/main" id="{99427EAA-30CE-D806-C0E8-96EB1819427B}"/>
              </a:ext>
            </a:extLst>
          </p:cNvPr>
          <p:cNvSpPr txBox="1"/>
          <p:nvPr/>
        </p:nvSpPr>
        <p:spPr>
          <a:xfrm>
            <a:off x="9763174" y="2155017"/>
            <a:ext cx="1420056" cy="276999"/>
          </a:xfrm>
          <a:prstGeom prst="rect">
            <a:avLst/>
          </a:prstGeom>
          <a:noFill/>
        </p:spPr>
        <p:txBody>
          <a:bodyPr wrap="none" rtlCol="0">
            <a:spAutoFit/>
          </a:bodyPr>
          <a:lstStyle/>
          <a:p>
            <a:pPr algn="ctr"/>
            <a:r>
              <a:rPr lang="en-US" sz="1200" b="1" dirty="0"/>
              <a:t>Excelling</a:t>
            </a:r>
          </a:p>
        </p:txBody>
      </p:sp>
      <p:sp>
        <p:nvSpPr>
          <p:cNvPr id="10" name="Freeform: Shape 13">
            <a:extLst>
              <a:ext uri="{FF2B5EF4-FFF2-40B4-BE49-F238E27FC236}">
                <a16:creationId xmlns:a16="http://schemas.microsoft.com/office/drawing/2014/main" id="{CAAED5CD-7C37-C7FC-C860-B5C7B5AD098F}"/>
              </a:ext>
            </a:extLst>
          </p:cNvPr>
          <p:cNvSpPr/>
          <p:nvPr/>
        </p:nvSpPr>
        <p:spPr>
          <a:xfrm>
            <a:off x="1590269" y="2080260"/>
            <a:ext cx="9974202" cy="3930908"/>
          </a:xfrm>
          <a:custGeom>
            <a:avLst/>
            <a:gdLst>
              <a:gd name="connsiteX0" fmla="*/ 0 w 8991600"/>
              <a:gd name="connsiteY0" fmla="*/ 0 h 3695700"/>
              <a:gd name="connsiteX1" fmla="*/ 0 w 8991600"/>
              <a:gd name="connsiteY1" fmla="*/ 3695700 h 3695700"/>
              <a:gd name="connsiteX2" fmla="*/ 8991600 w 8991600"/>
              <a:gd name="connsiteY2" fmla="*/ 3695700 h 3695700"/>
            </a:gdLst>
            <a:ahLst/>
            <a:cxnLst>
              <a:cxn ang="0">
                <a:pos x="connsiteX0" y="connsiteY0"/>
              </a:cxn>
              <a:cxn ang="0">
                <a:pos x="connsiteX1" y="connsiteY1"/>
              </a:cxn>
              <a:cxn ang="0">
                <a:pos x="connsiteX2" y="connsiteY2"/>
              </a:cxn>
            </a:cxnLst>
            <a:rect l="l" t="t" r="r" b="b"/>
            <a:pathLst>
              <a:path w="8991600" h="3695700">
                <a:moveTo>
                  <a:pt x="0" y="0"/>
                </a:moveTo>
                <a:lnTo>
                  <a:pt x="0" y="3695700"/>
                </a:lnTo>
                <a:lnTo>
                  <a:pt x="8991600" y="3695700"/>
                </a:lnTo>
              </a:path>
            </a:pathLst>
          </a:custGeom>
          <a:noFill/>
          <a:ln w="12700">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BCD574E-5D72-5B77-980B-0DD3F9C10F28}"/>
              </a:ext>
            </a:extLst>
          </p:cNvPr>
          <p:cNvCxnSpPr>
            <a:cxnSpLocks/>
          </p:cNvCxnSpPr>
          <p:nvPr/>
        </p:nvCxnSpPr>
        <p:spPr>
          <a:xfrm>
            <a:off x="3570317" y="1937385"/>
            <a:ext cx="0" cy="40737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3A33867-1BA4-E154-4389-973EE188AD48}"/>
              </a:ext>
            </a:extLst>
          </p:cNvPr>
          <p:cNvCxnSpPr>
            <a:cxnSpLocks/>
          </p:cNvCxnSpPr>
          <p:nvPr/>
        </p:nvCxnSpPr>
        <p:spPr>
          <a:xfrm>
            <a:off x="5550365" y="1937385"/>
            <a:ext cx="0" cy="40737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9A5C9C6-456B-3BAC-35DA-EBBAB03F0626}"/>
              </a:ext>
            </a:extLst>
          </p:cNvPr>
          <p:cNvCxnSpPr>
            <a:cxnSpLocks/>
          </p:cNvCxnSpPr>
          <p:nvPr/>
        </p:nvCxnSpPr>
        <p:spPr>
          <a:xfrm>
            <a:off x="7530413" y="1937385"/>
            <a:ext cx="0" cy="40737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6143D4-C2A9-19E2-9D18-A1F6D9228FD3}"/>
              </a:ext>
            </a:extLst>
          </p:cNvPr>
          <p:cNvCxnSpPr>
            <a:cxnSpLocks/>
          </p:cNvCxnSpPr>
          <p:nvPr/>
        </p:nvCxnSpPr>
        <p:spPr>
          <a:xfrm>
            <a:off x="9510462" y="1937385"/>
            <a:ext cx="0" cy="40737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3CD0B3-CAC6-AFF5-7D00-D81079C4EAF6}"/>
              </a:ext>
            </a:extLst>
          </p:cNvPr>
          <p:cNvCxnSpPr>
            <a:cxnSpLocks/>
          </p:cNvCxnSpPr>
          <p:nvPr/>
        </p:nvCxnSpPr>
        <p:spPr>
          <a:xfrm>
            <a:off x="11490511" y="1937385"/>
            <a:ext cx="0" cy="40737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88C115C-4DE0-474F-CF8F-43331C902A38}"/>
              </a:ext>
            </a:extLst>
          </p:cNvPr>
          <p:cNvSpPr txBox="1"/>
          <p:nvPr/>
        </p:nvSpPr>
        <p:spPr>
          <a:xfrm>
            <a:off x="1590270" y="2477268"/>
            <a:ext cx="1966088" cy="1508105"/>
          </a:xfrm>
          <a:prstGeom prst="rect">
            <a:avLst/>
          </a:prstGeom>
          <a:noFill/>
        </p:spPr>
        <p:txBody>
          <a:bodyPr wrap="square" rtlCol="0">
            <a:spAutoFit/>
          </a:bodyPr>
          <a:lstStyle/>
          <a:p>
            <a:pPr marL="114300" indent="-114300">
              <a:buFont typeface="Arial" panose="020B0604020202020204" pitchFamily="34" charset="0"/>
              <a:buChar char="•"/>
            </a:pPr>
            <a:r>
              <a:rPr lang="en-US" sz="1050" dirty="0"/>
              <a:t>Understand how your org works best to innovate</a:t>
            </a:r>
          </a:p>
          <a:p>
            <a:pPr marL="114300" indent="-114300">
              <a:buFont typeface="Arial" panose="020B0604020202020204" pitchFamily="34" charset="0"/>
              <a:buChar char="•"/>
            </a:pPr>
            <a:endParaRPr lang="en-US" sz="800" dirty="0"/>
          </a:p>
          <a:p>
            <a:pPr marL="114300" indent="-114300" algn="l">
              <a:buFont typeface="Arial" panose="020B0604020202020204" pitchFamily="34" charset="0"/>
              <a:buChar char="•"/>
            </a:pPr>
            <a:r>
              <a:rPr lang="en-US" sz="1050" b="0" i="0" u="none" strike="noStrike" baseline="0" dirty="0"/>
              <a:t>Emphasize quick wins</a:t>
            </a:r>
          </a:p>
          <a:p>
            <a:pPr marL="114300" indent="-114300" algn="l">
              <a:buFont typeface="Arial" panose="020B0604020202020204" pitchFamily="34" charset="0"/>
              <a:buChar char="•"/>
            </a:pPr>
            <a:endParaRPr lang="en-US" sz="1050" b="0" i="0" u="none" strike="noStrike" baseline="0" dirty="0"/>
          </a:p>
          <a:p>
            <a:pPr marL="114300" indent="-114300" algn="l">
              <a:buFont typeface="Arial" panose="020B0604020202020204" pitchFamily="34" charset="0"/>
              <a:buChar char="•"/>
            </a:pPr>
            <a:r>
              <a:rPr lang="en-US" sz="1050" dirty="0"/>
              <a:t>B</a:t>
            </a:r>
            <a:r>
              <a:rPr lang="en-US" sz="1050" b="0" i="0" u="none" strike="noStrike" baseline="0" dirty="0"/>
              <a:t>uild leadership support</a:t>
            </a:r>
          </a:p>
          <a:p>
            <a:pPr marL="114300" indent="-114300" algn="l">
              <a:buFont typeface="Arial" panose="020B0604020202020204" pitchFamily="34" charset="0"/>
              <a:buChar char="•"/>
            </a:pPr>
            <a:endParaRPr lang="en-US" sz="1050" b="0" i="0" u="none" strike="noStrike" baseline="0" dirty="0"/>
          </a:p>
          <a:p>
            <a:pPr marL="114300" indent="-114300" algn="l">
              <a:buFont typeface="Arial" panose="020B0604020202020204" pitchFamily="34" charset="0"/>
              <a:buChar char="•"/>
            </a:pPr>
            <a:r>
              <a:rPr lang="en-US" sz="1050" dirty="0"/>
              <a:t>B</a:t>
            </a:r>
            <a:r>
              <a:rPr lang="en-US" sz="1050" b="0" i="0" u="none" strike="noStrike" baseline="0" dirty="0"/>
              <a:t>asic training to raise awareness</a:t>
            </a:r>
          </a:p>
        </p:txBody>
      </p:sp>
      <p:sp>
        <p:nvSpPr>
          <p:cNvPr id="18" name="TextBox 17">
            <a:extLst>
              <a:ext uri="{FF2B5EF4-FFF2-40B4-BE49-F238E27FC236}">
                <a16:creationId xmlns:a16="http://schemas.microsoft.com/office/drawing/2014/main" id="{742267E2-9173-A268-5213-AD94DD11157F}"/>
              </a:ext>
            </a:extLst>
          </p:cNvPr>
          <p:cNvSpPr txBox="1"/>
          <p:nvPr/>
        </p:nvSpPr>
        <p:spPr>
          <a:xfrm>
            <a:off x="3570312" y="2477268"/>
            <a:ext cx="1966088" cy="1384995"/>
          </a:xfrm>
          <a:prstGeom prst="rect">
            <a:avLst/>
          </a:prstGeom>
          <a:noFill/>
        </p:spPr>
        <p:txBody>
          <a:bodyPr wrap="square" rtlCol="0">
            <a:spAutoFit/>
          </a:bodyPr>
          <a:lstStyle/>
          <a:p>
            <a:pPr marL="114300" indent="-114300" algn="l">
              <a:buFont typeface="Arial" panose="020B0604020202020204" pitchFamily="34" charset="0"/>
              <a:buChar char="•"/>
            </a:pPr>
            <a:r>
              <a:rPr lang="en-US" sz="1050" dirty="0"/>
              <a:t>Focus on deeper skill-building</a:t>
            </a:r>
          </a:p>
          <a:p>
            <a:pPr marL="114300" indent="-114300" algn="l">
              <a:buFont typeface="Arial" panose="020B0604020202020204" pitchFamily="34" charset="0"/>
              <a:buChar char="•"/>
            </a:pPr>
            <a:endParaRPr lang="en-US" sz="1050" dirty="0"/>
          </a:p>
          <a:p>
            <a:pPr marL="114300" indent="-114300" algn="l">
              <a:buFont typeface="Arial" panose="020B0604020202020204" pitchFamily="34" charset="0"/>
              <a:buChar char="•"/>
            </a:pPr>
            <a:r>
              <a:rPr lang="en-US" sz="1050" dirty="0"/>
              <a:t>Pilot programs</a:t>
            </a:r>
          </a:p>
          <a:p>
            <a:pPr marL="114300" indent="-114300" algn="l">
              <a:buFont typeface="Arial" panose="020B0604020202020204" pitchFamily="34" charset="0"/>
              <a:buChar char="•"/>
            </a:pPr>
            <a:endParaRPr lang="en-US" sz="1050" dirty="0"/>
          </a:p>
          <a:p>
            <a:pPr marL="114300" indent="-114300" algn="l">
              <a:buFont typeface="Arial" panose="020B0604020202020204" pitchFamily="34" charset="0"/>
              <a:buChar char="•"/>
            </a:pPr>
            <a:r>
              <a:rPr lang="en-US" sz="1050" dirty="0"/>
              <a:t>Create a culture that supports and values innovation</a:t>
            </a:r>
          </a:p>
        </p:txBody>
      </p:sp>
      <p:sp>
        <p:nvSpPr>
          <p:cNvPr id="22" name="TextBox 21">
            <a:extLst>
              <a:ext uri="{FF2B5EF4-FFF2-40B4-BE49-F238E27FC236}">
                <a16:creationId xmlns:a16="http://schemas.microsoft.com/office/drawing/2014/main" id="{2AEA512C-037D-25C6-E17B-0DBACB097587}"/>
              </a:ext>
            </a:extLst>
          </p:cNvPr>
          <p:cNvSpPr txBox="1"/>
          <p:nvPr/>
        </p:nvSpPr>
        <p:spPr>
          <a:xfrm>
            <a:off x="5571306" y="2477268"/>
            <a:ext cx="1966088" cy="1223412"/>
          </a:xfrm>
          <a:prstGeom prst="rect">
            <a:avLst/>
          </a:prstGeom>
          <a:noFill/>
        </p:spPr>
        <p:txBody>
          <a:bodyPr wrap="square" rtlCol="0">
            <a:spAutoFit/>
          </a:bodyPr>
          <a:lstStyle/>
          <a:p>
            <a:pPr marL="114300" indent="-114300">
              <a:buFont typeface="Arial" panose="020B0604020202020204" pitchFamily="34" charset="0"/>
              <a:buChar char="•"/>
            </a:pPr>
            <a:r>
              <a:rPr lang="en-US" sz="1050" dirty="0"/>
              <a:t>Work on integrating tools</a:t>
            </a:r>
          </a:p>
          <a:p>
            <a:pPr marL="114300" indent="-114300">
              <a:buFont typeface="Arial" panose="020B0604020202020204" pitchFamily="34" charset="0"/>
              <a:buChar char="•"/>
            </a:pPr>
            <a:endParaRPr lang="en-US" sz="1050" dirty="0"/>
          </a:p>
          <a:p>
            <a:pPr marL="114300" indent="-114300">
              <a:buFont typeface="Arial" panose="020B0604020202020204" pitchFamily="34" charset="0"/>
              <a:buChar char="•"/>
            </a:pPr>
            <a:r>
              <a:rPr lang="en-US" sz="1050" dirty="0"/>
              <a:t>Formalize governance</a:t>
            </a:r>
          </a:p>
          <a:p>
            <a:pPr marL="114300" indent="-114300">
              <a:buFont typeface="Arial" panose="020B0604020202020204" pitchFamily="34" charset="0"/>
              <a:buChar char="•"/>
            </a:pPr>
            <a:endParaRPr lang="en-US" sz="1050" dirty="0"/>
          </a:p>
          <a:p>
            <a:pPr marL="114300" indent="-114300">
              <a:buFont typeface="Arial" panose="020B0604020202020204" pitchFamily="34" charset="0"/>
              <a:buChar char="•"/>
            </a:pPr>
            <a:r>
              <a:rPr lang="en-US" sz="1050" dirty="0"/>
              <a:t>Develop measurement frameworks and assess outcomes</a:t>
            </a:r>
          </a:p>
        </p:txBody>
      </p:sp>
      <p:sp>
        <p:nvSpPr>
          <p:cNvPr id="23" name="TextBox 22">
            <a:extLst>
              <a:ext uri="{FF2B5EF4-FFF2-40B4-BE49-F238E27FC236}">
                <a16:creationId xmlns:a16="http://schemas.microsoft.com/office/drawing/2014/main" id="{3A8882FE-9CA9-FFA7-F622-6D663A7F83F0}"/>
              </a:ext>
            </a:extLst>
          </p:cNvPr>
          <p:cNvSpPr txBox="1"/>
          <p:nvPr/>
        </p:nvSpPr>
        <p:spPr>
          <a:xfrm>
            <a:off x="7544370" y="2477268"/>
            <a:ext cx="1966088" cy="1061829"/>
          </a:xfrm>
          <a:prstGeom prst="rect">
            <a:avLst/>
          </a:prstGeom>
          <a:noFill/>
        </p:spPr>
        <p:txBody>
          <a:bodyPr wrap="square" rtlCol="0">
            <a:spAutoFit/>
          </a:bodyPr>
          <a:lstStyle/>
          <a:p>
            <a:pPr marL="114300" indent="-114300">
              <a:buFont typeface="Arial" panose="020B0604020202020204" pitchFamily="34" charset="0"/>
              <a:buChar char="•"/>
            </a:pPr>
            <a:r>
              <a:rPr lang="en-US" sz="1050" dirty="0"/>
              <a:t>Push innovation</a:t>
            </a:r>
          </a:p>
          <a:p>
            <a:pPr marL="114300" indent="-114300">
              <a:buFont typeface="Arial" panose="020B0604020202020204" pitchFamily="34" charset="0"/>
              <a:buChar char="•"/>
            </a:pPr>
            <a:endParaRPr lang="en-US" sz="1050" dirty="0"/>
          </a:p>
          <a:p>
            <a:pPr marL="114300" indent="-114300">
              <a:buFont typeface="Arial" panose="020B0604020202020204" pitchFamily="34" charset="0"/>
              <a:buChar char="•"/>
            </a:pPr>
            <a:r>
              <a:rPr lang="en-US" sz="1050" dirty="0"/>
              <a:t>Refine AI use cases</a:t>
            </a:r>
          </a:p>
          <a:p>
            <a:pPr marL="114300" indent="-114300">
              <a:buFont typeface="Arial" panose="020B0604020202020204" pitchFamily="34" charset="0"/>
              <a:buChar char="•"/>
            </a:pPr>
            <a:endParaRPr lang="en-US" sz="1050" dirty="0"/>
          </a:p>
          <a:p>
            <a:pPr marL="114300" indent="-114300">
              <a:buFont typeface="Arial" panose="020B0604020202020204" pitchFamily="34" charset="0"/>
              <a:buChar char="•"/>
            </a:pPr>
            <a:r>
              <a:rPr lang="en-US" sz="1050" dirty="0"/>
              <a:t>Streamline cross-functional collaboration</a:t>
            </a:r>
          </a:p>
        </p:txBody>
      </p:sp>
      <p:sp>
        <p:nvSpPr>
          <p:cNvPr id="24" name="TextBox 23">
            <a:extLst>
              <a:ext uri="{FF2B5EF4-FFF2-40B4-BE49-F238E27FC236}">
                <a16:creationId xmlns:a16="http://schemas.microsoft.com/office/drawing/2014/main" id="{0135302D-2614-AA4A-42A9-BBDF78233299}"/>
              </a:ext>
            </a:extLst>
          </p:cNvPr>
          <p:cNvSpPr txBox="1"/>
          <p:nvPr/>
        </p:nvSpPr>
        <p:spPr>
          <a:xfrm>
            <a:off x="9516793" y="2477268"/>
            <a:ext cx="1966088" cy="1708160"/>
          </a:xfrm>
          <a:prstGeom prst="rect">
            <a:avLst/>
          </a:prstGeom>
          <a:noFill/>
        </p:spPr>
        <p:txBody>
          <a:bodyPr wrap="square" rtlCol="0">
            <a:spAutoFit/>
          </a:bodyPr>
          <a:lstStyle/>
          <a:p>
            <a:r>
              <a:rPr lang="en-US" sz="1050" dirty="0"/>
              <a:t>Continue to innovate and push the limits of what is possible with your:</a:t>
            </a:r>
          </a:p>
          <a:p>
            <a:endParaRPr lang="en-US" sz="1050" dirty="0"/>
          </a:p>
          <a:p>
            <a:pPr marL="114300" indent="-114300">
              <a:buFont typeface="Arial" panose="020B0604020202020204" pitchFamily="34" charset="0"/>
              <a:buChar char="•"/>
            </a:pPr>
            <a:r>
              <a:rPr lang="en-US" sz="1050" dirty="0"/>
              <a:t>Fully integrated tech stack</a:t>
            </a:r>
          </a:p>
          <a:p>
            <a:pPr marL="114300" indent="-114300">
              <a:buFont typeface="Arial" panose="020B0604020202020204" pitchFamily="34" charset="0"/>
              <a:buChar char="•"/>
            </a:pPr>
            <a:endParaRPr lang="en-US" sz="1050" dirty="0"/>
          </a:p>
          <a:p>
            <a:pPr marL="114300" indent="-114300">
              <a:buFont typeface="Arial" panose="020B0604020202020204" pitchFamily="34" charset="0"/>
              <a:buChar char="•"/>
            </a:pPr>
            <a:r>
              <a:rPr lang="en-US" sz="1050" dirty="0"/>
              <a:t>Culture of continuous improvement</a:t>
            </a:r>
          </a:p>
          <a:p>
            <a:pPr marL="114300" indent="-114300">
              <a:buFont typeface="Arial" panose="020B0604020202020204" pitchFamily="34" charset="0"/>
              <a:buChar char="•"/>
            </a:pPr>
            <a:endParaRPr lang="en-US" sz="1050" dirty="0"/>
          </a:p>
          <a:p>
            <a:pPr marL="114300" indent="-114300">
              <a:buFont typeface="Arial" panose="020B0604020202020204" pitchFamily="34" charset="0"/>
              <a:buChar char="•"/>
            </a:pPr>
            <a:r>
              <a:rPr lang="en-US" sz="1050" dirty="0"/>
              <a:t>Strong leadership support</a:t>
            </a:r>
          </a:p>
        </p:txBody>
      </p:sp>
      <p:sp>
        <p:nvSpPr>
          <p:cNvPr id="25" name="TextBox 24">
            <a:extLst>
              <a:ext uri="{FF2B5EF4-FFF2-40B4-BE49-F238E27FC236}">
                <a16:creationId xmlns:a16="http://schemas.microsoft.com/office/drawing/2014/main" id="{DE3A75CA-EEF2-2CE8-0BC7-BB46C65A4312}"/>
              </a:ext>
            </a:extLst>
          </p:cNvPr>
          <p:cNvSpPr txBox="1"/>
          <p:nvPr/>
        </p:nvSpPr>
        <p:spPr>
          <a:xfrm rot="16200000">
            <a:off x="543344" y="3298278"/>
            <a:ext cx="1531189" cy="307777"/>
          </a:xfrm>
          <a:prstGeom prst="rect">
            <a:avLst/>
          </a:prstGeom>
          <a:noFill/>
        </p:spPr>
        <p:txBody>
          <a:bodyPr wrap="none" rtlCol="0">
            <a:spAutoFit/>
          </a:bodyPr>
          <a:lstStyle/>
          <a:p>
            <a:pPr algn="ctr"/>
            <a:r>
              <a:rPr lang="en-US" sz="1400" b="1" dirty="0"/>
              <a:t>FOCUS AREAS</a:t>
            </a:r>
          </a:p>
        </p:txBody>
      </p:sp>
      <p:sp>
        <p:nvSpPr>
          <p:cNvPr id="26" name="TextBox 25">
            <a:extLst>
              <a:ext uri="{FF2B5EF4-FFF2-40B4-BE49-F238E27FC236}">
                <a16:creationId xmlns:a16="http://schemas.microsoft.com/office/drawing/2014/main" id="{A5C6F826-D0B1-7274-080A-A63EA019B221}"/>
              </a:ext>
            </a:extLst>
          </p:cNvPr>
          <p:cNvSpPr txBox="1"/>
          <p:nvPr/>
        </p:nvSpPr>
        <p:spPr>
          <a:xfrm>
            <a:off x="4618674" y="6102014"/>
            <a:ext cx="2954656" cy="307777"/>
          </a:xfrm>
          <a:prstGeom prst="rect">
            <a:avLst/>
          </a:prstGeom>
          <a:noFill/>
        </p:spPr>
        <p:txBody>
          <a:bodyPr wrap="none" rtlCol="0">
            <a:spAutoFit/>
          </a:bodyPr>
          <a:lstStyle/>
          <a:p>
            <a:pPr algn="ctr"/>
            <a:r>
              <a:rPr lang="en-US" sz="1400" b="1" dirty="0"/>
              <a:t>ORGANIZATIONAL MATURITY</a:t>
            </a:r>
          </a:p>
        </p:txBody>
      </p:sp>
      <p:grpSp>
        <p:nvGrpSpPr>
          <p:cNvPr id="27" name="Group 26">
            <a:extLst>
              <a:ext uri="{FF2B5EF4-FFF2-40B4-BE49-F238E27FC236}">
                <a16:creationId xmlns:a16="http://schemas.microsoft.com/office/drawing/2014/main" id="{FA4D6B68-BAC9-2205-3B0D-9BDCD0AE634A}"/>
              </a:ext>
            </a:extLst>
          </p:cNvPr>
          <p:cNvGrpSpPr/>
          <p:nvPr/>
        </p:nvGrpSpPr>
        <p:grpSpPr>
          <a:xfrm>
            <a:off x="2011644" y="4468702"/>
            <a:ext cx="1158239" cy="1162256"/>
            <a:chOff x="5412983" y="3612246"/>
            <a:chExt cx="1158239" cy="1162256"/>
          </a:xfrm>
        </p:grpSpPr>
        <p:sp>
          <p:nvSpPr>
            <p:cNvPr id="28" name="Rectangle 27">
              <a:extLst>
                <a:ext uri="{FF2B5EF4-FFF2-40B4-BE49-F238E27FC236}">
                  <a16:creationId xmlns:a16="http://schemas.microsoft.com/office/drawing/2014/main" id="{D35C6D79-C8EC-0784-C8BB-D85A39C90B66}"/>
                </a:ext>
              </a:extLst>
            </p:cNvPr>
            <p:cNvSpPr/>
            <p:nvPr/>
          </p:nvSpPr>
          <p:spPr>
            <a:xfrm>
              <a:off x="5412983" y="3612246"/>
              <a:ext cx="1158239" cy="116225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9" name="Rectangle 28">
              <a:extLst>
                <a:ext uri="{FF2B5EF4-FFF2-40B4-BE49-F238E27FC236}">
                  <a16:creationId xmlns:a16="http://schemas.microsoft.com/office/drawing/2014/main" id="{BE7F3AFD-5B91-8AD4-042E-D5AB9B864ACB}"/>
                </a:ext>
              </a:extLst>
            </p:cNvPr>
            <p:cNvSpPr/>
            <p:nvPr/>
          </p:nvSpPr>
          <p:spPr>
            <a:xfrm>
              <a:off x="5460780" y="3654387"/>
              <a:ext cx="1067020" cy="1076388"/>
            </a:xfrm>
            <a:prstGeom prst="rect">
              <a:avLst/>
            </a:prstGeom>
            <a:solidFill>
              <a:schemeClr val="bg1"/>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accent1"/>
                  </a:solidFill>
                </a:rPr>
                <a:t>Where do you sit?</a:t>
              </a:r>
              <a:endParaRPr lang="en-CA" b="1" dirty="0">
                <a:solidFill>
                  <a:schemeClr val="accent1"/>
                </a:solidFill>
              </a:endParaRPr>
            </a:p>
          </p:txBody>
        </p:sp>
      </p:grpSp>
    </p:spTree>
    <p:extLst>
      <p:ext uri="{BB962C8B-B14F-4D97-AF65-F5344CB8AC3E}">
        <p14:creationId xmlns:p14="http://schemas.microsoft.com/office/powerpoint/2010/main" val="3619260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65612D-5A35-8240-A5B3-673535F28B5E}"/>
              </a:ext>
            </a:extLst>
          </p:cNvPr>
          <p:cNvSpPr>
            <a:spLocks noGrp="1"/>
          </p:cNvSpPr>
          <p:nvPr>
            <p:ph type="ctrTitle"/>
          </p:nvPr>
        </p:nvSpPr>
        <p:spPr>
          <a:xfrm>
            <a:off x="1524000" y="3429000"/>
            <a:ext cx="9144000" cy="727006"/>
          </a:xfrm>
        </p:spPr>
        <p:txBody>
          <a:bodyPr/>
          <a:lstStyle/>
          <a:p>
            <a:r>
              <a:rPr lang="en-US" b="1" dirty="0"/>
              <a:t>The single most important aspect of transforming Medical teams is the people</a:t>
            </a:r>
            <a:endParaRPr lang="en-CA" dirty="0"/>
          </a:p>
        </p:txBody>
      </p:sp>
      <p:sp>
        <p:nvSpPr>
          <p:cNvPr id="9" name="Text Placeholder 8">
            <a:extLst>
              <a:ext uri="{FF2B5EF4-FFF2-40B4-BE49-F238E27FC236}">
                <a16:creationId xmlns:a16="http://schemas.microsoft.com/office/drawing/2014/main" id="{51FF57CD-01B9-A1A5-777E-1841CDCE92BC}"/>
              </a:ext>
            </a:extLst>
          </p:cNvPr>
          <p:cNvSpPr>
            <a:spLocks noGrp="1"/>
          </p:cNvSpPr>
          <p:nvPr>
            <p:ph type="body" sz="half" idx="15"/>
          </p:nvPr>
        </p:nvSpPr>
        <p:spPr/>
        <p:txBody>
          <a:bodyPr/>
          <a:lstStyle/>
          <a:p>
            <a:endParaRPr lang="en-CA"/>
          </a:p>
        </p:txBody>
      </p:sp>
      <p:sp>
        <p:nvSpPr>
          <p:cNvPr id="10" name="Text Placeholder 9">
            <a:extLst>
              <a:ext uri="{FF2B5EF4-FFF2-40B4-BE49-F238E27FC236}">
                <a16:creationId xmlns:a16="http://schemas.microsoft.com/office/drawing/2014/main" id="{273A94F9-FF0C-C443-8E5F-AF46546FC75A}"/>
              </a:ext>
            </a:extLst>
          </p:cNvPr>
          <p:cNvSpPr>
            <a:spLocks noGrp="1"/>
          </p:cNvSpPr>
          <p:nvPr>
            <p:ph type="body" sz="half" idx="16"/>
          </p:nvPr>
        </p:nvSpPr>
        <p:spPr/>
        <p:txBody>
          <a:bodyPr/>
          <a:lstStyle/>
          <a:p>
            <a:endParaRPr lang="en-CA"/>
          </a:p>
        </p:txBody>
      </p:sp>
    </p:spTree>
    <p:extLst>
      <p:ext uri="{BB962C8B-B14F-4D97-AF65-F5344CB8AC3E}">
        <p14:creationId xmlns:p14="http://schemas.microsoft.com/office/powerpoint/2010/main" val="1510981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990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0B97A02-C955-B804-3DB1-8CE27CC7B0A6}"/>
              </a:ext>
            </a:extLst>
          </p:cNvPr>
          <p:cNvSpPr>
            <a:spLocks noGrp="1"/>
          </p:cNvSpPr>
          <p:nvPr>
            <p:ph type="body" sz="half" idx="13"/>
          </p:nvPr>
        </p:nvSpPr>
        <p:spPr/>
        <p:txBody>
          <a:bodyPr/>
          <a:lstStyle/>
          <a:p>
            <a:r>
              <a:rPr lang="en-US" dirty="0"/>
              <a:t>Michael Kahn</a:t>
            </a:r>
          </a:p>
        </p:txBody>
      </p:sp>
      <p:sp>
        <p:nvSpPr>
          <p:cNvPr id="6" name="Title 5">
            <a:extLst>
              <a:ext uri="{FF2B5EF4-FFF2-40B4-BE49-F238E27FC236}">
                <a16:creationId xmlns:a16="http://schemas.microsoft.com/office/drawing/2014/main" id="{42613426-5FFB-88D4-E5C1-AAF306A6628C}"/>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6D6B81DE-FEC4-E1FA-ADD4-BE26DDF7282E}"/>
              </a:ext>
            </a:extLst>
          </p:cNvPr>
          <p:cNvSpPr>
            <a:spLocks noGrp="1"/>
          </p:cNvSpPr>
          <p:nvPr>
            <p:ph type="body" sz="half" idx="18"/>
          </p:nvPr>
        </p:nvSpPr>
        <p:spPr>
          <a:xfrm>
            <a:off x="1496902" y="5415605"/>
            <a:ext cx="2506138" cy="711413"/>
          </a:xfrm>
        </p:spPr>
        <p:txBody>
          <a:bodyPr/>
          <a:lstStyle/>
          <a:p>
            <a:pPr>
              <a:lnSpc>
                <a:spcPct val="100000"/>
              </a:lnSpc>
              <a:spcBef>
                <a:spcPts val="0"/>
              </a:spcBef>
              <a:spcAft>
                <a:spcPts val="600"/>
              </a:spcAft>
            </a:pPr>
            <a:r>
              <a:rPr lang="en-US" sz="1400" dirty="0"/>
              <a:t>Senior Director</a:t>
            </a:r>
            <a:r>
              <a:rPr lang="en-US" sz="1400"/>
              <a:t>, Medical Affairs </a:t>
            </a:r>
            <a:r>
              <a:rPr lang="en-US" sz="1400" dirty="0"/>
              <a:t>Operations Leader</a:t>
            </a:r>
          </a:p>
          <a:p>
            <a:pPr>
              <a:lnSpc>
                <a:spcPct val="100000"/>
              </a:lnSpc>
              <a:spcBef>
                <a:spcPts val="0"/>
              </a:spcBef>
              <a:spcAft>
                <a:spcPts val="600"/>
              </a:spcAft>
            </a:pPr>
            <a:r>
              <a:rPr lang="en-US" sz="1400" dirty="0"/>
              <a:t>Spark Therapeutics</a:t>
            </a:r>
          </a:p>
          <a:p>
            <a:r>
              <a:rPr lang="en-US" dirty="0"/>
              <a:t>USA</a:t>
            </a:r>
          </a:p>
        </p:txBody>
      </p:sp>
      <p:sp>
        <p:nvSpPr>
          <p:cNvPr id="10" name="Text Placeholder 9">
            <a:extLst>
              <a:ext uri="{FF2B5EF4-FFF2-40B4-BE49-F238E27FC236}">
                <a16:creationId xmlns:a16="http://schemas.microsoft.com/office/drawing/2014/main" id="{4A99AA35-4D23-14CB-F54C-3DCA7857C793}"/>
              </a:ext>
            </a:extLst>
          </p:cNvPr>
          <p:cNvSpPr>
            <a:spLocks noGrp="1"/>
          </p:cNvSpPr>
          <p:nvPr>
            <p:ph type="body" sz="half" idx="21"/>
          </p:nvPr>
        </p:nvSpPr>
        <p:spPr/>
        <p:txBody>
          <a:bodyPr/>
          <a:lstStyle/>
          <a:p>
            <a:r>
              <a:rPr lang="en-US" dirty="0"/>
              <a:t>Kelly Malloy</a:t>
            </a:r>
          </a:p>
        </p:txBody>
      </p:sp>
      <p:sp>
        <p:nvSpPr>
          <p:cNvPr id="11" name="Text Placeholder 10">
            <a:extLst>
              <a:ext uri="{FF2B5EF4-FFF2-40B4-BE49-F238E27FC236}">
                <a16:creationId xmlns:a16="http://schemas.microsoft.com/office/drawing/2014/main" id="{AF00F040-1A9F-9DBC-0E46-0294D350B4F9}"/>
              </a:ext>
            </a:extLst>
          </p:cNvPr>
          <p:cNvSpPr>
            <a:spLocks noGrp="1"/>
          </p:cNvSpPr>
          <p:nvPr>
            <p:ph type="body" sz="half" idx="22"/>
          </p:nvPr>
        </p:nvSpPr>
        <p:spPr/>
        <p:txBody>
          <a:bodyPr/>
          <a:lstStyle/>
          <a:p>
            <a:r>
              <a:rPr lang="en-US" dirty="0"/>
              <a:t>David Woods</a:t>
            </a:r>
          </a:p>
        </p:txBody>
      </p:sp>
      <p:sp>
        <p:nvSpPr>
          <p:cNvPr id="12" name="Text Placeholder 11">
            <a:extLst>
              <a:ext uri="{FF2B5EF4-FFF2-40B4-BE49-F238E27FC236}">
                <a16:creationId xmlns:a16="http://schemas.microsoft.com/office/drawing/2014/main" id="{FBF92405-FC90-D433-6331-BFB15ED2A16B}"/>
              </a:ext>
            </a:extLst>
          </p:cNvPr>
          <p:cNvSpPr>
            <a:spLocks noGrp="1"/>
          </p:cNvSpPr>
          <p:nvPr>
            <p:ph type="body" sz="half" idx="23"/>
          </p:nvPr>
        </p:nvSpPr>
        <p:spPr>
          <a:xfrm>
            <a:off x="4908696" y="5415605"/>
            <a:ext cx="3056744" cy="711413"/>
          </a:xfrm>
        </p:spPr>
        <p:txBody>
          <a:bodyPr/>
          <a:lstStyle/>
          <a:p>
            <a:pPr>
              <a:lnSpc>
                <a:spcPct val="100000"/>
              </a:lnSpc>
              <a:spcBef>
                <a:spcPts val="0"/>
              </a:spcBef>
              <a:spcAft>
                <a:spcPts val="600"/>
              </a:spcAft>
            </a:pPr>
            <a:r>
              <a:rPr lang="en-US" dirty="0"/>
              <a:t>SVP AI + Augmented Intelligence Customer Success</a:t>
            </a:r>
          </a:p>
          <a:p>
            <a:pPr>
              <a:lnSpc>
                <a:spcPct val="100000"/>
              </a:lnSpc>
              <a:spcBef>
                <a:spcPts val="0"/>
              </a:spcBef>
              <a:spcAft>
                <a:spcPts val="600"/>
              </a:spcAft>
            </a:pPr>
            <a:r>
              <a:rPr lang="en-US" dirty="0"/>
              <a:t>Inizio Medical</a:t>
            </a:r>
          </a:p>
          <a:p>
            <a:pPr>
              <a:lnSpc>
                <a:spcPct val="100000"/>
              </a:lnSpc>
              <a:spcBef>
                <a:spcPts val="0"/>
              </a:spcBef>
              <a:spcAft>
                <a:spcPts val="600"/>
              </a:spcAft>
            </a:pPr>
            <a:r>
              <a:rPr lang="en-US" dirty="0"/>
              <a:t>USA</a:t>
            </a:r>
          </a:p>
        </p:txBody>
      </p:sp>
      <p:sp>
        <p:nvSpPr>
          <p:cNvPr id="13" name="Text Placeholder 12">
            <a:extLst>
              <a:ext uri="{FF2B5EF4-FFF2-40B4-BE49-F238E27FC236}">
                <a16:creationId xmlns:a16="http://schemas.microsoft.com/office/drawing/2014/main" id="{0B541EC5-599F-4A2D-2A50-3797FDF40ECD}"/>
              </a:ext>
            </a:extLst>
          </p:cNvPr>
          <p:cNvSpPr>
            <a:spLocks noGrp="1"/>
          </p:cNvSpPr>
          <p:nvPr>
            <p:ph type="body" sz="half" idx="24"/>
          </p:nvPr>
        </p:nvSpPr>
        <p:spPr>
          <a:xfrm>
            <a:off x="8320490" y="5415605"/>
            <a:ext cx="3359308" cy="711413"/>
          </a:xfrm>
        </p:spPr>
        <p:txBody>
          <a:bodyPr/>
          <a:lstStyle/>
          <a:p>
            <a:pPr>
              <a:lnSpc>
                <a:spcPct val="100000"/>
              </a:lnSpc>
              <a:spcBef>
                <a:spcPts val="0"/>
              </a:spcBef>
              <a:spcAft>
                <a:spcPts val="600"/>
              </a:spcAft>
            </a:pPr>
            <a:r>
              <a:rPr lang="en-US" dirty="0"/>
              <a:t>VP Medical Analytics + Innovation</a:t>
            </a:r>
          </a:p>
          <a:p>
            <a:pPr>
              <a:lnSpc>
                <a:spcPct val="100000"/>
              </a:lnSpc>
              <a:spcBef>
                <a:spcPts val="0"/>
              </a:spcBef>
              <a:spcAft>
                <a:spcPts val="600"/>
              </a:spcAft>
            </a:pPr>
            <a:r>
              <a:rPr lang="en-US" dirty="0"/>
              <a:t>Inizio Medical</a:t>
            </a:r>
          </a:p>
          <a:p>
            <a:pPr>
              <a:lnSpc>
                <a:spcPct val="100000"/>
              </a:lnSpc>
              <a:spcBef>
                <a:spcPts val="0"/>
              </a:spcBef>
              <a:spcAft>
                <a:spcPts val="600"/>
              </a:spcAft>
            </a:pPr>
            <a:r>
              <a:rPr lang="en-US" dirty="0"/>
              <a:t>Switzerland</a:t>
            </a:r>
          </a:p>
        </p:txBody>
      </p:sp>
      <p:pic>
        <p:nvPicPr>
          <p:cNvPr id="14" name="Picture Placeholder 10">
            <a:extLst>
              <a:ext uri="{FF2B5EF4-FFF2-40B4-BE49-F238E27FC236}">
                <a16:creationId xmlns:a16="http://schemas.microsoft.com/office/drawing/2014/main" id="{03AA3427-14C6-7411-733C-9BE1E6507CE7}"/>
              </a:ext>
            </a:extLst>
          </p:cNvPr>
          <p:cNvPicPr>
            <a:picLocks noChangeAspect="1"/>
          </p:cNvPicPr>
          <p:nvPr/>
        </p:nvPicPr>
        <p:blipFill rotWithShape="1">
          <a:blip r:embed="rId2"/>
          <a:srcRect l="-2899" t="-2757" r="-3035" b="-2564"/>
          <a:stretch/>
        </p:blipFill>
        <p:spPr>
          <a:xfrm>
            <a:off x="1496902" y="2396423"/>
            <a:ext cx="1963846" cy="1952494"/>
          </a:xfrm>
          <a:prstGeom prst="ellipse">
            <a:avLst/>
          </a:prstGeom>
          <a:ln w="9525" cap="rnd">
            <a:solidFill>
              <a:srgbClr val="C8C6BD"/>
            </a:solidFill>
            <a:prstDash val="solid"/>
          </a:ln>
          <a:effectLst/>
        </p:spPr>
      </p:pic>
      <p:pic>
        <p:nvPicPr>
          <p:cNvPr id="15" name="Picture Placeholder 10">
            <a:extLst>
              <a:ext uri="{FF2B5EF4-FFF2-40B4-BE49-F238E27FC236}">
                <a16:creationId xmlns:a16="http://schemas.microsoft.com/office/drawing/2014/main" id="{B0DD096B-E495-5A73-3AE9-C44BC9F41A41}"/>
              </a:ext>
            </a:extLst>
          </p:cNvPr>
          <p:cNvPicPr>
            <a:picLocks noChangeAspect="1"/>
          </p:cNvPicPr>
          <p:nvPr/>
        </p:nvPicPr>
        <p:blipFill rotWithShape="1">
          <a:blip r:embed="rId2"/>
          <a:srcRect l="-2899" t="-2757" r="-3035" b="-2564"/>
          <a:stretch/>
        </p:blipFill>
        <p:spPr>
          <a:xfrm>
            <a:off x="4893812" y="2396423"/>
            <a:ext cx="1963846" cy="1952494"/>
          </a:xfrm>
          <a:prstGeom prst="ellipse">
            <a:avLst/>
          </a:prstGeom>
          <a:ln w="9525" cap="rnd">
            <a:solidFill>
              <a:srgbClr val="C8C6BD"/>
            </a:solidFill>
            <a:prstDash val="solid"/>
          </a:ln>
          <a:effectLst/>
        </p:spPr>
      </p:pic>
      <p:pic>
        <p:nvPicPr>
          <p:cNvPr id="16" name="Picture Placeholder 10">
            <a:extLst>
              <a:ext uri="{FF2B5EF4-FFF2-40B4-BE49-F238E27FC236}">
                <a16:creationId xmlns:a16="http://schemas.microsoft.com/office/drawing/2014/main" id="{E0D33573-3E83-3E67-59D3-DA6B5ABFDDFD}"/>
              </a:ext>
            </a:extLst>
          </p:cNvPr>
          <p:cNvPicPr>
            <a:picLocks noChangeAspect="1"/>
          </p:cNvPicPr>
          <p:nvPr/>
        </p:nvPicPr>
        <p:blipFill rotWithShape="1">
          <a:blip r:embed="rId2"/>
          <a:srcRect l="-2899" t="-2757" r="-3035" b="-2564"/>
          <a:stretch/>
        </p:blipFill>
        <p:spPr>
          <a:xfrm>
            <a:off x="8290722" y="2396423"/>
            <a:ext cx="1963846" cy="1952494"/>
          </a:xfrm>
          <a:prstGeom prst="ellipse">
            <a:avLst/>
          </a:prstGeom>
          <a:ln w="9525" cap="rnd">
            <a:solidFill>
              <a:srgbClr val="C8C6BD"/>
            </a:solidFill>
            <a:prstDash val="solid"/>
          </a:ln>
          <a:effectLst/>
        </p:spPr>
      </p:pic>
      <p:pic>
        <p:nvPicPr>
          <p:cNvPr id="4" name="Picture 3" descr="A person smiling for a picture&#10;&#10;Description automatically generated">
            <a:extLst>
              <a:ext uri="{FF2B5EF4-FFF2-40B4-BE49-F238E27FC236}">
                <a16:creationId xmlns:a16="http://schemas.microsoft.com/office/drawing/2014/main" id="{1D44AE26-F4B9-0CCF-F042-B1BF0E7D3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6840" y="2440512"/>
            <a:ext cx="1864315" cy="1864315"/>
          </a:xfrm>
          <a:prstGeom prst="ellipse">
            <a:avLst/>
          </a:prstGeom>
        </p:spPr>
      </p:pic>
      <p:pic>
        <p:nvPicPr>
          <p:cNvPr id="8" name="Picture 7" descr="A person in a blue shirt&#10;&#10;Description automatically generated">
            <a:extLst>
              <a:ext uri="{FF2B5EF4-FFF2-40B4-BE49-F238E27FC236}">
                <a16:creationId xmlns:a16="http://schemas.microsoft.com/office/drawing/2014/main" id="{6DE1A367-EBE2-3DF3-AC72-ABB015D9652C}"/>
              </a:ext>
            </a:extLst>
          </p:cNvPr>
          <p:cNvPicPr>
            <a:picLocks noChangeAspect="1"/>
          </p:cNvPicPr>
          <p:nvPr/>
        </p:nvPicPr>
        <p:blipFill rotWithShape="1">
          <a:blip r:embed="rId4">
            <a:extLst>
              <a:ext uri="{28A0092B-C50C-407E-A947-70E740481C1C}">
                <a14:useLocalDpi xmlns:a14="http://schemas.microsoft.com/office/drawing/2010/main" val="0"/>
              </a:ext>
            </a:extLst>
          </a:blip>
          <a:srcRect l="3614" t="19060" r="26254" b="34162"/>
          <a:stretch/>
        </p:blipFill>
        <p:spPr>
          <a:xfrm>
            <a:off x="4934096" y="2440512"/>
            <a:ext cx="1864315" cy="1864315"/>
          </a:xfrm>
          <a:prstGeom prst="ellipse">
            <a:avLst/>
          </a:prstGeom>
        </p:spPr>
      </p:pic>
      <p:pic>
        <p:nvPicPr>
          <p:cNvPr id="17" name="Picture 16" descr="A person with a beard smiling&#10;&#10;AI-generated content may be incorrect.">
            <a:extLst>
              <a:ext uri="{FF2B5EF4-FFF2-40B4-BE49-F238E27FC236}">
                <a16:creationId xmlns:a16="http://schemas.microsoft.com/office/drawing/2014/main" id="{C14E2E82-B060-9315-32E7-AC4420270A3D}"/>
              </a:ext>
            </a:extLst>
          </p:cNvPr>
          <p:cNvPicPr>
            <a:picLocks noChangeAspect="1"/>
          </p:cNvPicPr>
          <p:nvPr/>
        </p:nvPicPr>
        <p:blipFill rotWithShape="1">
          <a:blip r:embed="rId5"/>
          <a:srcRect t="1978" b="18022"/>
          <a:stretch/>
        </p:blipFill>
        <p:spPr>
          <a:xfrm>
            <a:off x="1546667" y="2440512"/>
            <a:ext cx="1864315" cy="1864315"/>
          </a:xfrm>
          <a:prstGeom prst="ellipse">
            <a:avLst/>
          </a:prstGeom>
        </p:spPr>
      </p:pic>
      <p:sp>
        <p:nvSpPr>
          <p:cNvPr id="7" name="Text Placeholder 3">
            <a:extLst>
              <a:ext uri="{FF2B5EF4-FFF2-40B4-BE49-F238E27FC236}">
                <a16:creationId xmlns:a16="http://schemas.microsoft.com/office/drawing/2014/main" id="{2293DF84-BF0E-BDAF-DECF-E637AE403C3A}"/>
              </a:ext>
            </a:extLst>
          </p:cNvPr>
          <p:cNvSpPr>
            <a:spLocks noGrp="1"/>
          </p:cNvSpPr>
          <p:nvPr>
            <p:ph type="body" sz="half" idx="15"/>
          </p:nvPr>
        </p:nvSpPr>
        <p:spPr>
          <a:xfrm>
            <a:off x="9175531" y="784621"/>
            <a:ext cx="2843333" cy="152400"/>
          </a:xfrm>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srgbClr val="3DA358"/>
                </a:solidFill>
                <a:effectLst/>
                <a:uLnTx/>
                <a:uFillTx/>
                <a:latin typeface="Montserrat SemiBold" pitchFamily="2" charset="77"/>
                <a:ea typeface="+mn-ea"/>
                <a:cs typeface="+mn-cs"/>
              </a:rPr>
              <a:t>Human-Centric Digital Evolution in the Age of Transformation</a:t>
            </a:r>
          </a:p>
          <a:p>
            <a:endParaRPr lang="en-US" dirty="0"/>
          </a:p>
        </p:txBody>
      </p:sp>
      <p:sp>
        <p:nvSpPr>
          <p:cNvPr id="18" name="Text Placeholder 4">
            <a:extLst>
              <a:ext uri="{FF2B5EF4-FFF2-40B4-BE49-F238E27FC236}">
                <a16:creationId xmlns:a16="http://schemas.microsoft.com/office/drawing/2014/main" id="{78494E06-941F-1460-D619-0C44C7E25BF1}"/>
              </a:ext>
            </a:extLst>
          </p:cNvPr>
          <p:cNvSpPr>
            <a:spLocks noGrp="1"/>
          </p:cNvSpPr>
          <p:nvPr>
            <p:ph type="body" sz="half" idx="16"/>
          </p:nvPr>
        </p:nvSpPr>
        <p:spPr>
          <a:xfrm>
            <a:off x="9175531" y="1121066"/>
            <a:ext cx="2843333" cy="231261"/>
          </a:xfrm>
        </p:spPr>
        <p:txBody>
          <a:bodyPr/>
          <a:lstStyle/>
          <a:p>
            <a:endParaRPr lang="en-US" dirty="0"/>
          </a:p>
        </p:txBody>
      </p:sp>
    </p:spTree>
    <p:extLst>
      <p:ext uri="{BB962C8B-B14F-4D97-AF65-F5344CB8AC3E}">
        <p14:creationId xmlns:p14="http://schemas.microsoft.com/office/powerpoint/2010/main" val="2931440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00BD7-F015-448D-E4E4-DB462E1FCFF3}"/>
              </a:ext>
            </a:extLst>
          </p:cNvPr>
          <p:cNvSpPr>
            <a:spLocks noGrp="1"/>
          </p:cNvSpPr>
          <p:nvPr>
            <p:ph type="ctrTitle"/>
          </p:nvPr>
        </p:nvSpPr>
        <p:spPr>
          <a:xfrm>
            <a:off x="1524000" y="1175268"/>
            <a:ext cx="9144000" cy="1173448"/>
          </a:xfrm>
        </p:spPr>
        <p:txBody>
          <a:bodyPr/>
          <a:lstStyle/>
          <a:p>
            <a:r>
              <a:rPr lang="en-US" dirty="0"/>
              <a:t>Conflicts of Interest</a:t>
            </a:r>
            <a:br>
              <a:rPr lang="en-US" dirty="0"/>
            </a:br>
            <a:r>
              <a:rPr lang="en-US" dirty="0"/>
              <a:t>and Disclosures</a:t>
            </a:r>
          </a:p>
        </p:txBody>
      </p:sp>
      <p:sp>
        <p:nvSpPr>
          <p:cNvPr id="3" name="Text Placeholder 2">
            <a:extLst>
              <a:ext uri="{FF2B5EF4-FFF2-40B4-BE49-F238E27FC236}">
                <a16:creationId xmlns:a16="http://schemas.microsoft.com/office/drawing/2014/main" id="{692CB0BC-1790-4847-0613-8DB6D9044A2F}"/>
              </a:ext>
            </a:extLst>
          </p:cNvPr>
          <p:cNvSpPr>
            <a:spLocks noGrp="1"/>
          </p:cNvSpPr>
          <p:nvPr>
            <p:ph type="body" sz="half" idx="14"/>
          </p:nvPr>
        </p:nvSpPr>
        <p:spPr>
          <a:xfrm>
            <a:off x="1524000" y="2562545"/>
            <a:ext cx="9144000" cy="3134907"/>
          </a:xfrm>
        </p:spPr>
        <p:txBody>
          <a:bodyPr/>
          <a:lstStyle/>
          <a:p>
            <a:pPr marL="0" indent="0" fontAlgn="base">
              <a:lnSpc>
                <a:spcPct val="100000"/>
              </a:lnSpc>
              <a:buNone/>
            </a:pPr>
            <a:r>
              <a:rPr lang="en-US" dirty="0"/>
              <a:t>MAPS is committed to ensuring full disclosure of potential Conflicts of Interest (COI) by session presenters/developers. While a presenter COI is not prohibited nor necessarily harmful to the learner, it is important that this be shared with the learner so the learner may make an informed decision regarding material presented. A COI includes any transaction or relationship which presents, or may present, a conflict between a presenter/developer's - or his/her spouse/life partner’s - personal, business or other interests. </a:t>
            </a:r>
          </a:p>
          <a:p>
            <a:pPr fontAlgn="base">
              <a:lnSpc>
                <a:spcPct val="100000"/>
              </a:lnSpc>
            </a:pPr>
            <a:r>
              <a:rPr lang="en-US" dirty="0"/>
              <a:t>The following faculty and planning members do disclose financial relationships: </a:t>
            </a:r>
          </a:p>
          <a:p>
            <a:pPr fontAlgn="base">
              <a:lnSpc>
                <a:spcPct val="100000"/>
              </a:lnSpc>
            </a:pPr>
            <a:r>
              <a:rPr lang="en-US" b="0" i="0" dirty="0">
                <a:solidFill>
                  <a:srgbClr val="4EA72E"/>
                </a:solidFill>
                <a:effectLst/>
                <a:latin typeface="Aptos" panose="020B0004020202020204" pitchFamily="34" charset="0"/>
              </a:rPr>
              <a:t>The faculty and planning members do NOT have any financial relationships to disclose</a:t>
            </a:r>
            <a:endParaRPr lang="en-US" dirty="0"/>
          </a:p>
        </p:txBody>
      </p:sp>
      <p:sp>
        <p:nvSpPr>
          <p:cNvPr id="6" name="Text Placeholder 3">
            <a:extLst>
              <a:ext uri="{FF2B5EF4-FFF2-40B4-BE49-F238E27FC236}">
                <a16:creationId xmlns:a16="http://schemas.microsoft.com/office/drawing/2014/main" id="{09149FF5-C689-69A3-BEC0-80EBD3A97043}"/>
              </a:ext>
            </a:extLst>
          </p:cNvPr>
          <p:cNvSpPr>
            <a:spLocks noGrp="1"/>
          </p:cNvSpPr>
          <p:nvPr>
            <p:ph type="body" sz="half" idx="15"/>
          </p:nvPr>
        </p:nvSpPr>
        <p:spPr>
          <a:xfrm>
            <a:off x="9175531" y="784621"/>
            <a:ext cx="2843333" cy="152400"/>
          </a:xfrm>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srgbClr val="3DA358"/>
                </a:solidFill>
                <a:effectLst/>
                <a:uLnTx/>
                <a:uFillTx/>
                <a:latin typeface="Montserrat SemiBold" pitchFamily="2" charset="77"/>
                <a:ea typeface="+mn-ea"/>
                <a:cs typeface="+mn-cs"/>
              </a:rPr>
              <a:t>Human-Centric Digital Evolution in the Age of Transformation</a:t>
            </a:r>
          </a:p>
          <a:p>
            <a:endParaRPr lang="en-US" dirty="0"/>
          </a:p>
        </p:txBody>
      </p:sp>
      <p:sp>
        <p:nvSpPr>
          <p:cNvPr id="7" name="Text Placeholder 4">
            <a:extLst>
              <a:ext uri="{FF2B5EF4-FFF2-40B4-BE49-F238E27FC236}">
                <a16:creationId xmlns:a16="http://schemas.microsoft.com/office/drawing/2014/main" id="{69EF73A0-D1A5-9965-E2E5-B345D714A52C}"/>
              </a:ext>
            </a:extLst>
          </p:cNvPr>
          <p:cNvSpPr>
            <a:spLocks noGrp="1"/>
          </p:cNvSpPr>
          <p:nvPr>
            <p:ph type="body" sz="half" idx="16"/>
          </p:nvPr>
        </p:nvSpPr>
        <p:spPr>
          <a:xfrm>
            <a:off x="9175531" y="1121066"/>
            <a:ext cx="2843333" cy="231261"/>
          </a:xfrm>
        </p:spPr>
        <p:txBody>
          <a:bodyPr/>
          <a:lstStyle/>
          <a:p>
            <a:endParaRPr lang="en-US" dirty="0"/>
          </a:p>
        </p:txBody>
      </p:sp>
    </p:spTree>
    <p:extLst>
      <p:ext uri="{BB962C8B-B14F-4D97-AF65-F5344CB8AC3E}">
        <p14:creationId xmlns:p14="http://schemas.microsoft.com/office/powerpoint/2010/main" val="92915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81354-2AAA-B76D-890B-3A37D327B2DA}"/>
              </a:ext>
            </a:extLst>
          </p:cNvPr>
          <p:cNvSpPr>
            <a:spLocks noGrp="1"/>
          </p:cNvSpPr>
          <p:nvPr>
            <p:ph type="ctrTitle"/>
          </p:nvPr>
        </p:nvSpPr>
        <p:spPr/>
        <p:txBody>
          <a:bodyPr/>
          <a:lstStyle/>
          <a:p>
            <a:r>
              <a:rPr lang="en-US" b="1" dirty="0"/>
              <a:t>Educational Objectives</a:t>
            </a:r>
          </a:p>
        </p:txBody>
      </p:sp>
      <p:sp>
        <p:nvSpPr>
          <p:cNvPr id="3" name="Text Placeholder 2">
            <a:extLst>
              <a:ext uri="{FF2B5EF4-FFF2-40B4-BE49-F238E27FC236}">
                <a16:creationId xmlns:a16="http://schemas.microsoft.com/office/drawing/2014/main" id="{7422CCEF-4A4B-C27C-B9BC-D50BEB1AD40B}"/>
              </a:ext>
            </a:extLst>
          </p:cNvPr>
          <p:cNvSpPr>
            <a:spLocks noGrp="1"/>
          </p:cNvSpPr>
          <p:nvPr>
            <p:ph type="body" sz="half" idx="14"/>
          </p:nvPr>
        </p:nvSpPr>
        <p:spPr/>
        <p:txBody>
          <a:bodyPr/>
          <a:lstStyle/>
          <a:p>
            <a:r>
              <a:rPr lang="en-US" dirty="0"/>
              <a:t>This session will provide a learning opportunity for our audience by:</a:t>
            </a:r>
          </a:p>
        </p:txBody>
      </p:sp>
      <p:sp>
        <p:nvSpPr>
          <p:cNvPr id="6" name="Text Placeholder 5">
            <a:extLst>
              <a:ext uri="{FF2B5EF4-FFF2-40B4-BE49-F238E27FC236}">
                <a16:creationId xmlns:a16="http://schemas.microsoft.com/office/drawing/2014/main" id="{5E3A0AED-A4B6-1342-B78F-1F44DE63D4A3}"/>
              </a:ext>
            </a:extLst>
          </p:cNvPr>
          <p:cNvSpPr>
            <a:spLocks noGrp="1"/>
          </p:cNvSpPr>
          <p:nvPr>
            <p:ph type="body" sz="half" idx="17"/>
          </p:nvPr>
        </p:nvSpPr>
        <p:spPr/>
        <p:txBody>
          <a:bodyPr/>
          <a:lstStyle/>
          <a:p>
            <a:pPr marL="0" indent="0">
              <a:buNone/>
            </a:pPr>
            <a:r>
              <a:rPr lang="en-US" sz="2800" b="1" i="1" dirty="0"/>
              <a:t>By the end of this session, you’ll walk away with a better understanding of the core challenges that many </a:t>
            </a:r>
            <a:r>
              <a:rPr lang="en-US" sz="2800" b="1" i="1"/>
              <a:t>across Medical Affairs </a:t>
            </a:r>
            <a:r>
              <a:rPr lang="en-US" sz="2800" b="1" i="1" dirty="0"/>
              <a:t>are facing today, a practical framework for navigating transformation, and real-world insights from those who have done it.</a:t>
            </a:r>
          </a:p>
        </p:txBody>
      </p:sp>
      <p:sp>
        <p:nvSpPr>
          <p:cNvPr id="7" name="Text Placeholder 3">
            <a:extLst>
              <a:ext uri="{FF2B5EF4-FFF2-40B4-BE49-F238E27FC236}">
                <a16:creationId xmlns:a16="http://schemas.microsoft.com/office/drawing/2014/main" id="{4391F972-2868-B1D4-1497-E8EC386678AF}"/>
              </a:ext>
            </a:extLst>
          </p:cNvPr>
          <p:cNvSpPr>
            <a:spLocks noGrp="1"/>
          </p:cNvSpPr>
          <p:nvPr>
            <p:ph type="body" sz="half" idx="15"/>
          </p:nvPr>
        </p:nvSpPr>
        <p:spPr>
          <a:xfrm>
            <a:off x="9175531" y="784621"/>
            <a:ext cx="2843333" cy="152400"/>
          </a:xfrm>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srgbClr val="3DA358"/>
                </a:solidFill>
                <a:effectLst/>
                <a:uLnTx/>
                <a:uFillTx/>
                <a:latin typeface="Montserrat SemiBold" pitchFamily="2" charset="77"/>
                <a:ea typeface="+mn-ea"/>
                <a:cs typeface="+mn-cs"/>
              </a:rPr>
              <a:t>Human-Centric Digital Evolution in the Age of Transformation</a:t>
            </a:r>
          </a:p>
          <a:p>
            <a:endParaRPr lang="en-US" dirty="0"/>
          </a:p>
        </p:txBody>
      </p:sp>
      <p:sp>
        <p:nvSpPr>
          <p:cNvPr id="8" name="Text Placeholder 4">
            <a:extLst>
              <a:ext uri="{FF2B5EF4-FFF2-40B4-BE49-F238E27FC236}">
                <a16:creationId xmlns:a16="http://schemas.microsoft.com/office/drawing/2014/main" id="{A760FE55-21A3-D198-820C-5A3F41295F4C}"/>
              </a:ext>
            </a:extLst>
          </p:cNvPr>
          <p:cNvSpPr>
            <a:spLocks noGrp="1"/>
          </p:cNvSpPr>
          <p:nvPr>
            <p:ph type="body" sz="half" idx="16"/>
          </p:nvPr>
        </p:nvSpPr>
        <p:spPr>
          <a:xfrm>
            <a:off x="9175531" y="1121066"/>
            <a:ext cx="2843333" cy="231261"/>
          </a:xfrm>
        </p:spPr>
        <p:txBody>
          <a:bodyPr/>
          <a:lstStyle/>
          <a:p>
            <a:endParaRPr lang="en-US" dirty="0"/>
          </a:p>
        </p:txBody>
      </p:sp>
    </p:spTree>
    <p:extLst>
      <p:ext uri="{BB962C8B-B14F-4D97-AF65-F5344CB8AC3E}">
        <p14:creationId xmlns:p14="http://schemas.microsoft.com/office/powerpoint/2010/main" val="3790020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9DC324-6B7F-5464-F9FA-F19F1719D367}"/>
              </a:ext>
            </a:extLst>
          </p:cNvPr>
          <p:cNvSpPr>
            <a:spLocks noGrp="1"/>
          </p:cNvSpPr>
          <p:nvPr>
            <p:ph type="ctrTitle"/>
          </p:nvPr>
        </p:nvSpPr>
        <p:spPr/>
        <p:txBody>
          <a:bodyPr/>
          <a:lstStyle/>
          <a:p>
            <a:r>
              <a:rPr lang="en-US" b="1" dirty="0"/>
              <a:t>Key challenges to digital transformation for Medical</a:t>
            </a:r>
            <a:endParaRPr lang="en-CA" b="1" dirty="0"/>
          </a:p>
        </p:txBody>
      </p:sp>
      <p:sp>
        <p:nvSpPr>
          <p:cNvPr id="12" name="Text Placeholder 11">
            <a:extLst>
              <a:ext uri="{FF2B5EF4-FFF2-40B4-BE49-F238E27FC236}">
                <a16:creationId xmlns:a16="http://schemas.microsoft.com/office/drawing/2014/main" id="{0EFB7A0E-EBC9-D28E-BA4C-A9994CA0DEC2}"/>
              </a:ext>
            </a:extLst>
          </p:cNvPr>
          <p:cNvSpPr>
            <a:spLocks noGrp="1"/>
          </p:cNvSpPr>
          <p:nvPr>
            <p:ph type="body" sz="half" idx="17"/>
          </p:nvPr>
        </p:nvSpPr>
        <p:spPr/>
        <p:txBody>
          <a:bodyPr/>
          <a:lstStyle/>
          <a:p>
            <a:r>
              <a:rPr lang="en-US" b="1" dirty="0"/>
              <a:t>Rapid digital evolution but cautious adoption in Medical teams.</a:t>
            </a:r>
          </a:p>
          <a:p>
            <a:endParaRPr lang="en-CA" b="1" dirty="0"/>
          </a:p>
        </p:txBody>
      </p:sp>
      <p:sp>
        <p:nvSpPr>
          <p:cNvPr id="13" name="Text Placeholder 12">
            <a:extLst>
              <a:ext uri="{FF2B5EF4-FFF2-40B4-BE49-F238E27FC236}">
                <a16:creationId xmlns:a16="http://schemas.microsoft.com/office/drawing/2014/main" id="{31F79492-F5B1-8DBD-41E7-45E3AE9F6B0F}"/>
              </a:ext>
            </a:extLst>
          </p:cNvPr>
          <p:cNvSpPr>
            <a:spLocks noGrp="1"/>
          </p:cNvSpPr>
          <p:nvPr>
            <p:ph type="body" sz="half" idx="18"/>
          </p:nvPr>
        </p:nvSpPr>
        <p:spPr/>
        <p:txBody>
          <a:bodyPr/>
          <a:lstStyle/>
          <a:p>
            <a:r>
              <a:rPr lang="en-US" b="1" dirty="0"/>
              <a:t>The disconnect between AI as a technology and real-world use.</a:t>
            </a:r>
          </a:p>
          <a:p>
            <a:endParaRPr lang="en-CA" b="1" dirty="0"/>
          </a:p>
        </p:txBody>
      </p:sp>
      <p:sp>
        <p:nvSpPr>
          <p:cNvPr id="14" name="Text Placeholder 13">
            <a:extLst>
              <a:ext uri="{FF2B5EF4-FFF2-40B4-BE49-F238E27FC236}">
                <a16:creationId xmlns:a16="http://schemas.microsoft.com/office/drawing/2014/main" id="{AFF91684-C069-F827-642C-2079C16E3E5A}"/>
              </a:ext>
            </a:extLst>
          </p:cNvPr>
          <p:cNvSpPr>
            <a:spLocks noGrp="1"/>
          </p:cNvSpPr>
          <p:nvPr>
            <p:ph type="body" sz="half" idx="19"/>
          </p:nvPr>
        </p:nvSpPr>
        <p:spPr/>
        <p:txBody>
          <a:bodyPr/>
          <a:lstStyle/>
          <a:p>
            <a:r>
              <a:rPr lang="en-US" b="1" dirty="0"/>
              <a:t>Change management as a short-term pain for long-term gain.</a:t>
            </a:r>
          </a:p>
          <a:p>
            <a:endParaRPr lang="en-CA" b="1" dirty="0"/>
          </a:p>
        </p:txBody>
      </p:sp>
      <p:sp>
        <p:nvSpPr>
          <p:cNvPr id="2" name="Text Placeholder 3">
            <a:extLst>
              <a:ext uri="{FF2B5EF4-FFF2-40B4-BE49-F238E27FC236}">
                <a16:creationId xmlns:a16="http://schemas.microsoft.com/office/drawing/2014/main" id="{332FE0CD-124B-B182-3B7E-06264331121E}"/>
              </a:ext>
            </a:extLst>
          </p:cNvPr>
          <p:cNvSpPr>
            <a:spLocks noGrp="1"/>
          </p:cNvSpPr>
          <p:nvPr>
            <p:ph type="body" sz="half" idx="15"/>
          </p:nvPr>
        </p:nvSpPr>
        <p:spPr>
          <a:xfrm>
            <a:off x="9175531" y="784621"/>
            <a:ext cx="2843333" cy="152400"/>
          </a:xfrm>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srgbClr val="3DA358"/>
                </a:solidFill>
                <a:effectLst/>
                <a:uLnTx/>
                <a:uFillTx/>
                <a:latin typeface="Montserrat SemiBold" pitchFamily="2" charset="77"/>
                <a:ea typeface="+mn-ea"/>
                <a:cs typeface="+mn-cs"/>
              </a:rPr>
              <a:t>Human-Centric Digital Evolution in the Age of Transformation</a:t>
            </a:r>
          </a:p>
          <a:p>
            <a:endParaRPr lang="en-US" dirty="0"/>
          </a:p>
        </p:txBody>
      </p:sp>
      <p:sp>
        <p:nvSpPr>
          <p:cNvPr id="3" name="Text Placeholder 4">
            <a:extLst>
              <a:ext uri="{FF2B5EF4-FFF2-40B4-BE49-F238E27FC236}">
                <a16:creationId xmlns:a16="http://schemas.microsoft.com/office/drawing/2014/main" id="{CE282A2B-E0B9-2EC3-A761-8A8233410A04}"/>
              </a:ext>
            </a:extLst>
          </p:cNvPr>
          <p:cNvSpPr>
            <a:spLocks noGrp="1"/>
          </p:cNvSpPr>
          <p:nvPr>
            <p:ph type="body" sz="half" idx="16"/>
          </p:nvPr>
        </p:nvSpPr>
        <p:spPr>
          <a:xfrm>
            <a:off x="9175531" y="1121066"/>
            <a:ext cx="2843333" cy="231261"/>
          </a:xfrm>
        </p:spPr>
        <p:txBody>
          <a:bodyPr/>
          <a:lstStyle/>
          <a:p>
            <a:endParaRPr lang="en-US" dirty="0"/>
          </a:p>
        </p:txBody>
      </p:sp>
    </p:spTree>
    <p:extLst>
      <p:ext uri="{BB962C8B-B14F-4D97-AF65-F5344CB8AC3E}">
        <p14:creationId xmlns:p14="http://schemas.microsoft.com/office/powerpoint/2010/main" val="1849722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D360749-0FFB-E9C8-979A-793E3CF0CCA8}"/>
              </a:ext>
            </a:extLst>
          </p:cNvPr>
          <p:cNvSpPr/>
          <p:nvPr/>
        </p:nvSpPr>
        <p:spPr>
          <a:xfrm>
            <a:off x="4064839" y="2450885"/>
            <a:ext cx="4062320" cy="3052081"/>
          </a:xfrm>
          <a:prstGeom prst="ellipse">
            <a:avLst/>
          </a:prstGeom>
          <a:solidFill>
            <a:schemeClr val="accent5">
              <a:lumMod val="40000"/>
              <a:lumOff val="60000"/>
              <a:alpha val="2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0" name="Title 9">
            <a:extLst>
              <a:ext uri="{FF2B5EF4-FFF2-40B4-BE49-F238E27FC236}">
                <a16:creationId xmlns:a16="http://schemas.microsoft.com/office/drawing/2014/main" id="{D77EEE04-5218-F039-7E86-23F257094C3A}"/>
              </a:ext>
            </a:extLst>
          </p:cNvPr>
          <p:cNvSpPr>
            <a:spLocks noGrp="1"/>
          </p:cNvSpPr>
          <p:nvPr>
            <p:ph type="title"/>
          </p:nvPr>
        </p:nvSpPr>
        <p:spPr/>
        <p:txBody>
          <a:bodyPr/>
          <a:lstStyle/>
          <a:p>
            <a:r>
              <a:rPr lang="en-US" b="1" dirty="0"/>
              <a:t>Transformation for Pharma has meant transformation for Medical</a:t>
            </a:r>
            <a:endParaRPr lang="en-CA" b="1" dirty="0"/>
          </a:p>
        </p:txBody>
      </p:sp>
      <p:sp>
        <p:nvSpPr>
          <p:cNvPr id="15" name="TextBox 14">
            <a:extLst>
              <a:ext uri="{FF2B5EF4-FFF2-40B4-BE49-F238E27FC236}">
                <a16:creationId xmlns:a16="http://schemas.microsoft.com/office/drawing/2014/main" id="{07C54D39-F087-BEEE-A0DB-6D86C40394C6}"/>
              </a:ext>
            </a:extLst>
          </p:cNvPr>
          <p:cNvSpPr txBox="1"/>
          <p:nvPr/>
        </p:nvSpPr>
        <p:spPr>
          <a:xfrm>
            <a:off x="1950898" y="3520322"/>
            <a:ext cx="3052081" cy="1200329"/>
          </a:xfrm>
          <a:prstGeom prst="rect">
            <a:avLst/>
          </a:prstGeom>
          <a:noFill/>
        </p:spPr>
        <p:txBody>
          <a:bodyPr wrap="square">
            <a:spAutoFit/>
          </a:bodyPr>
          <a:lstStyle/>
          <a:p>
            <a:pPr algn="ctr"/>
            <a:r>
              <a:rPr lang="en-US" sz="1800" b="1" dirty="0">
                <a:solidFill>
                  <a:schemeClr val="accent5"/>
                </a:solidFill>
              </a:rPr>
              <a:t>Higher volume of insights and perspectives to consider and needs to address</a:t>
            </a:r>
            <a:endParaRPr lang="en-GB" sz="1800" b="1" dirty="0">
              <a:solidFill>
                <a:schemeClr val="accent5"/>
              </a:solidFill>
            </a:endParaRPr>
          </a:p>
        </p:txBody>
      </p:sp>
      <p:sp>
        <p:nvSpPr>
          <p:cNvPr id="17" name="TextBox 16">
            <a:extLst>
              <a:ext uri="{FF2B5EF4-FFF2-40B4-BE49-F238E27FC236}">
                <a16:creationId xmlns:a16="http://schemas.microsoft.com/office/drawing/2014/main" id="{B130380B-38F4-A79F-2415-45E4718A429C}"/>
              </a:ext>
            </a:extLst>
          </p:cNvPr>
          <p:cNvSpPr txBox="1"/>
          <p:nvPr/>
        </p:nvSpPr>
        <p:spPr>
          <a:xfrm>
            <a:off x="4397037" y="4948462"/>
            <a:ext cx="3601575" cy="1200329"/>
          </a:xfrm>
          <a:prstGeom prst="rect">
            <a:avLst/>
          </a:prstGeom>
          <a:noFill/>
        </p:spPr>
        <p:txBody>
          <a:bodyPr wrap="square">
            <a:spAutoFit/>
          </a:bodyPr>
          <a:lstStyle/>
          <a:p>
            <a:pPr algn="ctr"/>
            <a:r>
              <a:rPr lang="en-US" sz="1800" b="1" dirty="0">
                <a:solidFill>
                  <a:schemeClr val="accent5"/>
                </a:solidFill>
              </a:rPr>
              <a:t>New and more numerous evidence sources to interpret and communicate across stakeholders</a:t>
            </a:r>
            <a:endParaRPr lang="en-GB" sz="1800" b="1" dirty="0">
              <a:solidFill>
                <a:schemeClr val="accent5"/>
              </a:solidFill>
            </a:endParaRPr>
          </a:p>
        </p:txBody>
      </p:sp>
      <p:sp>
        <p:nvSpPr>
          <p:cNvPr id="19" name="TextBox 18">
            <a:extLst>
              <a:ext uri="{FF2B5EF4-FFF2-40B4-BE49-F238E27FC236}">
                <a16:creationId xmlns:a16="http://schemas.microsoft.com/office/drawing/2014/main" id="{3835877C-31E1-1C7A-534F-B0C266E646E9}"/>
              </a:ext>
            </a:extLst>
          </p:cNvPr>
          <p:cNvSpPr txBox="1"/>
          <p:nvPr/>
        </p:nvSpPr>
        <p:spPr>
          <a:xfrm>
            <a:off x="4295212" y="1935795"/>
            <a:ext cx="3601575" cy="1200329"/>
          </a:xfrm>
          <a:prstGeom prst="rect">
            <a:avLst/>
          </a:prstGeom>
          <a:noFill/>
        </p:spPr>
        <p:txBody>
          <a:bodyPr wrap="square">
            <a:spAutoFit/>
          </a:bodyPr>
          <a:lstStyle/>
          <a:p>
            <a:pPr algn="ctr"/>
            <a:r>
              <a:rPr lang="en-US" sz="1800" b="1" dirty="0">
                <a:solidFill>
                  <a:schemeClr val="accent5"/>
                </a:solidFill>
              </a:rPr>
              <a:t>Changing decision makers and evolving needs of what is required to show differentiation versus SoC</a:t>
            </a:r>
            <a:endParaRPr lang="en-GB" sz="1800" b="1" dirty="0">
              <a:solidFill>
                <a:schemeClr val="accent5"/>
              </a:solidFill>
            </a:endParaRPr>
          </a:p>
        </p:txBody>
      </p:sp>
      <p:sp>
        <p:nvSpPr>
          <p:cNvPr id="21" name="TextBox 20">
            <a:extLst>
              <a:ext uri="{FF2B5EF4-FFF2-40B4-BE49-F238E27FC236}">
                <a16:creationId xmlns:a16="http://schemas.microsoft.com/office/drawing/2014/main" id="{70B82EBF-A57E-4D53-0E19-A2AD84890821}"/>
              </a:ext>
            </a:extLst>
          </p:cNvPr>
          <p:cNvSpPr txBox="1"/>
          <p:nvPr/>
        </p:nvSpPr>
        <p:spPr>
          <a:xfrm>
            <a:off x="7545116" y="3345913"/>
            <a:ext cx="3052081" cy="1477328"/>
          </a:xfrm>
          <a:prstGeom prst="rect">
            <a:avLst/>
          </a:prstGeom>
          <a:noFill/>
        </p:spPr>
        <p:txBody>
          <a:bodyPr wrap="square">
            <a:spAutoFit/>
          </a:bodyPr>
          <a:lstStyle/>
          <a:p>
            <a:pPr algn="ctr"/>
            <a:r>
              <a:rPr lang="en-US" sz="1800" b="1" dirty="0">
                <a:solidFill>
                  <a:schemeClr val="accent5"/>
                </a:solidFill>
              </a:rPr>
              <a:t>Need to evaluate novel technologies and platforms for use in clinical practice and to aid internal processes</a:t>
            </a:r>
            <a:endParaRPr lang="en-GB" sz="1800" b="1" dirty="0">
              <a:solidFill>
                <a:schemeClr val="accent5"/>
              </a:solidFill>
            </a:endParaRPr>
          </a:p>
        </p:txBody>
      </p:sp>
      <p:sp>
        <p:nvSpPr>
          <p:cNvPr id="24" name="Call-out: Quad Arrow 23">
            <a:extLst>
              <a:ext uri="{FF2B5EF4-FFF2-40B4-BE49-F238E27FC236}">
                <a16:creationId xmlns:a16="http://schemas.microsoft.com/office/drawing/2014/main" id="{4D283B0F-21ED-A65F-5BFC-4282090C174E}"/>
              </a:ext>
            </a:extLst>
          </p:cNvPr>
          <p:cNvSpPr/>
          <p:nvPr/>
        </p:nvSpPr>
        <p:spPr>
          <a:xfrm>
            <a:off x="5498122" y="3460432"/>
            <a:ext cx="1195754" cy="1195754"/>
          </a:xfrm>
          <a:prstGeom prst="quadArrowCallou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CA"/>
          </a:p>
        </p:txBody>
      </p:sp>
      <p:sp>
        <p:nvSpPr>
          <p:cNvPr id="2" name="Text Placeholder 3">
            <a:extLst>
              <a:ext uri="{FF2B5EF4-FFF2-40B4-BE49-F238E27FC236}">
                <a16:creationId xmlns:a16="http://schemas.microsoft.com/office/drawing/2014/main" id="{F4D9EF4C-E10C-7E41-9471-D59851FBD99F}"/>
              </a:ext>
            </a:extLst>
          </p:cNvPr>
          <p:cNvSpPr txBox="1">
            <a:spLocks/>
          </p:cNvSpPr>
          <p:nvPr/>
        </p:nvSpPr>
        <p:spPr>
          <a:xfrm>
            <a:off x="9175531" y="784621"/>
            <a:ext cx="2843333" cy="152400"/>
          </a:xfrm>
          <a:prstGeom prst="rect">
            <a:avLst/>
          </a:prstGeom>
        </p:spPr>
        <p:txBody>
          <a:bodyPr/>
          <a:lstStyle>
            <a:lvl1pPr marL="0" indent="0" algn="r" defTabSz="914400" rtl="0" eaLnBrk="1" latinLnBrk="0" hangingPunct="1">
              <a:lnSpc>
                <a:spcPts val="540"/>
              </a:lnSpc>
              <a:spcBef>
                <a:spcPts val="1000"/>
              </a:spcBef>
              <a:buFont typeface="Arial" panose="020B0604020202020204" pitchFamily="34" charset="0"/>
              <a:buNone/>
              <a:defRPr sz="800" b="1" i="0" kern="1200">
                <a:solidFill>
                  <a:srgbClr val="3DA358"/>
                </a:solidFill>
                <a:latin typeface="Montserrat SemiBold"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defRPr/>
            </a:pPr>
            <a:r>
              <a:rPr lang="en-US"/>
              <a:t>Human-Centric Digital Evolution in the Age of Transformation</a:t>
            </a:r>
          </a:p>
          <a:p>
            <a:endParaRPr lang="en-US" dirty="0"/>
          </a:p>
        </p:txBody>
      </p:sp>
    </p:spTree>
    <p:extLst>
      <p:ext uri="{BB962C8B-B14F-4D97-AF65-F5344CB8AC3E}">
        <p14:creationId xmlns:p14="http://schemas.microsoft.com/office/powerpoint/2010/main" val="2953903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A0D7B-DEF7-3D2F-414B-BC367EB64B95}"/>
              </a:ext>
            </a:extLst>
          </p:cNvPr>
          <p:cNvSpPr>
            <a:spLocks noGrp="1"/>
          </p:cNvSpPr>
          <p:nvPr>
            <p:ph type="title"/>
          </p:nvPr>
        </p:nvSpPr>
        <p:spPr/>
        <p:txBody>
          <a:bodyPr/>
          <a:lstStyle/>
          <a:p>
            <a:r>
              <a:rPr lang="en-US" b="1" dirty="0"/>
              <a:t>Where’s the humanity?</a:t>
            </a:r>
            <a:endParaRPr lang="en-CA" b="1" dirty="0"/>
          </a:p>
        </p:txBody>
      </p:sp>
      <p:pic>
        <p:nvPicPr>
          <p:cNvPr id="6" name="Picture 5" descr="A person sitting in a cave&#10;&#10;Description automatically generated">
            <a:extLst>
              <a:ext uri="{FF2B5EF4-FFF2-40B4-BE49-F238E27FC236}">
                <a16:creationId xmlns:a16="http://schemas.microsoft.com/office/drawing/2014/main" id="{4CAAD962-5E99-8784-7115-D40390231AC5}"/>
              </a:ext>
            </a:extLst>
          </p:cNvPr>
          <p:cNvPicPr>
            <a:picLocks noChangeAspect="1"/>
          </p:cNvPicPr>
          <p:nvPr/>
        </p:nvPicPr>
        <p:blipFill rotWithShape="1">
          <a:blip r:embed="rId3">
            <a:extLst>
              <a:ext uri="{28A0092B-C50C-407E-A947-70E740481C1C}">
                <a14:useLocalDpi xmlns:a14="http://schemas.microsoft.com/office/drawing/2010/main" val="0"/>
              </a:ext>
            </a:extLst>
          </a:blip>
          <a:srcRect t="12769" b="3985"/>
          <a:stretch/>
        </p:blipFill>
        <p:spPr>
          <a:xfrm>
            <a:off x="0" y="2332063"/>
            <a:ext cx="7365442" cy="3076234"/>
          </a:xfrm>
          <a:prstGeom prst="rect">
            <a:avLst/>
          </a:prstGeom>
        </p:spPr>
      </p:pic>
      <p:sp>
        <p:nvSpPr>
          <p:cNvPr id="7" name="TextBox 6">
            <a:extLst>
              <a:ext uri="{FF2B5EF4-FFF2-40B4-BE49-F238E27FC236}">
                <a16:creationId xmlns:a16="http://schemas.microsoft.com/office/drawing/2014/main" id="{823E3E45-7EDB-6CB5-61B3-02003A0F1C62}"/>
              </a:ext>
            </a:extLst>
          </p:cNvPr>
          <p:cNvSpPr txBox="1"/>
          <p:nvPr/>
        </p:nvSpPr>
        <p:spPr>
          <a:xfrm>
            <a:off x="0" y="5080143"/>
            <a:ext cx="2681007" cy="261610"/>
          </a:xfrm>
          <a:prstGeom prst="rect">
            <a:avLst/>
          </a:prstGeom>
          <a:noFill/>
        </p:spPr>
        <p:txBody>
          <a:bodyPr wrap="square" rtlCol="0">
            <a:spAutoFit/>
          </a:bodyPr>
          <a:lstStyle/>
          <a:p>
            <a:r>
              <a:rPr lang="en-US" sz="1100" b="1" dirty="0" err="1">
                <a:solidFill>
                  <a:schemeClr val="bg1"/>
                </a:solidFill>
              </a:rPr>
              <a:t>Midjourney</a:t>
            </a:r>
            <a:r>
              <a:rPr lang="en-US" sz="1100" b="1" dirty="0">
                <a:solidFill>
                  <a:schemeClr val="bg1"/>
                </a:solidFill>
              </a:rPr>
              <a:t> + Adobe Firefly</a:t>
            </a:r>
          </a:p>
        </p:txBody>
      </p:sp>
      <p:sp>
        <p:nvSpPr>
          <p:cNvPr id="8" name="Rectangle: Rounded Corners 7">
            <a:extLst>
              <a:ext uri="{FF2B5EF4-FFF2-40B4-BE49-F238E27FC236}">
                <a16:creationId xmlns:a16="http://schemas.microsoft.com/office/drawing/2014/main" id="{960822AD-DF14-1F14-3AA1-42AE08A6F610}"/>
              </a:ext>
            </a:extLst>
          </p:cNvPr>
          <p:cNvSpPr/>
          <p:nvPr/>
        </p:nvSpPr>
        <p:spPr>
          <a:xfrm>
            <a:off x="6304590" y="1777468"/>
            <a:ext cx="5047622" cy="4143512"/>
          </a:xfrm>
          <a:prstGeom prst="roundRect">
            <a:avLst>
              <a:gd name="adj" fmla="val 3188"/>
            </a:avLst>
          </a:prstGeom>
          <a:blipFill>
            <a:blip r:embed="rId4">
              <a:extLst>
                <a:ext uri="{28A0092B-C50C-407E-A947-70E740481C1C}">
                  <a14:useLocalDpi xmlns:a14="http://schemas.microsoft.com/office/drawing/2010/main" val="0"/>
                </a:ext>
              </a:extLst>
            </a:blip>
            <a:stretch>
              <a:fillRect l="-8661" t="-8661" r="-8661" b="-866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9" name="TextBox 8">
            <a:extLst>
              <a:ext uri="{FF2B5EF4-FFF2-40B4-BE49-F238E27FC236}">
                <a16:creationId xmlns:a16="http://schemas.microsoft.com/office/drawing/2014/main" id="{2076D5FA-02EB-B201-AFEB-DFB0BC95BFCA}"/>
              </a:ext>
            </a:extLst>
          </p:cNvPr>
          <p:cNvSpPr txBox="1"/>
          <p:nvPr/>
        </p:nvSpPr>
        <p:spPr>
          <a:xfrm>
            <a:off x="6462009" y="5659370"/>
            <a:ext cx="2417717" cy="261610"/>
          </a:xfrm>
          <a:prstGeom prst="rect">
            <a:avLst/>
          </a:prstGeom>
          <a:noFill/>
        </p:spPr>
        <p:txBody>
          <a:bodyPr wrap="square" rtlCol="0">
            <a:spAutoFit/>
          </a:bodyPr>
          <a:lstStyle/>
          <a:p>
            <a:r>
              <a:rPr lang="en-US" sz="1100" b="1" dirty="0" err="1">
                <a:solidFill>
                  <a:schemeClr val="bg1"/>
                </a:solidFill>
              </a:rPr>
              <a:t>Midjourney</a:t>
            </a:r>
            <a:r>
              <a:rPr lang="en-US" sz="1100" b="1" dirty="0">
                <a:solidFill>
                  <a:schemeClr val="bg1"/>
                </a:solidFill>
              </a:rPr>
              <a:t> + Adobe Firefly</a:t>
            </a:r>
          </a:p>
        </p:txBody>
      </p:sp>
      <p:sp>
        <p:nvSpPr>
          <p:cNvPr id="10" name="Text Placeholder 3">
            <a:extLst>
              <a:ext uri="{FF2B5EF4-FFF2-40B4-BE49-F238E27FC236}">
                <a16:creationId xmlns:a16="http://schemas.microsoft.com/office/drawing/2014/main" id="{FB12A5F6-5861-954D-3E4B-594C82F20C2E}"/>
              </a:ext>
            </a:extLst>
          </p:cNvPr>
          <p:cNvSpPr>
            <a:spLocks noGrp="1"/>
          </p:cNvSpPr>
          <p:nvPr>
            <p:ph type="body" sz="half" idx="15"/>
          </p:nvPr>
        </p:nvSpPr>
        <p:spPr>
          <a:xfrm>
            <a:off x="9175531" y="784621"/>
            <a:ext cx="2843333" cy="152400"/>
          </a:xfrm>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srgbClr val="3DA358"/>
                </a:solidFill>
                <a:effectLst/>
                <a:uLnTx/>
                <a:uFillTx/>
                <a:latin typeface="Montserrat SemiBold" pitchFamily="2" charset="77"/>
                <a:ea typeface="+mn-ea"/>
                <a:cs typeface="+mn-cs"/>
              </a:rPr>
              <a:t>Human-Centric Digital Evolution in the Age of Transformation</a:t>
            </a:r>
          </a:p>
          <a:p>
            <a:endParaRPr lang="en-US" dirty="0"/>
          </a:p>
        </p:txBody>
      </p:sp>
      <p:sp>
        <p:nvSpPr>
          <p:cNvPr id="11" name="Text Placeholder 4">
            <a:extLst>
              <a:ext uri="{FF2B5EF4-FFF2-40B4-BE49-F238E27FC236}">
                <a16:creationId xmlns:a16="http://schemas.microsoft.com/office/drawing/2014/main" id="{EF0CA8FC-2258-2A82-901D-826A8A689DAE}"/>
              </a:ext>
            </a:extLst>
          </p:cNvPr>
          <p:cNvSpPr>
            <a:spLocks noGrp="1"/>
          </p:cNvSpPr>
          <p:nvPr>
            <p:ph type="body" sz="half" idx="16"/>
          </p:nvPr>
        </p:nvSpPr>
        <p:spPr>
          <a:xfrm>
            <a:off x="9175531" y="1121066"/>
            <a:ext cx="2843333" cy="231261"/>
          </a:xfrm>
        </p:spPr>
        <p:txBody>
          <a:bodyPr/>
          <a:lstStyle/>
          <a:p>
            <a:endParaRPr lang="en-US" dirty="0"/>
          </a:p>
        </p:txBody>
      </p:sp>
    </p:spTree>
    <p:extLst>
      <p:ext uri="{BB962C8B-B14F-4D97-AF65-F5344CB8AC3E}">
        <p14:creationId xmlns:p14="http://schemas.microsoft.com/office/powerpoint/2010/main" val="873000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9752EFA-DCB5-0CB7-A5A0-6C5134A4225F}"/>
              </a:ext>
            </a:extLst>
          </p:cNvPr>
          <p:cNvSpPr>
            <a:spLocks noGrp="1"/>
          </p:cNvSpPr>
          <p:nvPr>
            <p:ph type="ctrTitle"/>
          </p:nvPr>
        </p:nvSpPr>
        <p:spPr/>
        <p:txBody>
          <a:bodyPr/>
          <a:lstStyle/>
          <a:p>
            <a:r>
              <a:rPr lang="en-US" dirty="0"/>
              <a:t>Poll</a:t>
            </a:r>
            <a:endParaRPr lang="en-CA" dirty="0"/>
          </a:p>
        </p:txBody>
      </p:sp>
      <p:sp>
        <p:nvSpPr>
          <p:cNvPr id="8" name="Text Placeholder 7">
            <a:extLst>
              <a:ext uri="{FF2B5EF4-FFF2-40B4-BE49-F238E27FC236}">
                <a16:creationId xmlns:a16="http://schemas.microsoft.com/office/drawing/2014/main" id="{6CB4EC51-2ACA-46D3-A725-33D19346B7B9}"/>
              </a:ext>
            </a:extLst>
          </p:cNvPr>
          <p:cNvSpPr>
            <a:spLocks noGrp="1"/>
          </p:cNvSpPr>
          <p:nvPr>
            <p:ph type="body" sz="half" idx="14"/>
          </p:nvPr>
        </p:nvSpPr>
        <p:spPr>
          <a:xfrm>
            <a:off x="1524000" y="3289551"/>
            <a:ext cx="9144000" cy="866455"/>
          </a:xfrm>
        </p:spPr>
        <p:txBody>
          <a:bodyPr/>
          <a:lstStyle/>
          <a:p>
            <a:r>
              <a:rPr lang="en-CA" sz="4000" i="1" dirty="0">
                <a:effectLst/>
                <a:latin typeface="Aptos" panose="020B0004020202020204" pitchFamily="34" charset="0"/>
                <a:ea typeface="Aptos" panose="020B0004020202020204" pitchFamily="34" charset="0"/>
                <a:cs typeface="Times New Roman" panose="02020603050405020304" pitchFamily="18" charset="0"/>
              </a:rPr>
              <a:t>What is the biggest roadblock in your</a:t>
            </a:r>
          </a:p>
          <a:p>
            <a:endParaRPr lang="en-CA" sz="4000" i="1" dirty="0">
              <a:latin typeface="Aptos" panose="020B0004020202020204" pitchFamily="34" charset="0"/>
              <a:ea typeface="Aptos" panose="020B0004020202020204" pitchFamily="34" charset="0"/>
              <a:cs typeface="Times New Roman" panose="02020603050405020304" pitchFamily="18" charset="0"/>
            </a:endParaRPr>
          </a:p>
          <a:p>
            <a:r>
              <a:rPr lang="en-CA" sz="4000" i="1" dirty="0">
                <a:effectLst/>
                <a:latin typeface="Aptos" panose="020B0004020202020204" pitchFamily="34" charset="0"/>
                <a:ea typeface="Aptos" panose="020B0004020202020204" pitchFamily="34" charset="0"/>
                <a:cs typeface="Times New Roman" panose="02020603050405020304" pitchFamily="18" charset="0"/>
              </a:rPr>
              <a:t> </a:t>
            </a:r>
          </a:p>
          <a:p>
            <a:r>
              <a:rPr lang="en-CA" sz="4000" i="1" dirty="0">
                <a:effectLst/>
                <a:latin typeface="Aptos" panose="020B0004020202020204" pitchFamily="34" charset="0"/>
                <a:ea typeface="Aptos" panose="020B0004020202020204" pitchFamily="34" charset="0"/>
                <a:cs typeface="Times New Roman" panose="02020603050405020304" pitchFamily="18" charset="0"/>
              </a:rPr>
              <a:t>digital innovation/AI adoption journey?</a:t>
            </a:r>
          </a:p>
          <a:p>
            <a:pPr marL="514350" indent="-514350">
              <a:lnSpc>
                <a:spcPct val="100000"/>
              </a:lnSpc>
              <a:buAutoNum type="alphaUcParenR"/>
            </a:pPr>
            <a:endParaRPr lang="en-US" dirty="0"/>
          </a:p>
          <a:p>
            <a:pPr marL="514350" indent="-514350">
              <a:lnSpc>
                <a:spcPct val="100000"/>
              </a:lnSpc>
              <a:buAutoNum type="alphaUcParenR"/>
            </a:pPr>
            <a:r>
              <a:rPr lang="en-US" dirty="0"/>
              <a:t>Data</a:t>
            </a:r>
          </a:p>
          <a:p>
            <a:pPr marL="514350" indent="-514350">
              <a:lnSpc>
                <a:spcPct val="100000"/>
              </a:lnSpc>
              <a:buAutoNum type="alphaUcParenR"/>
            </a:pPr>
            <a:r>
              <a:rPr lang="en-US" dirty="0"/>
              <a:t>Technology Stack/Platforms</a:t>
            </a:r>
          </a:p>
          <a:p>
            <a:pPr marL="514350" indent="-514350">
              <a:lnSpc>
                <a:spcPct val="100000"/>
              </a:lnSpc>
              <a:buAutoNum type="alphaUcParenR"/>
            </a:pPr>
            <a:r>
              <a:rPr lang="en-US" dirty="0"/>
              <a:t>People and Process</a:t>
            </a:r>
            <a:endParaRPr lang="en-CA" dirty="0"/>
          </a:p>
          <a:p>
            <a:endParaRPr lang="en-CA" sz="4000" dirty="0"/>
          </a:p>
        </p:txBody>
      </p:sp>
      <p:sp>
        <p:nvSpPr>
          <p:cNvPr id="2" name="Text Placeholder 3">
            <a:extLst>
              <a:ext uri="{FF2B5EF4-FFF2-40B4-BE49-F238E27FC236}">
                <a16:creationId xmlns:a16="http://schemas.microsoft.com/office/drawing/2014/main" id="{F6957C87-D139-0791-FDB0-8BF481763F83}"/>
              </a:ext>
            </a:extLst>
          </p:cNvPr>
          <p:cNvSpPr txBox="1">
            <a:spLocks/>
          </p:cNvSpPr>
          <p:nvPr/>
        </p:nvSpPr>
        <p:spPr>
          <a:xfrm>
            <a:off x="9175531" y="784621"/>
            <a:ext cx="2843333" cy="152400"/>
          </a:xfrm>
          <a:prstGeom prst="rect">
            <a:avLst/>
          </a:prstGeom>
        </p:spPr>
        <p:txBody>
          <a:bodyPr/>
          <a:lstStyle>
            <a:lvl1pPr marL="0" indent="0" algn="r" defTabSz="914400" rtl="0" eaLnBrk="1" latinLnBrk="0" hangingPunct="1">
              <a:lnSpc>
                <a:spcPts val="540"/>
              </a:lnSpc>
              <a:spcBef>
                <a:spcPts val="1000"/>
              </a:spcBef>
              <a:buFont typeface="Arial" panose="020B0604020202020204" pitchFamily="34" charset="0"/>
              <a:buNone/>
              <a:defRPr sz="800" b="1" i="0" kern="1200">
                <a:solidFill>
                  <a:srgbClr val="3DA358"/>
                </a:solidFill>
                <a:latin typeface="Montserrat SemiBold"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defRPr/>
            </a:pPr>
            <a:r>
              <a:rPr lang="en-US"/>
              <a:t>Human-Centric Digital Evolution in the Age of Transformation</a:t>
            </a:r>
          </a:p>
          <a:p>
            <a:endParaRPr lang="en-US" dirty="0"/>
          </a:p>
        </p:txBody>
      </p:sp>
    </p:spTree>
    <p:extLst>
      <p:ext uri="{BB962C8B-B14F-4D97-AF65-F5344CB8AC3E}">
        <p14:creationId xmlns:p14="http://schemas.microsoft.com/office/powerpoint/2010/main" val="971071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0F0CF-FEAF-F858-6CD8-56C931B71D23}"/>
              </a:ext>
            </a:extLst>
          </p:cNvPr>
          <p:cNvSpPr>
            <a:spLocks noGrp="1"/>
          </p:cNvSpPr>
          <p:nvPr>
            <p:ph type="title"/>
          </p:nvPr>
        </p:nvSpPr>
        <p:spPr>
          <a:xfrm>
            <a:off x="839788" y="3083678"/>
            <a:ext cx="3953445" cy="982744"/>
          </a:xfrm>
        </p:spPr>
        <p:txBody>
          <a:bodyPr/>
          <a:lstStyle/>
          <a:p>
            <a:r>
              <a:rPr lang="en-US" b="1" dirty="0"/>
              <a:t>Humans are at the center of transformation efforts</a:t>
            </a:r>
            <a:endParaRPr lang="en-CA" b="1" dirty="0"/>
          </a:p>
        </p:txBody>
      </p:sp>
      <p:sp>
        <p:nvSpPr>
          <p:cNvPr id="6" name="TextBox 5">
            <a:extLst>
              <a:ext uri="{FF2B5EF4-FFF2-40B4-BE49-F238E27FC236}">
                <a16:creationId xmlns:a16="http://schemas.microsoft.com/office/drawing/2014/main" id="{EE8D6550-75A9-DCF0-F507-0056D95DC0C6}"/>
              </a:ext>
            </a:extLst>
          </p:cNvPr>
          <p:cNvSpPr txBox="1"/>
          <p:nvPr/>
        </p:nvSpPr>
        <p:spPr>
          <a:xfrm>
            <a:off x="952977" y="6490006"/>
            <a:ext cx="493200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451284"/>
                </a:solidFill>
                <a:effectLst/>
                <a:uLnTx/>
                <a:uFillTx/>
                <a:latin typeface="Montserrat"/>
                <a:ea typeface="+mn-ea"/>
                <a:cs typeface="+mn-cs"/>
              </a:rPr>
              <a:t>https://hbr.org/2022/03/customer-experience-in-the-age-of-ai</a:t>
            </a:r>
          </a:p>
        </p:txBody>
      </p:sp>
      <p:graphicFrame>
        <p:nvGraphicFramePr>
          <p:cNvPr id="13" name="Picture Placeholder 12">
            <a:extLst>
              <a:ext uri="{FF2B5EF4-FFF2-40B4-BE49-F238E27FC236}">
                <a16:creationId xmlns:a16="http://schemas.microsoft.com/office/drawing/2014/main" id="{DA51FF84-2A01-68EE-21AB-9F56589F22B6}"/>
              </a:ext>
            </a:extLst>
          </p:cNvPr>
          <p:cNvGraphicFramePr>
            <a:graphicFrameLocks noGrp="1"/>
          </p:cNvGraphicFramePr>
          <p:nvPr>
            <p:ph type="pic" idx="1"/>
            <p:extLst>
              <p:ext uri="{D42A27DB-BD31-4B8C-83A1-F6EECF244321}">
                <p14:modId xmlns:p14="http://schemas.microsoft.com/office/powerpoint/2010/main" val="2216261811"/>
              </p:ext>
            </p:extLst>
          </p:nvPr>
        </p:nvGraphicFramePr>
        <p:xfrm>
          <a:off x="3418980" y="1435100"/>
          <a:ext cx="6562725" cy="42799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3">
            <a:extLst>
              <a:ext uri="{FF2B5EF4-FFF2-40B4-BE49-F238E27FC236}">
                <a16:creationId xmlns:a16="http://schemas.microsoft.com/office/drawing/2014/main" id="{27DB002C-888E-26C8-8B15-0B0AD6D6F542}"/>
              </a:ext>
            </a:extLst>
          </p:cNvPr>
          <p:cNvSpPr txBox="1">
            <a:spLocks/>
          </p:cNvSpPr>
          <p:nvPr/>
        </p:nvSpPr>
        <p:spPr>
          <a:xfrm>
            <a:off x="9175531" y="784621"/>
            <a:ext cx="2843333" cy="152400"/>
          </a:xfrm>
          <a:prstGeom prst="rect">
            <a:avLst/>
          </a:prstGeom>
        </p:spPr>
        <p:txBody>
          <a:bodyPr/>
          <a:lstStyle>
            <a:lvl1pPr marL="0" indent="0" algn="r" defTabSz="914400" rtl="0" eaLnBrk="1" latinLnBrk="0" hangingPunct="1">
              <a:lnSpc>
                <a:spcPts val="540"/>
              </a:lnSpc>
              <a:spcBef>
                <a:spcPts val="1000"/>
              </a:spcBef>
              <a:buFont typeface="Arial" panose="020B0604020202020204" pitchFamily="34" charset="0"/>
              <a:buNone/>
              <a:defRPr sz="800" b="1" i="0" kern="1200">
                <a:solidFill>
                  <a:srgbClr val="3DA358"/>
                </a:solidFill>
                <a:latin typeface="Montserrat SemiBold"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defRPr/>
            </a:pPr>
            <a:r>
              <a:rPr lang="en-US"/>
              <a:t>Human-Centric Digital Evolution in the Age of Transformation</a:t>
            </a:r>
          </a:p>
          <a:p>
            <a:endParaRPr lang="en-US" dirty="0"/>
          </a:p>
        </p:txBody>
      </p:sp>
      <p:cxnSp>
        <p:nvCxnSpPr>
          <p:cNvPr id="5" name="Straight Arrow Connector 4">
            <a:extLst>
              <a:ext uri="{FF2B5EF4-FFF2-40B4-BE49-F238E27FC236}">
                <a16:creationId xmlns:a16="http://schemas.microsoft.com/office/drawing/2014/main" id="{69866DA2-2642-D2B8-4AA1-3FF4404FE8DB}"/>
              </a:ext>
            </a:extLst>
          </p:cNvPr>
          <p:cNvCxnSpPr/>
          <p:nvPr/>
        </p:nvCxnSpPr>
        <p:spPr>
          <a:xfrm>
            <a:off x="8269357" y="4066422"/>
            <a:ext cx="90617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8" name="TextBox 7">
            <a:extLst>
              <a:ext uri="{FF2B5EF4-FFF2-40B4-BE49-F238E27FC236}">
                <a16:creationId xmlns:a16="http://schemas.microsoft.com/office/drawing/2014/main" id="{D2F6F3DB-4870-C974-8A85-998F972A34E8}"/>
              </a:ext>
            </a:extLst>
          </p:cNvPr>
          <p:cNvSpPr txBox="1"/>
          <p:nvPr/>
        </p:nvSpPr>
        <p:spPr>
          <a:xfrm>
            <a:off x="9295542" y="3466257"/>
            <a:ext cx="2723322" cy="1200329"/>
          </a:xfrm>
          <a:prstGeom prst="rect">
            <a:avLst/>
          </a:prstGeom>
          <a:noFill/>
        </p:spPr>
        <p:txBody>
          <a:bodyPr wrap="square">
            <a:spAutoFit/>
          </a:bodyPr>
          <a:lstStyle/>
          <a:p>
            <a:r>
              <a:rPr lang="en-US" dirty="0">
                <a:solidFill>
                  <a:schemeClr val="accent6"/>
                </a:solidFill>
              </a:rPr>
              <a:t>Process</a:t>
            </a:r>
          </a:p>
          <a:p>
            <a:r>
              <a:rPr lang="en-US" dirty="0">
                <a:solidFill>
                  <a:schemeClr val="accent6"/>
                </a:solidFill>
              </a:rPr>
              <a:t>Roles and responsibilities</a:t>
            </a:r>
          </a:p>
          <a:p>
            <a:r>
              <a:rPr lang="en-US" dirty="0">
                <a:solidFill>
                  <a:schemeClr val="accent6"/>
                </a:solidFill>
              </a:rPr>
              <a:t>Sequences</a:t>
            </a:r>
          </a:p>
          <a:p>
            <a:r>
              <a:rPr lang="en-US" dirty="0">
                <a:solidFill>
                  <a:schemeClr val="accent6"/>
                </a:solidFill>
              </a:rPr>
              <a:t>Co-dependencies</a:t>
            </a:r>
          </a:p>
        </p:txBody>
      </p:sp>
    </p:spTree>
    <p:extLst>
      <p:ext uri="{BB962C8B-B14F-4D97-AF65-F5344CB8AC3E}">
        <p14:creationId xmlns:p14="http://schemas.microsoft.com/office/powerpoint/2010/main" val="1205250368"/>
      </p:ext>
    </p:extLst>
  </p:cSld>
  <p:clrMapOvr>
    <a:masterClrMapping/>
  </p:clrMapOvr>
</p:sld>
</file>

<file path=ppt/theme/theme1.xml><?xml version="1.0" encoding="utf-8"?>
<a:theme xmlns:a="http://schemas.openxmlformats.org/drawingml/2006/main" name="1_Inside Bkg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Bkgd for Imag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Bkgd for Imag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4_Bkgd for Imag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Master Front Cover Page 2">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Back Cov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A362635EB94A4087B6D6D2BC9761FC" ma:contentTypeVersion="16" ma:contentTypeDescription="Create a new document." ma:contentTypeScope="" ma:versionID="78c94d41ad5f87dfda9c2a7471a48f4f">
  <xsd:schema xmlns:xsd="http://www.w3.org/2001/XMLSchema" xmlns:xs="http://www.w3.org/2001/XMLSchema" xmlns:p="http://schemas.microsoft.com/office/2006/metadata/properties" xmlns:ns2="2edd423f-806c-48e4-a80d-cdbb21c7139d" xmlns:ns3="7a466973-4cc1-4013-82d0-bead9940408a" targetNamespace="http://schemas.microsoft.com/office/2006/metadata/properties" ma:root="true" ma:fieldsID="14c4061eaf1e58d778f4b051b928cfde" ns2:_="" ns3:_="">
    <xsd:import namespace="2edd423f-806c-48e4-a80d-cdbb21c7139d"/>
    <xsd:import namespace="7a466973-4cc1-4013-82d0-bead994040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dd423f-806c-48e4-a80d-cdbb21c713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6327e7c-0643-47d0-ab37-82d5bcfe10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466973-4cc1-4013-82d0-bead9940408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db4a2eeb-dc78-4786-aeab-a8403f0d9d50}" ma:internalName="TaxCatchAll" ma:showField="CatchAllData" ma:web="7a466973-4cc1-4013-82d0-bead994040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a466973-4cc1-4013-82d0-bead9940408a" xsi:nil="true"/>
    <lcf76f155ced4ddcb4097134ff3c332f xmlns="2edd423f-806c-48e4-a80d-cdbb21c7139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AAB0204-927D-4E98-8CFF-AA701A2C0292}">
  <ds:schemaRefs>
    <ds:schemaRef ds:uri="http://schemas.microsoft.com/sharepoint/v3/contenttype/forms"/>
  </ds:schemaRefs>
</ds:datastoreItem>
</file>

<file path=customXml/itemProps2.xml><?xml version="1.0" encoding="utf-8"?>
<ds:datastoreItem xmlns:ds="http://schemas.openxmlformats.org/officeDocument/2006/customXml" ds:itemID="{1DC59448-3E03-462B-9B03-978735DFC3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dd423f-806c-48e4-a80d-cdbb21c7139d"/>
    <ds:schemaRef ds:uri="7a466973-4cc1-4013-82d0-bead994040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304FF5-B264-4F53-AAE6-FF6F38183B6D}">
  <ds:schemaRefs>
    <ds:schemaRef ds:uri="http://schemas.microsoft.com/office/2006/metadata/properties"/>
    <ds:schemaRef ds:uri="http://schemas.microsoft.com/office/infopath/2007/PartnerControls"/>
    <ds:schemaRef ds:uri="7a466973-4cc1-4013-82d0-bead9940408a"/>
    <ds:schemaRef ds:uri="2edd423f-806c-48e4-a80d-cdbb21c7139d"/>
  </ds:schemaRefs>
</ds:datastoreItem>
</file>

<file path=docProps/app.xml><?xml version="1.0" encoding="utf-8"?>
<Properties xmlns="http://schemas.openxmlformats.org/officeDocument/2006/extended-properties" xmlns:vt="http://schemas.openxmlformats.org/officeDocument/2006/docPropsVTypes">
  <TotalTime>7451</TotalTime>
  <Words>1303</Words>
  <Application>Microsoft Macintosh PowerPoint</Application>
  <PresentationFormat>Widescreen</PresentationFormat>
  <Paragraphs>172</Paragraphs>
  <Slides>14</Slides>
  <Notes>7</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14</vt:i4>
      </vt:variant>
    </vt:vector>
  </HeadingPairs>
  <TitlesOfParts>
    <vt:vector size="27" baseType="lpstr">
      <vt:lpstr>Aptos</vt:lpstr>
      <vt:lpstr>Arial</vt:lpstr>
      <vt:lpstr>Montserrat</vt:lpstr>
      <vt:lpstr>Montserrat ExtraLight</vt:lpstr>
      <vt:lpstr>Montserrat Light</vt:lpstr>
      <vt:lpstr>Montserrat Medium</vt:lpstr>
      <vt:lpstr>Montserrat SemiBold</vt:lpstr>
      <vt:lpstr>1_Inside Bkgd</vt:lpstr>
      <vt:lpstr>2_Bkgd for Images</vt:lpstr>
      <vt:lpstr>3_Bkgd for Images</vt:lpstr>
      <vt:lpstr>4_Bkgd for Images</vt:lpstr>
      <vt:lpstr>Master Front Cover Page 2</vt:lpstr>
      <vt:lpstr>Back Cover</vt:lpstr>
      <vt:lpstr>Human-Centric Digital Evolution in the Age of Transformation</vt:lpstr>
      <vt:lpstr>PowerPoint Presentation</vt:lpstr>
      <vt:lpstr>Conflicts of Interest and Disclosures</vt:lpstr>
      <vt:lpstr>Educational Objectives</vt:lpstr>
      <vt:lpstr>Key challenges to digital transformation for Medical</vt:lpstr>
      <vt:lpstr>Transformation for Pharma has meant transformation for Medical</vt:lpstr>
      <vt:lpstr>Where’s the humanity?</vt:lpstr>
      <vt:lpstr>Poll</vt:lpstr>
      <vt:lpstr>Humans are at the center of transformation efforts</vt:lpstr>
      <vt:lpstr>Planning and Managing Change</vt:lpstr>
      <vt:lpstr>Let’s look at a three key factors to effective change</vt:lpstr>
      <vt:lpstr>Where do I start? A Practical Self-diagnostic</vt:lpstr>
      <vt:lpstr>The single most important aspect of transforming Medical teams is the people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Elizabeth Marzocco</dc:creator>
  <cp:lastModifiedBy>Jalene Kaiser</cp:lastModifiedBy>
  <cp:revision>140</cp:revision>
  <dcterms:created xsi:type="dcterms:W3CDTF">2024-08-06T19:18:49Z</dcterms:created>
  <dcterms:modified xsi:type="dcterms:W3CDTF">2025-03-28T20:08:55Z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0x0101006BA362635EB94A4087B6D6D2BC9761FC</vt:lpwstr>
  </property>
</Properties>
</file>