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3" r:id="rId3"/>
    <p:sldMasterId id="2147483666" r:id="rId4"/>
    <p:sldMasterId id="2147483675" r:id="rId5"/>
    <p:sldMasterId id="2147483679" r:id="rId6"/>
    <p:sldMasterId id="2147483670" r:id="rId7"/>
  </p:sldMasterIdLst>
  <p:notesMasterIdLst>
    <p:notesMasterId r:id="rId18"/>
  </p:notesMasterIdLst>
  <p:handoutMasterIdLst>
    <p:handoutMasterId r:id="rId19"/>
  </p:handoutMasterIdLst>
  <p:sldIdLst>
    <p:sldId id="268" r:id="rId8"/>
    <p:sldId id="287" r:id="rId9"/>
    <p:sldId id="288" r:id="rId10"/>
    <p:sldId id="280" r:id="rId11"/>
    <p:sldId id="281" r:id="rId12"/>
    <p:sldId id="283" r:id="rId13"/>
    <p:sldId id="285" r:id="rId14"/>
    <p:sldId id="286" r:id="rId15"/>
    <p:sldId id="289"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F35"/>
    <a:srgbClr val="3DA358"/>
    <a:srgbClr val="3DB9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5266"/>
    <p:restoredTop sz="94626"/>
  </p:normalViewPr>
  <p:slideViewPr>
    <p:cSldViewPr snapToGrid="0">
      <p:cViewPr varScale="1">
        <p:scale>
          <a:sx n="85" d="100"/>
          <a:sy n="85" d="100"/>
        </p:scale>
        <p:origin x="161" y="3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400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E135CD-E05D-5DD6-64BE-316553B262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986175-BD07-397A-71CB-3D2CEE183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EFBE6B-31E5-9744-928E-352C2B15DB58}" type="datetimeFigureOut">
              <a:rPr lang="en-US" smtClean="0"/>
              <a:t>1/29/2025</a:t>
            </a:fld>
            <a:endParaRPr lang="en-US"/>
          </a:p>
        </p:txBody>
      </p:sp>
      <p:sp>
        <p:nvSpPr>
          <p:cNvPr id="4" name="Footer Placeholder 3">
            <a:extLst>
              <a:ext uri="{FF2B5EF4-FFF2-40B4-BE49-F238E27FC236}">
                <a16:creationId xmlns:a16="http://schemas.microsoft.com/office/drawing/2014/main" id="{B32200B0-C5A5-74FC-1179-EFD0E8D3FB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D01D6A3-9715-66F7-A4F7-16646E387C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A92798-E006-7F4F-BDA7-7C0E14825FDA}" type="slidenum">
              <a:rPr lang="en-US" smtClean="0"/>
              <a:t>‹#›</a:t>
            </a:fld>
            <a:endParaRPr lang="en-US"/>
          </a:p>
        </p:txBody>
      </p:sp>
    </p:spTree>
    <p:extLst>
      <p:ext uri="{BB962C8B-B14F-4D97-AF65-F5344CB8AC3E}">
        <p14:creationId xmlns:p14="http://schemas.microsoft.com/office/powerpoint/2010/main" val="3267734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23BDB-EED0-E344-BCBD-C584C2EA2C70}"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F1EEF-2CD6-6842-BF2E-41A8412692D7}" type="slidenum">
              <a:rPr lang="en-US" smtClean="0"/>
              <a:t>‹#›</a:t>
            </a:fld>
            <a:endParaRPr lang="en-US"/>
          </a:p>
        </p:txBody>
      </p:sp>
    </p:spTree>
    <p:extLst>
      <p:ext uri="{BB962C8B-B14F-4D97-AF65-F5344CB8AC3E}">
        <p14:creationId xmlns:p14="http://schemas.microsoft.com/office/powerpoint/2010/main" val="23817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1F1EEF-2CD6-6842-BF2E-41A8412692D7}" type="slidenum">
              <a:rPr lang="en-US" smtClean="0"/>
              <a:t>1</a:t>
            </a:fld>
            <a:endParaRPr lang="en-US"/>
          </a:p>
        </p:txBody>
      </p:sp>
    </p:spTree>
    <p:extLst>
      <p:ext uri="{BB962C8B-B14F-4D97-AF65-F5344CB8AC3E}">
        <p14:creationId xmlns:p14="http://schemas.microsoft.com/office/powerpoint/2010/main" val="166269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age with Text - NO SPEAKER INFO">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0786E66-DD0B-409D-AFD0-144575EBB078}"/>
              </a:ext>
            </a:extLst>
          </p:cNvPr>
          <p:cNvCxnSpPr>
            <a:cxnSpLocks/>
          </p:cNvCxnSpPr>
          <p:nvPr userDrawn="1"/>
        </p:nvCxnSpPr>
        <p:spPr>
          <a:xfrm>
            <a:off x="3587788" y="4450586"/>
            <a:ext cx="3210577" cy="0"/>
          </a:xfrm>
          <a:prstGeom prst="line">
            <a:avLst/>
          </a:prstGeom>
          <a:ln w="127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5" name="Title 1">
            <a:extLst>
              <a:ext uri="{FF2B5EF4-FFF2-40B4-BE49-F238E27FC236}">
                <a16:creationId xmlns:a16="http://schemas.microsoft.com/office/drawing/2014/main" id="{AD3E03B5-5181-1EDD-FB0C-671D74C1B6BD}"/>
              </a:ext>
            </a:extLst>
          </p:cNvPr>
          <p:cNvSpPr>
            <a:spLocks noGrp="1"/>
          </p:cNvSpPr>
          <p:nvPr>
            <p:ph type="title" hasCustomPrompt="1"/>
          </p:nvPr>
        </p:nvSpPr>
        <p:spPr>
          <a:xfrm>
            <a:off x="3489315" y="2613629"/>
            <a:ext cx="3953445" cy="423378"/>
          </a:xfrm>
          <a:prstGeom prst="rect">
            <a:avLst/>
          </a:prstGeom>
        </p:spPr>
        <p:txBody>
          <a:bodyPr anchor="b"/>
          <a:lstStyle>
            <a:lvl1pPr>
              <a:defRPr sz="1800" b="1" i="0">
                <a:solidFill>
                  <a:srgbClr val="3DA358"/>
                </a:solidFill>
                <a:latin typeface="Montserrat SemiBold" pitchFamily="2" charset="77"/>
              </a:defRPr>
            </a:lvl1pPr>
          </a:lstStyle>
          <a:p>
            <a:r>
              <a:rPr lang="en-US" dirty="0"/>
              <a:t>WEBINAR TITLE</a:t>
            </a:r>
          </a:p>
        </p:txBody>
      </p:sp>
      <p:sp>
        <p:nvSpPr>
          <p:cNvPr id="26" name="Text Placeholder 3">
            <a:extLst>
              <a:ext uri="{FF2B5EF4-FFF2-40B4-BE49-F238E27FC236}">
                <a16:creationId xmlns:a16="http://schemas.microsoft.com/office/drawing/2014/main" id="{44EF8BC9-6874-A702-29A7-4F107191FE32}"/>
              </a:ext>
            </a:extLst>
          </p:cNvPr>
          <p:cNvSpPr>
            <a:spLocks noGrp="1"/>
          </p:cNvSpPr>
          <p:nvPr>
            <p:ph type="body" sz="half" idx="2" hasCustomPrompt="1"/>
          </p:nvPr>
        </p:nvSpPr>
        <p:spPr>
          <a:xfrm>
            <a:off x="3489315" y="2989603"/>
            <a:ext cx="3953445" cy="544398"/>
          </a:xfrm>
          <a:prstGeom prst="rect">
            <a:avLst/>
          </a:prstGeom>
        </p:spPr>
        <p:txBody>
          <a:bodyPr/>
          <a:lstStyle>
            <a:lvl1pPr marL="0" indent="0">
              <a:buNone/>
              <a:defRPr sz="15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 here</a:t>
            </a:r>
          </a:p>
        </p:txBody>
      </p:sp>
      <p:sp>
        <p:nvSpPr>
          <p:cNvPr id="27" name="Text Placeholder 3">
            <a:extLst>
              <a:ext uri="{FF2B5EF4-FFF2-40B4-BE49-F238E27FC236}">
                <a16:creationId xmlns:a16="http://schemas.microsoft.com/office/drawing/2014/main" id="{19F460A0-D103-3BCE-16CD-7247CF88E0A6}"/>
              </a:ext>
            </a:extLst>
          </p:cNvPr>
          <p:cNvSpPr>
            <a:spLocks noGrp="1"/>
          </p:cNvSpPr>
          <p:nvPr>
            <p:ph type="body" sz="half" idx="13" hasCustomPrompt="1"/>
          </p:nvPr>
        </p:nvSpPr>
        <p:spPr>
          <a:xfrm>
            <a:off x="3489315" y="4290445"/>
            <a:ext cx="3953445" cy="203694"/>
          </a:xfrm>
          <a:prstGeom prst="rect">
            <a:avLst/>
          </a:prstGeom>
        </p:spPr>
        <p:txBody>
          <a:bodyPr/>
          <a:lstStyle>
            <a:lvl1pPr marL="0" indent="0">
              <a:lnSpc>
                <a:spcPts val="540"/>
              </a:lnSpc>
              <a:buNone/>
              <a:defRPr sz="14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Presented by the MAPS</a:t>
            </a:r>
          </a:p>
        </p:txBody>
      </p:sp>
      <p:sp>
        <p:nvSpPr>
          <p:cNvPr id="29" name="Text Placeholder 3">
            <a:extLst>
              <a:ext uri="{FF2B5EF4-FFF2-40B4-BE49-F238E27FC236}">
                <a16:creationId xmlns:a16="http://schemas.microsoft.com/office/drawing/2014/main" id="{4DB8259F-9281-CBAC-EB1E-A5E30A998766}"/>
              </a:ext>
            </a:extLst>
          </p:cNvPr>
          <p:cNvSpPr>
            <a:spLocks noGrp="1"/>
          </p:cNvSpPr>
          <p:nvPr>
            <p:ph type="body" sz="half" idx="14" hasCustomPrompt="1"/>
          </p:nvPr>
        </p:nvSpPr>
        <p:spPr>
          <a:xfrm>
            <a:off x="3489315" y="5263244"/>
            <a:ext cx="3953445" cy="203694"/>
          </a:xfrm>
          <a:prstGeom prst="rect">
            <a:avLst/>
          </a:prstGeom>
        </p:spPr>
        <p:txBody>
          <a:bodyPr/>
          <a:lstStyle>
            <a:lvl1pPr marL="0" indent="0">
              <a:lnSpc>
                <a:spcPts val="640"/>
              </a:lnSpc>
              <a:buNone/>
              <a:defRPr sz="12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2" name="Picture 1">
            <a:extLst>
              <a:ext uri="{FF2B5EF4-FFF2-40B4-BE49-F238E27FC236}">
                <a16:creationId xmlns:a16="http://schemas.microsoft.com/office/drawing/2014/main" id="{8C673487-45A5-316D-D97C-64B5A7149F1A}"/>
              </a:ext>
            </a:extLst>
          </p:cNvPr>
          <p:cNvPicPr>
            <a:picLocks noChangeAspect="1"/>
          </p:cNvPicPr>
          <p:nvPr userDrawn="1"/>
        </p:nvPicPr>
        <p:blipFill>
          <a:blip r:embed="rId2"/>
          <a:srcRect/>
          <a:stretch/>
        </p:blipFill>
        <p:spPr>
          <a:xfrm>
            <a:off x="428141" y="2412174"/>
            <a:ext cx="2575609" cy="402908"/>
          </a:xfrm>
          <a:prstGeom prst="rect">
            <a:avLst/>
          </a:prstGeom>
        </p:spPr>
      </p:pic>
      <p:pic>
        <p:nvPicPr>
          <p:cNvPr id="4" name="Picture 3">
            <a:extLst>
              <a:ext uri="{FF2B5EF4-FFF2-40B4-BE49-F238E27FC236}">
                <a16:creationId xmlns:a16="http://schemas.microsoft.com/office/drawing/2014/main" id="{C6EEEADD-CA94-F154-2BB3-A60E8C310C94}"/>
              </a:ext>
            </a:extLst>
          </p:cNvPr>
          <p:cNvPicPr>
            <a:picLocks noChangeAspect="1"/>
          </p:cNvPicPr>
          <p:nvPr userDrawn="1"/>
        </p:nvPicPr>
        <p:blipFill>
          <a:blip r:embed="rId3"/>
          <a:srcRect/>
          <a:stretch/>
        </p:blipFill>
        <p:spPr>
          <a:xfrm>
            <a:off x="12358497" y="4778260"/>
            <a:ext cx="2653796" cy="521814"/>
          </a:xfrm>
          <a:prstGeom prst="rect">
            <a:avLst/>
          </a:prstGeom>
        </p:spPr>
      </p:pic>
      <p:pic>
        <p:nvPicPr>
          <p:cNvPr id="6" name="Picture 5">
            <a:extLst>
              <a:ext uri="{FF2B5EF4-FFF2-40B4-BE49-F238E27FC236}">
                <a16:creationId xmlns:a16="http://schemas.microsoft.com/office/drawing/2014/main" id="{5E1B9043-6D6E-1469-DB30-7D0C10FB35B5}"/>
              </a:ext>
            </a:extLst>
          </p:cNvPr>
          <p:cNvPicPr>
            <a:picLocks noChangeAspect="1"/>
          </p:cNvPicPr>
          <p:nvPr userDrawn="1"/>
        </p:nvPicPr>
        <p:blipFill>
          <a:blip r:embed="rId4"/>
          <a:srcRect/>
          <a:stretch/>
        </p:blipFill>
        <p:spPr>
          <a:xfrm>
            <a:off x="3583194" y="4608330"/>
            <a:ext cx="2282010" cy="487296"/>
          </a:xfrm>
          <a:prstGeom prst="rect">
            <a:avLst/>
          </a:prstGeom>
        </p:spPr>
      </p:pic>
    </p:spTree>
    <p:extLst>
      <p:ext uri="{BB962C8B-B14F-4D97-AF65-F5344CB8AC3E}">
        <p14:creationId xmlns:p14="http://schemas.microsoft.com/office/powerpoint/2010/main" val="291207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b_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184062-13C4-B69D-A97A-4330882C5D84}"/>
              </a:ext>
            </a:extLst>
          </p:cNvPr>
          <p:cNvSpPr>
            <a:spLocks noGrp="1"/>
          </p:cNvSpPr>
          <p:nvPr>
            <p:ph type="title" hasCustomPrompt="1"/>
          </p:nvPr>
        </p:nvSpPr>
        <p:spPr>
          <a:xfrm>
            <a:off x="839787" y="1348033"/>
            <a:ext cx="10840011" cy="54181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grpSp>
        <p:nvGrpSpPr>
          <p:cNvPr id="9" name="Group 8">
            <a:extLst>
              <a:ext uri="{FF2B5EF4-FFF2-40B4-BE49-F238E27FC236}">
                <a16:creationId xmlns:a16="http://schemas.microsoft.com/office/drawing/2014/main" id="{DE9A07A0-1484-DB26-E5F1-FBCB86A40842}"/>
              </a:ext>
            </a:extLst>
          </p:cNvPr>
          <p:cNvGrpSpPr/>
          <p:nvPr userDrawn="1"/>
        </p:nvGrpSpPr>
        <p:grpSpPr>
          <a:xfrm>
            <a:off x="580250" y="1508288"/>
            <a:ext cx="107913" cy="390983"/>
            <a:chOff x="2921891" y="2109355"/>
            <a:chExt cx="107913" cy="390983"/>
          </a:xfrm>
        </p:grpSpPr>
        <p:sp>
          <p:nvSpPr>
            <p:cNvPr id="10" name="Oval 9">
              <a:extLst>
                <a:ext uri="{FF2B5EF4-FFF2-40B4-BE49-F238E27FC236}">
                  <a16:creationId xmlns:a16="http://schemas.microsoft.com/office/drawing/2014/main" id="{B40695E1-8150-7FEE-CF60-58D9BEECF699}"/>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Oval 10">
              <a:extLst>
                <a:ext uri="{FF2B5EF4-FFF2-40B4-BE49-F238E27FC236}">
                  <a16:creationId xmlns:a16="http://schemas.microsoft.com/office/drawing/2014/main" id="{CF8CF3C4-EAEE-BBED-FEF4-86EDA34392A0}"/>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a:extLst>
                <a:ext uri="{FF2B5EF4-FFF2-40B4-BE49-F238E27FC236}">
                  <a16:creationId xmlns:a16="http://schemas.microsoft.com/office/drawing/2014/main" id="{955BA383-DAE3-39B3-739F-3F6D7FF34F00}"/>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3" name="Straight Connector 12">
            <a:extLst>
              <a:ext uri="{FF2B5EF4-FFF2-40B4-BE49-F238E27FC236}">
                <a16:creationId xmlns:a16="http://schemas.microsoft.com/office/drawing/2014/main" id="{F3DBD5AB-8D16-381C-6195-B6E45B830CEC}"/>
              </a:ext>
            </a:extLst>
          </p:cNvPr>
          <p:cNvCxnSpPr>
            <a:cxnSpLocks/>
          </p:cNvCxnSpPr>
          <p:nvPr userDrawn="1"/>
        </p:nvCxnSpPr>
        <p:spPr>
          <a:xfrm>
            <a:off x="753064" y="150828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 name="Picture Placeholder 2">
            <a:extLst>
              <a:ext uri="{FF2B5EF4-FFF2-40B4-BE49-F238E27FC236}">
                <a16:creationId xmlns:a16="http://schemas.microsoft.com/office/drawing/2014/main" id="{0A2D8AC7-5BB4-DBDF-BE95-0184D9AEF45F}"/>
              </a:ext>
            </a:extLst>
          </p:cNvPr>
          <p:cNvSpPr>
            <a:spLocks noGrp="1"/>
          </p:cNvSpPr>
          <p:nvPr>
            <p:ph type="pic" idx="1"/>
          </p:nvPr>
        </p:nvSpPr>
        <p:spPr>
          <a:xfrm>
            <a:off x="839789" y="2573518"/>
            <a:ext cx="10840019" cy="38084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3">
            <a:extLst>
              <a:ext uri="{FF2B5EF4-FFF2-40B4-BE49-F238E27FC236}">
                <a16:creationId xmlns:a16="http://schemas.microsoft.com/office/drawing/2014/main" id="{E26C9D95-61EE-EE73-6F3E-F173391ACCB5}"/>
              </a:ext>
            </a:extLst>
          </p:cNvPr>
          <p:cNvSpPr>
            <a:spLocks noGrp="1"/>
          </p:cNvSpPr>
          <p:nvPr>
            <p:ph type="body" sz="half" idx="2" hasCustomPrompt="1"/>
          </p:nvPr>
        </p:nvSpPr>
        <p:spPr>
          <a:xfrm>
            <a:off x="839788" y="1929908"/>
            <a:ext cx="10840004" cy="407939"/>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Slide Number Placeholder 5">
            <a:extLst>
              <a:ext uri="{FF2B5EF4-FFF2-40B4-BE49-F238E27FC236}">
                <a16:creationId xmlns:a16="http://schemas.microsoft.com/office/drawing/2014/main" id="{12712E9E-ACC8-59C7-2AC4-09D963D17BC4}"/>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4" name="Text Placeholder 3">
            <a:extLst>
              <a:ext uri="{FF2B5EF4-FFF2-40B4-BE49-F238E27FC236}">
                <a16:creationId xmlns:a16="http://schemas.microsoft.com/office/drawing/2014/main" id="{F1A019E0-2004-7E61-8C26-42224D222868}"/>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5" name="Text Placeholder 3">
            <a:extLst>
              <a:ext uri="{FF2B5EF4-FFF2-40B4-BE49-F238E27FC236}">
                <a16:creationId xmlns:a16="http://schemas.microsoft.com/office/drawing/2014/main" id="{82ECA048-6433-FCBA-1DF2-3E3086A376DA}"/>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7" name="Picture 6">
            <a:extLst>
              <a:ext uri="{FF2B5EF4-FFF2-40B4-BE49-F238E27FC236}">
                <a16:creationId xmlns:a16="http://schemas.microsoft.com/office/drawing/2014/main" id="{67F772A8-67D8-2037-C096-EFFC614199AD}"/>
              </a:ext>
            </a:extLst>
          </p:cNvPr>
          <p:cNvPicPr>
            <a:picLocks noChangeAspect="1"/>
          </p:cNvPicPr>
          <p:nvPr userDrawn="1"/>
        </p:nvPicPr>
        <p:blipFill>
          <a:blip r:embed="rId2"/>
          <a:srcRect/>
          <a:stretch/>
        </p:blipFill>
        <p:spPr>
          <a:xfrm>
            <a:off x="10037298" y="312887"/>
            <a:ext cx="1904924" cy="297991"/>
          </a:xfrm>
          <a:prstGeom prst="rect">
            <a:avLst/>
          </a:prstGeom>
        </p:spPr>
      </p:pic>
    </p:spTree>
    <p:extLst>
      <p:ext uri="{BB962C8B-B14F-4D97-AF65-F5344CB8AC3E}">
        <p14:creationId xmlns:p14="http://schemas.microsoft.com/office/powerpoint/2010/main" val="52624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_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7209DCE-3DDC-14AD-8960-2FA98E9E853D}"/>
              </a:ext>
            </a:extLst>
          </p:cNvPr>
          <p:cNvGrpSpPr/>
          <p:nvPr userDrawn="1"/>
        </p:nvGrpSpPr>
        <p:grpSpPr>
          <a:xfrm>
            <a:off x="580250" y="1293828"/>
            <a:ext cx="107913" cy="390983"/>
            <a:chOff x="2921891" y="2109355"/>
            <a:chExt cx="107913" cy="390983"/>
          </a:xfrm>
        </p:grpSpPr>
        <p:sp>
          <p:nvSpPr>
            <p:cNvPr id="9" name="Oval 8">
              <a:extLst>
                <a:ext uri="{FF2B5EF4-FFF2-40B4-BE49-F238E27FC236}">
                  <a16:creationId xmlns:a16="http://schemas.microsoft.com/office/drawing/2014/main" id="{E2188AC5-F8D1-F4A8-A329-35C8419E14D7}"/>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a:extLst>
                <a:ext uri="{FF2B5EF4-FFF2-40B4-BE49-F238E27FC236}">
                  <a16:creationId xmlns:a16="http://schemas.microsoft.com/office/drawing/2014/main" id="{B5919625-08F5-E5F0-F7B0-78BB84E95B4E}"/>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a:extLst>
                <a:ext uri="{FF2B5EF4-FFF2-40B4-BE49-F238E27FC236}">
                  <a16:creationId xmlns:a16="http://schemas.microsoft.com/office/drawing/2014/main" id="{4A8712B9-F684-B441-FB7F-9C0097615C63}"/>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2" name="Straight Connector 11">
            <a:extLst>
              <a:ext uri="{FF2B5EF4-FFF2-40B4-BE49-F238E27FC236}">
                <a16:creationId xmlns:a16="http://schemas.microsoft.com/office/drawing/2014/main" id="{2872B74A-F27B-0C76-4F4C-644BE2CD89BE}"/>
              </a:ext>
            </a:extLst>
          </p:cNvPr>
          <p:cNvCxnSpPr>
            <a:cxnSpLocks/>
          </p:cNvCxnSpPr>
          <p:nvPr userDrawn="1"/>
        </p:nvCxnSpPr>
        <p:spPr>
          <a:xfrm>
            <a:off x="753064" y="129382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EC2117FB-7FE3-ED17-51F2-D615F9AFFA18}"/>
              </a:ext>
            </a:extLst>
          </p:cNvPr>
          <p:cNvSpPr>
            <a:spLocks noGrp="1"/>
          </p:cNvSpPr>
          <p:nvPr>
            <p:ph type="title" hasCustomPrompt="1"/>
          </p:nvPr>
        </p:nvSpPr>
        <p:spPr>
          <a:xfrm>
            <a:off x="839788" y="1155914"/>
            <a:ext cx="7114505" cy="570092"/>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sp>
        <p:nvSpPr>
          <p:cNvPr id="16" name="Text Placeholder 3">
            <a:extLst>
              <a:ext uri="{FF2B5EF4-FFF2-40B4-BE49-F238E27FC236}">
                <a16:creationId xmlns:a16="http://schemas.microsoft.com/office/drawing/2014/main" id="{F85105FA-DE95-CDDA-63D4-C2758BD83BF0}"/>
              </a:ext>
            </a:extLst>
          </p:cNvPr>
          <p:cNvSpPr>
            <a:spLocks noGrp="1"/>
          </p:cNvSpPr>
          <p:nvPr>
            <p:ph type="body" sz="half" idx="2" hasCustomPrompt="1"/>
          </p:nvPr>
        </p:nvSpPr>
        <p:spPr>
          <a:xfrm>
            <a:off x="839788" y="1726006"/>
            <a:ext cx="7114498" cy="544398"/>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4" name="Slide Number Placeholder 5">
            <a:extLst>
              <a:ext uri="{FF2B5EF4-FFF2-40B4-BE49-F238E27FC236}">
                <a16:creationId xmlns:a16="http://schemas.microsoft.com/office/drawing/2014/main" id="{EC5E6F8C-DA5E-1EB8-6B1A-F48584AD019D}"/>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18" name="Text Placeholder 3">
            <a:extLst>
              <a:ext uri="{FF2B5EF4-FFF2-40B4-BE49-F238E27FC236}">
                <a16:creationId xmlns:a16="http://schemas.microsoft.com/office/drawing/2014/main" id="{4D8A8D7E-01A1-216D-1BDC-60D9731F9CA7}"/>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9" name="Text Placeholder 3">
            <a:extLst>
              <a:ext uri="{FF2B5EF4-FFF2-40B4-BE49-F238E27FC236}">
                <a16:creationId xmlns:a16="http://schemas.microsoft.com/office/drawing/2014/main" id="{3E3EF773-46A5-1E89-8E23-B8211EF1ABCD}"/>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20" name="Picture 19">
            <a:extLst>
              <a:ext uri="{FF2B5EF4-FFF2-40B4-BE49-F238E27FC236}">
                <a16:creationId xmlns:a16="http://schemas.microsoft.com/office/drawing/2014/main" id="{88BF786F-9C94-D96D-6D8F-4D8C7AA27717}"/>
              </a:ext>
            </a:extLst>
          </p:cNvPr>
          <p:cNvPicPr>
            <a:picLocks noChangeAspect="1"/>
          </p:cNvPicPr>
          <p:nvPr userDrawn="1"/>
        </p:nvPicPr>
        <p:blipFill>
          <a:blip r:embed="rId2"/>
          <a:srcRect/>
          <a:stretch/>
        </p:blipFill>
        <p:spPr>
          <a:xfrm>
            <a:off x="10037298" y="312887"/>
            <a:ext cx="1904924" cy="297991"/>
          </a:xfrm>
          <a:prstGeom prst="rect">
            <a:avLst/>
          </a:prstGeom>
        </p:spPr>
      </p:pic>
    </p:spTree>
    <p:extLst>
      <p:ext uri="{BB962C8B-B14F-4D97-AF65-F5344CB8AC3E}">
        <p14:creationId xmlns:p14="http://schemas.microsoft.com/office/powerpoint/2010/main" val="250916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a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117ED9-2C16-1D2A-0EA3-472E140BE9AF}"/>
              </a:ext>
            </a:extLst>
          </p:cNvPr>
          <p:cNvSpPr>
            <a:spLocks noGrp="1"/>
          </p:cNvSpPr>
          <p:nvPr>
            <p:ph type="pic" idx="1"/>
          </p:nvPr>
        </p:nvSpPr>
        <p:spPr>
          <a:xfrm>
            <a:off x="5183187" y="641023"/>
            <a:ext cx="6562605" cy="50739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grpSp>
        <p:nvGrpSpPr>
          <p:cNvPr id="8" name="Group 7">
            <a:extLst>
              <a:ext uri="{FF2B5EF4-FFF2-40B4-BE49-F238E27FC236}">
                <a16:creationId xmlns:a16="http://schemas.microsoft.com/office/drawing/2014/main" id="{07209DCE-3DDC-14AD-8960-2FA98E9E853D}"/>
              </a:ext>
            </a:extLst>
          </p:cNvPr>
          <p:cNvGrpSpPr/>
          <p:nvPr userDrawn="1"/>
        </p:nvGrpSpPr>
        <p:grpSpPr>
          <a:xfrm>
            <a:off x="580250" y="1293828"/>
            <a:ext cx="107913" cy="390983"/>
            <a:chOff x="2921891" y="2109355"/>
            <a:chExt cx="107913" cy="390983"/>
          </a:xfrm>
        </p:grpSpPr>
        <p:sp>
          <p:nvSpPr>
            <p:cNvPr id="9" name="Oval 8">
              <a:extLst>
                <a:ext uri="{FF2B5EF4-FFF2-40B4-BE49-F238E27FC236}">
                  <a16:creationId xmlns:a16="http://schemas.microsoft.com/office/drawing/2014/main" id="{E2188AC5-F8D1-F4A8-A329-35C8419E14D7}"/>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a:extLst>
                <a:ext uri="{FF2B5EF4-FFF2-40B4-BE49-F238E27FC236}">
                  <a16:creationId xmlns:a16="http://schemas.microsoft.com/office/drawing/2014/main" id="{B5919625-08F5-E5F0-F7B0-78BB84E95B4E}"/>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a:extLst>
                <a:ext uri="{FF2B5EF4-FFF2-40B4-BE49-F238E27FC236}">
                  <a16:creationId xmlns:a16="http://schemas.microsoft.com/office/drawing/2014/main" id="{4A8712B9-F684-B441-FB7F-9C0097615C63}"/>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2" name="Straight Connector 11">
            <a:extLst>
              <a:ext uri="{FF2B5EF4-FFF2-40B4-BE49-F238E27FC236}">
                <a16:creationId xmlns:a16="http://schemas.microsoft.com/office/drawing/2014/main" id="{2872B74A-F27B-0C76-4F4C-644BE2CD89BE}"/>
              </a:ext>
            </a:extLst>
          </p:cNvPr>
          <p:cNvCxnSpPr>
            <a:cxnSpLocks/>
          </p:cNvCxnSpPr>
          <p:nvPr userDrawn="1"/>
        </p:nvCxnSpPr>
        <p:spPr>
          <a:xfrm>
            <a:off x="753064" y="129382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EC2117FB-7FE3-ED17-51F2-D615F9AFFA18}"/>
              </a:ext>
            </a:extLst>
          </p:cNvPr>
          <p:cNvSpPr>
            <a:spLocks noGrp="1"/>
          </p:cNvSpPr>
          <p:nvPr>
            <p:ph type="title" hasCustomPrompt="1"/>
          </p:nvPr>
        </p:nvSpPr>
        <p:spPr>
          <a:xfrm>
            <a:off x="839788" y="1114719"/>
            <a:ext cx="3953445" cy="982744"/>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a:t>
            </a:r>
            <a:br>
              <a:rPr lang="en-US" dirty="0"/>
            </a:br>
            <a:r>
              <a:rPr lang="en-US" dirty="0"/>
              <a:t>Here</a:t>
            </a:r>
          </a:p>
        </p:txBody>
      </p:sp>
      <p:sp>
        <p:nvSpPr>
          <p:cNvPr id="16" name="Text Placeholder 3">
            <a:extLst>
              <a:ext uri="{FF2B5EF4-FFF2-40B4-BE49-F238E27FC236}">
                <a16:creationId xmlns:a16="http://schemas.microsoft.com/office/drawing/2014/main" id="{F85105FA-DE95-CDDA-63D4-C2758BD83BF0}"/>
              </a:ext>
            </a:extLst>
          </p:cNvPr>
          <p:cNvSpPr>
            <a:spLocks noGrp="1"/>
          </p:cNvSpPr>
          <p:nvPr>
            <p:ph type="body" sz="half" idx="2" hasCustomPrompt="1"/>
          </p:nvPr>
        </p:nvSpPr>
        <p:spPr>
          <a:xfrm>
            <a:off x="839788" y="2125744"/>
            <a:ext cx="3953445" cy="544398"/>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Text Placeholder 3">
            <a:extLst>
              <a:ext uri="{FF2B5EF4-FFF2-40B4-BE49-F238E27FC236}">
                <a16:creationId xmlns:a16="http://schemas.microsoft.com/office/drawing/2014/main" id="{2E4DAAAB-A920-431D-537F-DD07273D5045}"/>
              </a:ext>
            </a:extLst>
          </p:cNvPr>
          <p:cNvSpPr>
            <a:spLocks noGrp="1"/>
          </p:cNvSpPr>
          <p:nvPr>
            <p:ph type="body" sz="half" idx="13" hasCustomPrompt="1"/>
          </p:nvPr>
        </p:nvSpPr>
        <p:spPr>
          <a:xfrm>
            <a:off x="839788" y="2747913"/>
            <a:ext cx="3953445" cy="2967088"/>
          </a:xfrm>
          <a:prstGeom prst="rect">
            <a:avLst/>
          </a:prstGeom>
        </p:spPr>
        <p:txBody>
          <a:bodyPr/>
          <a:lstStyle>
            <a:lvl1pPr marL="0" indent="0">
              <a:buNone/>
              <a:defRPr sz="13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a:t>
            </a:r>
          </a:p>
        </p:txBody>
      </p:sp>
      <p:sp>
        <p:nvSpPr>
          <p:cNvPr id="4" name="Slide Number Placeholder 5">
            <a:extLst>
              <a:ext uri="{FF2B5EF4-FFF2-40B4-BE49-F238E27FC236}">
                <a16:creationId xmlns:a16="http://schemas.microsoft.com/office/drawing/2014/main" id="{EC5E6F8C-DA5E-1EB8-6B1A-F48584AD019D}"/>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18" name="Text Placeholder 3">
            <a:extLst>
              <a:ext uri="{FF2B5EF4-FFF2-40B4-BE49-F238E27FC236}">
                <a16:creationId xmlns:a16="http://schemas.microsoft.com/office/drawing/2014/main" id="{4D8A8D7E-01A1-216D-1BDC-60D9731F9CA7}"/>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9" name="Text Placeholder 3">
            <a:extLst>
              <a:ext uri="{FF2B5EF4-FFF2-40B4-BE49-F238E27FC236}">
                <a16:creationId xmlns:a16="http://schemas.microsoft.com/office/drawing/2014/main" id="{3E3EF773-46A5-1E89-8E23-B8211EF1ABCD}"/>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20" name="Picture 19">
            <a:extLst>
              <a:ext uri="{FF2B5EF4-FFF2-40B4-BE49-F238E27FC236}">
                <a16:creationId xmlns:a16="http://schemas.microsoft.com/office/drawing/2014/main" id="{88BF786F-9C94-D96D-6D8F-4D8C7AA27717}"/>
              </a:ext>
            </a:extLst>
          </p:cNvPr>
          <p:cNvPicPr>
            <a:picLocks noChangeAspect="1"/>
          </p:cNvPicPr>
          <p:nvPr userDrawn="1"/>
        </p:nvPicPr>
        <p:blipFill>
          <a:blip r:embed="rId2"/>
          <a:srcRect/>
          <a:stretch/>
        </p:blipFill>
        <p:spPr>
          <a:xfrm>
            <a:off x="10037298" y="312887"/>
            <a:ext cx="1904924" cy="297991"/>
          </a:xfrm>
          <a:prstGeom prst="rect">
            <a:avLst/>
          </a:prstGeom>
        </p:spPr>
      </p:pic>
    </p:spTree>
    <p:extLst>
      <p:ext uri="{BB962C8B-B14F-4D97-AF65-F5344CB8AC3E}">
        <p14:creationId xmlns:p14="http://schemas.microsoft.com/office/powerpoint/2010/main" val="2648489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b_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184062-13C4-B69D-A97A-4330882C5D84}"/>
              </a:ext>
            </a:extLst>
          </p:cNvPr>
          <p:cNvSpPr>
            <a:spLocks noGrp="1"/>
          </p:cNvSpPr>
          <p:nvPr>
            <p:ph type="title" hasCustomPrompt="1"/>
          </p:nvPr>
        </p:nvSpPr>
        <p:spPr>
          <a:xfrm>
            <a:off x="839787" y="1348033"/>
            <a:ext cx="10840011" cy="54181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grpSp>
        <p:nvGrpSpPr>
          <p:cNvPr id="9" name="Group 8">
            <a:extLst>
              <a:ext uri="{FF2B5EF4-FFF2-40B4-BE49-F238E27FC236}">
                <a16:creationId xmlns:a16="http://schemas.microsoft.com/office/drawing/2014/main" id="{DE9A07A0-1484-DB26-E5F1-FBCB86A40842}"/>
              </a:ext>
            </a:extLst>
          </p:cNvPr>
          <p:cNvGrpSpPr/>
          <p:nvPr userDrawn="1"/>
        </p:nvGrpSpPr>
        <p:grpSpPr>
          <a:xfrm>
            <a:off x="580250" y="1508288"/>
            <a:ext cx="107913" cy="390983"/>
            <a:chOff x="2921891" y="2109355"/>
            <a:chExt cx="107913" cy="390983"/>
          </a:xfrm>
        </p:grpSpPr>
        <p:sp>
          <p:nvSpPr>
            <p:cNvPr id="10" name="Oval 9">
              <a:extLst>
                <a:ext uri="{FF2B5EF4-FFF2-40B4-BE49-F238E27FC236}">
                  <a16:creationId xmlns:a16="http://schemas.microsoft.com/office/drawing/2014/main" id="{B40695E1-8150-7FEE-CF60-58D9BEECF699}"/>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Oval 10">
              <a:extLst>
                <a:ext uri="{FF2B5EF4-FFF2-40B4-BE49-F238E27FC236}">
                  <a16:creationId xmlns:a16="http://schemas.microsoft.com/office/drawing/2014/main" id="{CF8CF3C4-EAEE-BBED-FEF4-86EDA34392A0}"/>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a:extLst>
                <a:ext uri="{FF2B5EF4-FFF2-40B4-BE49-F238E27FC236}">
                  <a16:creationId xmlns:a16="http://schemas.microsoft.com/office/drawing/2014/main" id="{955BA383-DAE3-39B3-739F-3F6D7FF34F00}"/>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3" name="Straight Connector 12">
            <a:extLst>
              <a:ext uri="{FF2B5EF4-FFF2-40B4-BE49-F238E27FC236}">
                <a16:creationId xmlns:a16="http://schemas.microsoft.com/office/drawing/2014/main" id="{F3DBD5AB-8D16-381C-6195-B6E45B830CEC}"/>
              </a:ext>
            </a:extLst>
          </p:cNvPr>
          <p:cNvCxnSpPr>
            <a:cxnSpLocks/>
          </p:cNvCxnSpPr>
          <p:nvPr userDrawn="1"/>
        </p:nvCxnSpPr>
        <p:spPr>
          <a:xfrm>
            <a:off x="753064" y="150828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 name="Picture Placeholder 2">
            <a:extLst>
              <a:ext uri="{FF2B5EF4-FFF2-40B4-BE49-F238E27FC236}">
                <a16:creationId xmlns:a16="http://schemas.microsoft.com/office/drawing/2014/main" id="{0A2D8AC7-5BB4-DBDF-BE95-0184D9AEF45F}"/>
              </a:ext>
            </a:extLst>
          </p:cNvPr>
          <p:cNvSpPr>
            <a:spLocks noGrp="1"/>
          </p:cNvSpPr>
          <p:nvPr>
            <p:ph type="pic" idx="1"/>
          </p:nvPr>
        </p:nvSpPr>
        <p:spPr>
          <a:xfrm>
            <a:off x="839789" y="2573518"/>
            <a:ext cx="10840019" cy="38084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3">
            <a:extLst>
              <a:ext uri="{FF2B5EF4-FFF2-40B4-BE49-F238E27FC236}">
                <a16:creationId xmlns:a16="http://schemas.microsoft.com/office/drawing/2014/main" id="{E26C9D95-61EE-EE73-6F3E-F173391ACCB5}"/>
              </a:ext>
            </a:extLst>
          </p:cNvPr>
          <p:cNvSpPr>
            <a:spLocks noGrp="1"/>
          </p:cNvSpPr>
          <p:nvPr>
            <p:ph type="body" sz="half" idx="2" hasCustomPrompt="1"/>
          </p:nvPr>
        </p:nvSpPr>
        <p:spPr>
          <a:xfrm>
            <a:off x="839788" y="1929908"/>
            <a:ext cx="10840004" cy="407939"/>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Slide Number Placeholder 5">
            <a:extLst>
              <a:ext uri="{FF2B5EF4-FFF2-40B4-BE49-F238E27FC236}">
                <a16:creationId xmlns:a16="http://schemas.microsoft.com/office/drawing/2014/main" id="{12712E9E-ACC8-59C7-2AC4-09D963D17BC4}"/>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4" name="Text Placeholder 3">
            <a:extLst>
              <a:ext uri="{FF2B5EF4-FFF2-40B4-BE49-F238E27FC236}">
                <a16:creationId xmlns:a16="http://schemas.microsoft.com/office/drawing/2014/main" id="{F1A019E0-2004-7E61-8C26-42224D222868}"/>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5" name="Text Placeholder 3">
            <a:extLst>
              <a:ext uri="{FF2B5EF4-FFF2-40B4-BE49-F238E27FC236}">
                <a16:creationId xmlns:a16="http://schemas.microsoft.com/office/drawing/2014/main" id="{82ECA048-6433-FCBA-1DF2-3E3086A376DA}"/>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7" name="Picture 6">
            <a:extLst>
              <a:ext uri="{FF2B5EF4-FFF2-40B4-BE49-F238E27FC236}">
                <a16:creationId xmlns:a16="http://schemas.microsoft.com/office/drawing/2014/main" id="{67F772A8-67D8-2037-C096-EFFC614199AD}"/>
              </a:ext>
            </a:extLst>
          </p:cNvPr>
          <p:cNvPicPr>
            <a:picLocks noChangeAspect="1"/>
          </p:cNvPicPr>
          <p:nvPr userDrawn="1"/>
        </p:nvPicPr>
        <p:blipFill>
          <a:blip r:embed="rId2"/>
          <a:srcRect/>
          <a:stretch/>
        </p:blipFill>
        <p:spPr>
          <a:xfrm>
            <a:off x="10037298" y="312887"/>
            <a:ext cx="1904924" cy="297991"/>
          </a:xfrm>
          <a:prstGeom prst="rect">
            <a:avLst/>
          </a:prstGeom>
        </p:spPr>
      </p:pic>
    </p:spTree>
    <p:extLst>
      <p:ext uri="{BB962C8B-B14F-4D97-AF65-F5344CB8AC3E}">
        <p14:creationId xmlns:p14="http://schemas.microsoft.com/office/powerpoint/2010/main" val="514419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_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7209DCE-3DDC-14AD-8960-2FA98E9E853D}"/>
              </a:ext>
            </a:extLst>
          </p:cNvPr>
          <p:cNvGrpSpPr/>
          <p:nvPr userDrawn="1"/>
        </p:nvGrpSpPr>
        <p:grpSpPr>
          <a:xfrm>
            <a:off x="580250" y="1293828"/>
            <a:ext cx="107913" cy="390983"/>
            <a:chOff x="2921891" y="2109355"/>
            <a:chExt cx="107913" cy="390983"/>
          </a:xfrm>
        </p:grpSpPr>
        <p:sp>
          <p:nvSpPr>
            <p:cNvPr id="9" name="Oval 8">
              <a:extLst>
                <a:ext uri="{FF2B5EF4-FFF2-40B4-BE49-F238E27FC236}">
                  <a16:creationId xmlns:a16="http://schemas.microsoft.com/office/drawing/2014/main" id="{E2188AC5-F8D1-F4A8-A329-35C8419E14D7}"/>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a:extLst>
                <a:ext uri="{FF2B5EF4-FFF2-40B4-BE49-F238E27FC236}">
                  <a16:creationId xmlns:a16="http://schemas.microsoft.com/office/drawing/2014/main" id="{B5919625-08F5-E5F0-F7B0-78BB84E95B4E}"/>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a:extLst>
                <a:ext uri="{FF2B5EF4-FFF2-40B4-BE49-F238E27FC236}">
                  <a16:creationId xmlns:a16="http://schemas.microsoft.com/office/drawing/2014/main" id="{4A8712B9-F684-B441-FB7F-9C0097615C63}"/>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2" name="Straight Connector 11">
            <a:extLst>
              <a:ext uri="{FF2B5EF4-FFF2-40B4-BE49-F238E27FC236}">
                <a16:creationId xmlns:a16="http://schemas.microsoft.com/office/drawing/2014/main" id="{2872B74A-F27B-0C76-4F4C-644BE2CD89BE}"/>
              </a:ext>
            </a:extLst>
          </p:cNvPr>
          <p:cNvCxnSpPr>
            <a:cxnSpLocks/>
          </p:cNvCxnSpPr>
          <p:nvPr userDrawn="1"/>
        </p:nvCxnSpPr>
        <p:spPr>
          <a:xfrm>
            <a:off x="753064" y="129382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EC2117FB-7FE3-ED17-51F2-D615F9AFFA18}"/>
              </a:ext>
            </a:extLst>
          </p:cNvPr>
          <p:cNvSpPr>
            <a:spLocks noGrp="1"/>
          </p:cNvSpPr>
          <p:nvPr>
            <p:ph type="title" hasCustomPrompt="1"/>
          </p:nvPr>
        </p:nvSpPr>
        <p:spPr>
          <a:xfrm>
            <a:off x="839788" y="1155914"/>
            <a:ext cx="7114505" cy="570092"/>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sp>
        <p:nvSpPr>
          <p:cNvPr id="16" name="Text Placeholder 3">
            <a:extLst>
              <a:ext uri="{FF2B5EF4-FFF2-40B4-BE49-F238E27FC236}">
                <a16:creationId xmlns:a16="http://schemas.microsoft.com/office/drawing/2014/main" id="{F85105FA-DE95-CDDA-63D4-C2758BD83BF0}"/>
              </a:ext>
            </a:extLst>
          </p:cNvPr>
          <p:cNvSpPr>
            <a:spLocks noGrp="1"/>
          </p:cNvSpPr>
          <p:nvPr>
            <p:ph type="body" sz="half" idx="2" hasCustomPrompt="1"/>
          </p:nvPr>
        </p:nvSpPr>
        <p:spPr>
          <a:xfrm>
            <a:off x="839788" y="1726006"/>
            <a:ext cx="7114498" cy="544398"/>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4" name="Slide Number Placeholder 5">
            <a:extLst>
              <a:ext uri="{FF2B5EF4-FFF2-40B4-BE49-F238E27FC236}">
                <a16:creationId xmlns:a16="http://schemas.microsoft.com/office/drawing/2014/main" id="{EC5E6F8C-DA5E-1EB8-6B1A-F48584AD019D}"/>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18" name="Text Placeholder 3">
            <a:extLst>
              <a:ext uri="{FF2B5EF4-FFF2-40B4-BE49-F238E27FC236}">
                <a16:creationId xmlns:a16="http://schemas.microsoft.com/office/drawing/2014/main" id="{4D8A8D7E-01A1-216D-1BDC-60D9731F9CA7}"/>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9" name="Text Placeholder 3">
            <a:extLst>
              <a:ext uri="{FF2B5EF4-FFF2-40B4-BE49-F238E27FC236}">
                <a16:creationId xmlns:a16="http://schemas.microsoft.com/office/drawing/2014/main" id="{3E3EF773-46A5-1E89-8E23-B8211EF1ABCD}"/>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20" name="Picture 19">
            <a:extLst>
              <a:ext uri="{FF2B5EF4-FFF2-40B4-BE49-F238E27FC236}">
                <a16:creationId xmlns:a16="http://schemas.microsoft.com/office/drawing/2014/main" id="{88BF786F-9C94-D96D-6D8F-4D8C7AA27717}"/>
              </a:ext>
            </a:extLst>
          </p:cNvPr>
          <p:cNvPicPr>
            <a:picLocks noChangeAspect="1"/>
          </p:cNvPicPr>
          <p:nvPr userDrawn="1"/>
        </p:nvPicPr>
        <p:blipFill>
          <a:blip r:embed="rId2"/>
          <a:srcRect/>
          <a:stretch/>
        </p:blipFill>
        <p:spPr>
          <a:xfrm>
            <a:off x="10037298" y="312887"/>
            <a:ext cx="1904924" cy="297991"/>
          </a:xfrm>
          <a:prstGeom prst="rect">
            <a:avLst/>
          </a:prstGeom>
        </p:spPr>
      </p:pic>
    </p:spTree>
    <p:extLst>
      <p:ext uri="{BB962C8B-B14F-4D97-AF65-F5344CB8AC3E}">
        <p14:creationId xmlns:p14="http://schemas.microsoft.com/office/powerpoint/2010/main" val="3114264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Page with Text - WITH 1 SPEAKER INFO">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212F6D8-9740-8BBC-E891-9F01F9A45615}"/>
              </a:ext>
            </a:extLst>
          </p:cNvPr>
          <p:cNvCxnSpPr>
            <a:cxnSpLocks/>
          </p:cNvCxnSpPr>
          <p:nvPr userDrawn="1"/>
        </p:nvCxnSpPr>
        <p:spPr>
          <a:xfrm>
            <a:off x="3587788" y="4608246"/>
            <a:ext cx="3210577" cy="0"/>
          </a:xfrm>
          <a:prstGeom prst="line">
            <a:avLst/>
          </a:prstGeom>
          <a:ln w="127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23684CE8-9B4E-3366-02CB-DBD04D50CA45}"/>
              </a:ext>
            </a:extLst>
          </p:cNvPr>
          <p:cNvSpPr>
            <a:spLocks noGrp="1"/>
          </p:cNvSpPr>
          <p:nvPr>
            <p:ph type="title" hasCustomPrompt="1"/>
          </p:nvPr>
        </p:nvSpPr>
        <p:spPr>
          <a:xfrm>
            <a:off x="3489315" y="2771289"/>
            <a:ext cx="3953445" cy="423378"/>
          </a:xfrm>
          <a:prstGeom prst="rect">
            <a:avLst/>
          </a:prstGeom>
        </p:spPr>
        <p:txBody>
          <a:bodyPr anchor="b"/>
          <a:lstStyle>
            <a:lvl1pPr>
              <a:defRPr sz="1800" b="1" i="0">
                <a:solidFill>
                  <a:srgbClr val="3DA358"/>
                </a:solidFill>
                <a:latin typeface="Montserrat SemiBold" pitchFamily="2" charset="77"/>
              </a:defRPr>
            </a:lvl1pPr>
          </a:lstStyle>
          <a:p>
            <a:r>
              <a:rPr lang="en-US" dirty="0"/>
              <a:t>WEBINAR TITLE</a:t>
            </a:r>
          </a:p>
        </p:txBody>
      </p:sp>
      <p:sp>
        <p:nvSpPr>
          <p:cNvPr id="9" name="Text Placeholder 3">
            <a:extLst>
              <a:ext uri="{FF2B5EF4-FFF2-40B4-BE49-F238E27FC236}">
                <a16:creationId xmlns:a16="http://schemas.microsoft.com/office/drawing/2014/main" id="{27E0C48D-84CD-D0DF-6FE5-959E13E97383}"/>
              </a:ext>
            </a:extLst>
          </p:cNvPr>
          <p:cNvSpPr>
            <a:spLocks noGrp="1"/>
          </p:cNvSpPr>
          <p:nvPr>
            <p:ph type="body" sz="half" idx="2" hasCustomPrompt="1"/>
          </p:nvPr>
        </p:nvSpPr>
        <p:spPr>
          <a:xfrm>
            <a:off x="3489315" y="3147263"/>
            <a:ext cx="3953445" cy="544398"/>
          </a:xfrm>
          <a:prstGeom prst="rect">
            <a:avLst/>
          </a:prstGeom>
        </p:spPr>
        <p:txBody>
          <a:bodyPr/>
          <a:lstStyle>
            <a:lvl1pPr marL="0" indent="0">
              <a:buNone/>
              <a:defRPr sz="15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 here</a:t>
            </a:r>
          </a:p>
        </p:txBody>
      </p:sp>
      <p:sp>
        <p:nvSpPr>
          <p:cNvPr id="10" name="Text Placeholder 3">
            <a:extLst>
              <a:ext uri="{FF2B5EF4-FFF2-40B4-BE49-F238E27FC236}">
                <a16:creationId xmlns:a16="http://schemas.microsoft.com/office/drawing/2014/main" id="{328C2C12-B9CA-C0E3-6752-60DBCC768920}"/>
              </a:ext>
            </a:extLst>
          </p:cNvPr>
          <p:cNvSpPr>
            <a:spLocks noGrp="1"/>
          </p:cNvSpPr>
          <p:nvPr>
            <p:ph type="body" sz="half" idx="13" hasCustomPrompt="1"/>
          </p:nvPr>
        </p:nvSpPr>
        <p:spPr>
          <a:xfrm>
            <a:off x="3489315" y="4448105"/>
            <a:ext cx="3953445" cy="203694"/>
          </a:xfrm>
          <a:prstGeom prst="rect">
            <a:avLst/>
          </a:prstGeom>
        </p:spPr>
        <p:txBody>
          <a:bodyPr/>
          <a:lstStyle>
            <a:lvl1pPr marL="0" indent="0">
              <a:lnSpc>
                <a:spcPts val="540"/>
              </a:lnSpc>
              <a:buNone/>
              <a:defRPr sz="14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Presented by the MAPS</a:t>
            </a:r>
          </a:p>
        </p:txBody>
      </p:sp>
      <p:sp>
        <p:nvSpPr>
          <p:cNvPr id="11" name="Text Placeholder 3">
            <a:extLst>
              <a:ext uri="{FF2B5EF4-FFF2-40B4-BE49-F238E27FC236}">
                <a16:creationId xmlns:a16="http://schemas.microsoft.com/office/drawing/2014/main" id="{DC519AA3-8958-D1FD-DFA6-90E7EF0CF909}"/>
              </a:ext>
            </a:extLst>
          </p:cNvPr>
          <p:cNvSpPr>
            <a:spLocks noGrp="1"/>
          </p:cNvSpPr>
          <p:nvPr>
            <p:ph type="body" sz="half" idx="14" hasCustomPrompt="1"/>
          </p:nvPr>
        </p:nvSpPr>
        <p:spPr>
          <a:xfrm>
            <a:off x="3489315" y="5420904"/>
            <a:ext cx="3953445" cy="203694"/>
          </a:xfrm>
          <a:prstGeom prst="rect">
            <a:avLst/>
          </a:prstGeom>
        </p:spPr>
        <p:txBody>
          <a:bodyPr/>
          <a:lstStyle>
            <a:lvl1pPr marL="0" indent="0">
              <a:lnSpc>
                <a:spcPts val="640"/>
              </a:lnSpc>
              <a:buNone/>
              <a:defRPr sz="12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13" name="Picture 12">
            <a:extLst>
              <a:ext uri="{FF2B5EF4-FFF2-40B4-BE49-F238E27FC236}">
                <a16:creationId xmlns:a16="http://schemas.microsoft.com/office/drawing/2014/main" id="{6C21DC42-2727-A9D0-6532-4739EFCD4974}"/>
              </a:ext>
            </a:extLst>
          </p:cNvPr>
          <p:cNvPicPr>
            <a:picLocks noChangeAspect="1"/>
          </p:cNvPicPr>
          <p:nvPr userDrawn="1"/>
        </p:nvPicPr>
        <p:blipFill rotWithShape="1">
          <a:blip r:embed="rId2"/>
          <a:srcRect t="-16997" b="-16997"/>
          <a:stretch/>
        </p:blipFill>
        <p:spPr>
          <a:xfrm>
            <a:off x="3557970" y="4698430"/>
            <a:ext cx="2180067" cy="623782"/>
          </a:xfrm>
          <a:prstGeom prst="rect">
            <a:avLst/>
          </a:prstGeom>
        </p:spPr>
      </p:pic>
      <p:sp>
        <p:nvSpPr>
          <p:cNvPr id="16" name="Text Placeholder 3">
            <a:extLst>
              <a:ext uri="{FF2B5EF4-FFF2-40B4-BE49-F238E27FC236}">
                <a16:creationId xmlns:a16="http://schemas.microsoft.com/office/drawing/2014/main" id="{39A5AB3B-2375-075A-1BE1-C3A6DA5B8573}"/>
              </a:ext>
            </a:extLst>
          </p:cNvPr>
          <p:cNvSpPr>
            <a:spLocks noGrp="1"/>
          </p:cNvSpPr>
          <p:nvPr>
            <p:ph type="body" sz="half" idx="15" hasCustomPrompt="1"/>
          </p:nvPr>
        </p:nvSpPr>
        <p:spPr>
          <a:xfrm>
            <a:off x="2346413" y="360703"/>
            <a:ext cx="2907694" cy="271748"/>
          </a:xfrm>
          <a:prstGeom prst="rect">
            <a:avLst/>
          </a:prstGeom>
        </p:spPr>
        <p:txBody>
          <a:bodyPr/>
          <a:lstStyle>
            <a:lvl1pPr marL="0" indent="0">
              <a:lnSpc>
                <a:spcPts val="1020"/>
              </a:lnSpc>
              <a:buNone/>
              <a:defRPr sz="18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NAME</a:t>
            </a:r>
          </a:p>
        </p:txBody>
      </p:sp>
      <p:sp>
        <p:nvSpPr>
          <p:cNvPr id="17" name="Text Placeholder 3">
            <a:extLst>
              <a:ext uri="{FF2B5EF4-FFF2-40B4-BE49-F238E27FC236}">
                <a16:creationId xmlns:a16="http://schemas.microsoft.com/office/drawing/2014/main" id="{D28B8FD3-DB01-5FB1-ECE8-C444ECFBA2DB}"/>
              </a:ext>
            </a:extLst>
          </p:cNvPr>
          <p:cNvSpPr>
            <a:spLocks noGrp="1"/>
          </p:cNvSpPr>
          <p:nvPr>
            <p:ph type="body" sz="half" idx="18" hasCustomPrompt="1"/>
          </p:nvPr>
        </p:nvSpPr>
        <p:spPr>
          <a:xfrm>
            <a:off x="2346413" y="935047"/>
            <a:ext cx="2373186" cy="485315"/>
          </a:xfrm>
          <a:prstGeom prst="rect">
            <a:avLst/>
          </a:prstGeom>
        </p:spPr>
        <p:txBody>
          <a:bodyPr/>
          <a:lstStyle>
            <a:lvl1pPr marL="0" indent="0">
              <a:lnSpc>
                <a:spcPts val="880"/>
              </a:lnSpc>
              <a:buNone/>
              <a:defRPr sz="14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p:txBody>
      </p:sp>
      <p:sp>
        <p:nvSpPr>
          <p:cNvPr id="18" name="Text Placeholder 3">
            <a:extLst>
              <a:ext uri="{FF2B5EF4-FFF2-40B4-BE49-F238E27FC236}">
                <a16:creationId xmlns:a16="http://schemas.microsoft.com/office/drawing/2014/main" id="{1FEEF317-D116-AB91-18B1-2078E8AF0856}"/>
              </a:ext>
            </a:extLst>
          </p:cNvPr>
          <p:cNvSpPr>
            <a:spLocks noGrp="1"/>
          </p:cNvSpPr>
          <p:nvPr>
            <p:ph type="body" sz="half" idx="19" hasCustomPrompt="1"/>
          </p:nvPr>
        </p:nvSpPr>
        <p:spPr>
          <a:xfrm>
            <a:off x="2346413" y="656718"/>
            <a:ext cx="2907694" cy="271748"/>
          </a:xfrm>
          <a:prstGeom prst="rect">
            <a:avLst/>
          </a:prstGeom>
        </p:spPr>
        <p:txBody>
          <a:bodyPr/>
          <a:lstStyle>
            <a:lvl1pPr marL="0" indent="0">
              <a:lnSpc>
                <a:spcPts val="1020"/>
              </a:lnSpc>
              <a:buNone/>
              <a:defRPr sz="15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Degrees</a:t>
            </a:r>
          </a:p>
        </p:txBody>
      </p:sp>
      <p:pic>
        <p:nvPicPr>
          <p:cNvPr id="22" name="Picture Placeholder 10">
            <a:extLst>
              <a:ext uri="{FF2B5EF4-FFF2-40B4-BE49-F238E27FC236}">
                <a16:creationId xmlns:a16="http://schemas.microsoft.com/office/drawing/2014/main" id="{3365F1FF-B50F-3DFE-64B0-A66B1BB68621}"/>
              </a:ext>
            </a:extLst>
          </p:cNvPr>
          <p:cNvPicPr>
            <a:picLocks noChangeAspect="1"/>
          </p:cNvPicPr>
          <p:nvPr userDrawn="1"/>
        </p:nvPicPr>
        <p:blipFill rotWithShape="1">
          <a:blip r:embed="rId3"/>
          <a:srcRect l="-2899" t="-2757" r="-3035" b="-2564"/>
          <a:stretch/>
        </p:blipFill>
        <p:spPr>
          <a:xfrm>
            <a:off x="378372" y="273815"/>
            <a:ext cx="1818289" cy="1807778"/>
          </a:xfrm>
          <a:prstGeom prst="ellipse">
            <a:avLst/>
          </a:prstGeom>
          <a:ln w="9525" cap="rnd">
            <a:solidFill>
              <a:srgbClr val="C8C6BD"/>
            </a:solidFill>
            <a:prstDash val="solid"/>
          </a:ln>
          <a:effectLst/>
        </p:spPr>
      </p:pic>
      <p:pic>
        <p:nvPicPr>
          <p:cNvPr id="2" name="Picture 1">
            <a:extLst>
              <a:ext uri="{FF2B5EF4-FFF2-40B4-BE49-F238E27FC236}">
                <a16:creationId xmlns:a16="http://schemas.microsoft.com/office/drawing/2014/main" id="{8BBA0F85-C46F-955A-E625-59B8719D4985}"/>
              </a:ext>
            </a:extLst>
          </p:cNvPr>
          <p:cNvPicPr>
            <a:picLocks noChangeAspect="1"/>
          </p:cNvPicPr>
          <p:nvPr userDrawn="1"/>
        </p:nvPicPr>
        <p:blipFill>
          <a:blip r:embed="rId4"/>
          <a:srcRect/>
          <a:stretch/>
        </p:blipFill>
        <p:spPr>
          <a:xfrm>
            <a:off x="428141" y="3187877"/>
            <a:ext cx="2575609" cy="402908"/>
          </a:xfrm>
          <a:prstGeom prst="rect">
            <a:avLst/>
          </a:prstGeom>
        </p:spPr>
      </p:pic>
    </p:spTree>
    <p:extLst>
      <p:ext uri="{BB962C8B-B14F-4D97-AF65-F5344CB8AC3E}">
        <p14:creationId xmlns:p14="http://schemas.microsoft.com/office/powerpoint/2010/main" val="3962115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ont Cover Page with Text - WITH 3 SPEAKER INFO">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39A5AB3B-2375-075A-1BE1-C3A6DA5B8573}"/>
              </a:ext>
            </a:extLst>
          </p:cNvPr>
          <p:cNvSpPr>
            <a:spLocks noGrp="1"/>
          </p:cNvSpPr>
          <p:nvPr>
            <p:ph type="body" sz="half" idx="15" hasCustomPrompt="1"/>
          </p:nvPr>
        </p:nvSpPr>
        <p:spPr>
          <a:xfrm>
            <a:off x="301814" y="1460089"/>
            <a:ext cx="1396005" cy="217330"/>
          </a:xfrm>
          <a:prstGeom prst="rect">
            <a:avLst/>
          </a:prstGeom>
        </p:spPr>
        <p:txBody>
          <a:bodyPr/>
          <a:lstStyle>
            <a:lvl1pPr marL="0" indent="0" algn="ctr">
              <a:lnSpc>
                <a:spcPts val="320"/>
              </a:lnSpc>
              <a:buNone/>
              <a:defRPr sz="11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a:t>
            </a:r>
          </a:p>
          <a:p>
            <a:pPr lvl="0"/>
            <a:r>
              <a:rPr lang="en-US" dirty="0"/>
              <a:t>NAME</a:t>
            </a:r>
          </a:p>
        </p:txBody>
      </p:sp>
      <p:sp>
        <p:nvSpPr>
          <p:cNvPr id="17" name="Text Placeholder 3">
            <a:extLst>
              <a:ext uri="{FF2B5EF4-FFF2-40B4-BE49-F238E27FC236}">
                <a16:creationId xmlns:a16="http://schemas.microsoft.com/office/drawing/2014/main" id="{D28B8FD3-DB01-5FB1-ECE8-C444ECFBA2DB}"/>
              </a:ext>
            </a:extLst>
          </p:cNvPr>
          <p:cNvSpPr>
            <a:spLocks noGrp="1"/>
          </p:cNvSpPr>
          <p:nvPr>
            <p:ph type="body" sz="half" idx="18" hasCustomPrompt="1"/>
          </p:nvPr>
        </p:nvSpPr>
        <p:spPr>
          <a:xfrm>
            <a:off x="163084" y="2023112"/>
            <a:ext cx="1673465" cy="369393"/>
          </a:xfrm>
          <a:prstGeom prst="rect">
            <a:avLst/>
          </a:prstGeom>
        </p:spPr>
        <p:txBody>
          <a:bodyPr/>
          <a:lstStyle>
            <a:lvl1pPr marL="0" indent="0" algn="ctr">
              <a:lnSpc>
                <a:spcPts val="280"/>
              </a:lnSpc>
              <a:buNone/>
              <a:defRPr sz="10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p:txBody>
      </p:sp>
      <p:sp>
        <p:nvSpPr>
          <p:cNvPr id="18" name="Text Placeholder 3">
            <a:extLst>
              <a:ext uri="{FF2B5EF4-FFF2-40B4-BE49-F238E27FC236}">
                <a16:creationId xmlns:a16="http://schemas.microsoft.com/office/drawing/2014/main" id="{1FEEF317-D116-AB91-18B1-2078E8AF0856}"/>
              </a:ext>
            </a:extLst>
          </p:cNvPr>
          <p:cNvSpPr>
            <a:spLocks noGrp="1"/>
          </p:cNvSpPr>
          <p:nvPr>
            <p:ph type="body" sz="half" idx="19" hasCustomPrompt="1"/>
          </p:nvPr>
        </p:nvSpPr>
        <p:spPr>
          <a:xfrm>
            <a:off x="232161" y="1756104"/>
            <a:ext cx="1535310" cy="188323"/>
          </a:xfrm>
          <a:prstGeom prst="rect">
            <a:avLst/>
          </a:prstGeom>
        </p:spPr>
        <p:txBody>
          <a:bodyPr/>
          <a:lstStyle>
            <a:lvl1pPr marL="0" indent="0" algn="ctr">
              <a:lnSpc>
                <a:spcPts val="1020"/>
              </a:lnSpc>
              <a:buNone/>
              <a:defRPr sz="10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Degree(s)</a:t>
            </a:r>
          </a:p>
        </p:txBody>
      </p:sp>
      <p:pic>
        <p:nvPicPr>
          <p:cNvPr id="22" name="Picture Placeholder 10">
            <a:extLst>
              <a:ext uri="{FF2B5EF4-FFF2-40B4-BE49-F238E27FC236}">
                <a16:creationId xmlns:a16="http://schemas.microsoft.com/office/drawing/2014/main" id="{3365F1FF-B50F-3DFE-64B0-A66B1BB68621}"/>
              </a:ext>
            </a:extLst>
          </p:cNvPr>
          <p:cNvPicPr>
            <a:picLocks noChangeAspect="1"/>
          </p:cNvPicPr>
          <p:nvPr userDrawn="1"/>
        </p:nvPicPr>
        <p:blipFill rotWithShape="1">
          <a:blip r:embed="rId2"/>
          <a:srcRect l="-2899" t="-2757" r="-3035" b="-2564"/>
          <a:stretch/>
        </p:blipFill>
        <p:spPr>
          <a:xfrm>
            <a:off x="413333" y="203280"/>
            <a:ext cx="1172966" cy="1166185"/>
          </a:xfrm>
          <a:prstGeom prst="ellipse">
            <a:avLst/>
          </a:prstGeom>
          <a:ln w="9525" cap="rnd">
            <a:solidFill>
              <a:srgbClr val="C8C6BD"/>
            </a:solidFill>
            <a:prstDash val="solid"/>
          </a:ln>
          <a:effectLst/>
        </p:spPr>
      </p:pic>
      <p:sp>
        <p:nvSpPr>
          <p:cNvPr id="29" name="Text Placeholder 3">
            <a:extLst>
              <a:ext uri="{FF2B5EF4-FFF2-40B4-BE49-F238E27FC236}">
                <a16:creationId xmlns:a16="http://schemas.microsoft.com/office/drawing/2014/main" id="{F0CE36A1-966E-CCCE-0BE5-85AA9465208D}"/>
              </a:ext>
            </a:extLst>
          </p:cNvPr>
          <p:cNvSpPr>
            <a:spLocks noGrp="1"/>
          </p:cNvSpPr>
          <p:nvPr>
            <p:ph type="body" sz="half" idx="20" hasCustomPrompt="1"/>
          </p:nvPr>
        </p:nvSpPr>
        <p:spPr>
          <a:xfrm>
            <a:off x="2177109" y="1460089"/>
            <a:ext cx="1396005" cy="217330"/>
          </a:xfrm>
          <a:prstGeom prst="rect">
            <a:avLst/>
          </a:prstGeom>
        </p:spPr>
        <p:txBody>
          <a:bodyPr/>
          <a:lstStyle>
            <a:lvl1pPr marL="0" indent="0" algn="ctr">
              <a:lnSpc>
                <a:spcPts val="320"/>
              </a:lnSpc>
              <a:buNone/>
              <a:defRPr sz="11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a:t>
            </a:r>
          </a:p>
          <a:p>
            <a:pPr lvl="0"/>
            <a:r>
              <a:rPr lang="en-US" dirty="0"/>
              <a:t>NAME</a:t>
            </a:r>
          </a:p>
        </p:txBody>
      </p:sp>
      <p:sp>
        <p:nvSpPr>
          <p:cNvPr id="30" name="Text Placeholder 3">
            <a:extLst>
              <a:ext uri="{FF2B5EF4-FFF2-40B4-BE49-F238E27FC236}">
                <a16:creationId xmlns:a16="http://schemas.microsoft.com/office/drawing/2014/main" id="{E40440F7-200B-0480-7B71-A2C5A645BADB}"/>
              </a:ext>
            </a:extLst>
          </p:cNvPr>
          <p:cNvSpPr>
            <a:spLocks noGrp="1"/>
          </p:cNvSpPr>
          <p:nvPr>
            <p:ph type="body" sz="half" idx="21" hasCustomPrompt="1"/>
          </p:nvPr>
        </p:nvSpPr>
        <p:spPr>
          <a:xfrm>
            <a:off x="2038379" y="2023112"/>
            <a:ext cx="1673465" cy="369393"/>
          </a:xfrm>
          <a:prstGeom prst="rect">
            <a:avLst/>
          </a:prstGeom>
        </p:spPr>
        <p:txBody>
          <a:bodyPr/>
          <a:lstStyle>
            <a:lvl1pPr marL="0" indent="0" algn="ctr">
              <a:lnSpc>
                <a:spcPts val="280"/>
              </a:lnSpc>
              <a:buNone/>
              <a:defRPr sz="10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p:txBody>
      </p:sp>
      <p:sp>
        <p:nvSpPr>
          <p:cNvPr id="31" name="Text Placeholder 3">
            <a:extLst>
              <a:ext uri="{FF2B5EF4-FFF2-40B4-BE49-F238E27FC236}">
                <a16:creationId xmlns:a16="http://schemas.microsoft.com/office/drawing/2014/main" id="{0E0E4040-9B8E-FE52-6016-0C9CEB482F6C}"/>
              </a:ext>
            </a:extLst>
          </p:cNvPr>
          <p:cNvSpPr>
            <a:spLocks noGrp="1"/>
          </p:cNvSpPr>
          <p:nvPr>
            <p:ph type="body" sz="half" idx="22" hasCustomPrompt="1"/>
          </p:nvPr>
        </p:nvSpPr>
        <p:spPr>
          <a:xfrm>
            <a:off x="2107456" y="1756104"/>
            <a:ext cx="1535310" cy="188323"/>
          </a:xfrm>
          <a:prstGeom prst="rect">
            <a:avLst/>
          </a:prstGeom>
        </p:spPr>
        <p:txBody>
          <a:bodyPr/>
          <a:lstStyle>
            <a:lvl1pPr marL="0" indent="0" algn="ctr">
              <a:lnSpc>
                <a:spcPts val="1020"/>
              </a:lnSpc>
              <a:buNone/>
              <a:defRPr sz="10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Degree(s)</a:t>
            </a:r>
          </a:p>
        </p:txBody>
      </p:sp>
      <p:pic>
        <p:nvPicPr>
          <p:cNvPr id="32" name="Picture Placeholder 10">
            <a:extLst>
              <a:ext uri="{FF2B5EF4-FFF2-40B4-BE49-F238E27FC236}">
                <a16:creationId xmlns:a16="http://schemas.microsoft.com/office/drawing/2014/main" id="{FC07F016-9E26-9365-8AE3-D73D01DE42B1}"/>
              </a:ext>
            </a:extLst>
          </p:cNvPr>
          <p:cNvPicPr>
            <a:picLocks noChangeAspect="1"/>
          </p:cNvPicPr>
          <p:nvPr userDrawn="1"/>
        </p:nvPicPr>
        <p:blipFill rotWithShape="1">
          <a:blip r:embed="rId2"/>
          <a:srcRect l="-2899" t="-2757" r="-3035" b="-2564"/>
          <a:stretch/>
        </p:blipFill>
        <p:spPr>
          <a:xfrm>
            <a:off x="2288628" y="203280"/>
            <a:ext cx="1172966" cy="1166185"/>
          </a:xfrm>
          <a:prstGeom prst="ellipse">
            <a:avLst/>
          </a:prstGeom>
          <a:ln w="9525" cap="rnd">
            <a:solidFill>
              <a:srgbClr val="C8C6BD"/>
            </a:solidFill>
            <a:prstDash val="solid"/>
          </a:ln>
          <a:effectLst/>
        </p:spPr>
      </p:pic>
      <p:sp>
        <p:nvSpPr>
          <p:cNvPr id="33" name="Text Placeholder 3">
            <a:extLst>
              <a:ext uri="{FF2B5EF4-FFF2-40B4-BE49-F238E27FC236}">
                <a16:creationId xmlns:a16="http://schemas.microsoft.com/office/drawing/2014/main" id="{0B70D8B7-535A-E776-9C6E-AF5B7CA6A801}"/>
              </a:ext>
            </a:extLst>
          </p:cNvPr>
          <p:cNvSpPr>
            <a:spLocks noGrp="1"/>
          </p:cNvSpPr>
          <p:nvPr>
            <p:ph type="body" sz="half" idx="23" hasCustomPrompt="1"/>
          </p:nvPr>
        </p:nvSpPr>
        <p:spPr>
          <a:xfrm>
            <a:off x="4052404" y="1460089"/>
            <a:ext cx="1396005" cy="217330"/>
          </a:xfrm>
          <a:prstGeom prst="rect">
            <a:avLst/>
          </a:prstGeom>
        </p:spPr>
        <p:txBody>
          <a:bodyPr/>
          <a:lstStyle>
            <a:lvl1pPr marL="0" indent="0" algn="ctr">
              <a:lnSpc>
                <a:spcPts val="320"/>
              </a:lnSpc>
              <a:buNone/>
              <a:defRPr sz="11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a:t>
            </a:r>
          </a:p>
          <a:p>
            <a:pPr lvl="0"/>
            <a:r>
              <a:rPr lang="en-US" dirty="0"/>
              <a:t>NAME</a:t>
            </a:r>
          </a:p>
        </p:txBody>
      </p:sp>
      <p:sp>
        <p:nvSpPr>
          <p:cNvPr id="34" name="Text Placeholder 3">
            <a:extLst>
              <a:ext uri="{FF2B5EF4-FFF2-40B4-BE49-F238E27FC236}">
                <a16:creationId xmlns:a16="http://schemas.microsoft.com/office/drawing/2014/main" id="{6AAA9E5F-8636-D2B1-1524-629124E4230F}"/>
              </a:ext>
            </a:extLst>
          </p:cNvPr>
          <p:cNvSpPr>
            <a:spLocks noGrp="1"/>
          </p:cNvSpPr>
          <p:nvPr>
            <p:ph type="body" sz="half" idx="24" hasCustomPrompt="1"/>
          </p:nvPr>
        </p:nvSpPr>
        <p:spPr>
          <a:xfrm>
            <a:off x="3913674" y="2023112"/>
            <a:ext cx="1673465" cy="369393"/>
          </a:xfrm>
          <a:prstGeom prst="rect">
            <a:avLst/>
          </a:prstGeom>
        </p:spPr>
        <p:txBody>
          <a:bodyPr/>
          <a:lstStyle>
            <a:lvl1pPr marL="0" indent="0" algn="ctr">
              <a:lnSpc>
                <a:spcPts val="280"/>
              </a:lnSpc>
              <a:buNone/>
              <a:defRPr sz="10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p:txBody>
      </p:sp>
      <p:sp>
        <p:nvSpPr>
          <p:cNvPr id="35" name="Text Placeholder 3">
            <a:extLst>
              <a:ext uri="{FF2B5EF4-FFF2-40B4-BE49-F238E27FC236}">
                <a16:creationId xmlns:a16="http://schemas.microsoft.com/office/drawing/2014/main" id="{C8D8B45D-7EC7-4E78-7CC2-266A9CF19084}"/>
              </a:ext>
            </a:extLst>
          </p:cNvPr>
          <p:cNvSpPr>
            <a:spLocks noGrp="1"/>
          </p:cNvSpPr>
          <p:nvPr>
            <p:ph type="body" sz="half" idx="25" hasCustomPrompt="1"/>
          </p:nvPr>
        </p:nvSpPr>
        <p:spPr>
          <a:xfrm>
            <a:off x="3982751" y="1756104"/>
            <a:ext cx="1535310" cy="188323"/>
          </a:xfrm>
          <a:prstGeom prst="rect">
            <a:avLst/>
          </a:prstGeom>
        </p:spPr>
        <p:txBody>
          <a:bodyPr/>
          <a:lstStyle>
            <a:lvl1pPr marL="0" indent="0" algn="ctr">
              <a:lnSpc>
                <a:spcPts val="1020"/>
              </a:lnSpc>
              <a:buNone/>
              <a:defRPr sz="10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Degree(s)</a:t>
            </a:r>
          </a:p>
        </p:txBody>
      </p:sp>
      <p:pic>
        <p:nvPicPr>
          <p:cNvPr id="36" name="Picture Placeholder 10">
            <a:extLst>
              <a:ext uri="{FF2B5EF4-FFF2-40B4-BE49-F238E27FC236}">
                <a16:creationId xmlns:a16="http://schemas.microsoft.com/office/drawing/2014/main" id="{B5D86AC5-1473-92F2-5FB5-A92A1D307ACA}"/>
              </a:ext>
            </a:extLst>
          </p:cNvPr>
          <p:cNvPicPr>
            <a:picLocks noChangeAspect="1"/>
          </p:cNvPicPr>
          <p:nvPr userDrawn="1"/>
        </p:nvPicPr>
        <p:blipFill rotWithShape="1">
          <a:blip r:embed="rId2"/>
          <a:srcRect l="-2899" t="-2757" r="-3035" b="-2564"/>
          <a:stretch/>
        </p:blipFill>
        <p:spPr>
          <a:xfrm>
            <a:off x="4163923" y="203280"/>
            <a:ext cx="1172966" cy="1166185"/>
          </a:xfrm>
          <a:prstGeom prst="ellipse">
            <a:avLst/>
          </a:prstGeom>
          <a:ln w="9525" cap="rnd">
            <a:solidFill>
              <a:srgbClr val="C8C6BD"/>
            </a:solidFill>
            <a:prstDash val="solid"/>
          </a:ln>
          <a:effectLst/>
        </p:spPr>
      </p:pic>
      <p:cxnSp>
        <p:nvCxnSpPr>
          <p:cNvPr id="37" name="Straight Connector 36">
            <a:extLst>
              <a:ext uri="{FF2B5EF4-FFF2-40B4-BE49-F238E27FC236}">
                <a16:creationId xmlns:a16="http://schemas.microsoft.com/office/drawing/2014/main" id="{95198317-639A-5C40-7B7B-4E9A525939E4}"/>
              </a:ext>
            </a:extLst>
          </p:cNvPr>
          <p:cNvCxnSpPr>
            <a:cxnSpLocks/>
          </p:cNvCxnSpPr>
          <p:nvPr userDrawn="1"/>
        </p:nvCxnSpPr>
        <p:spPr>
          <a:xfrm>
            <a:off x="3587788" y="4608246"/>
            <a:ext cx="3210577" cy="0"/>
          </a:xfrm>
          <a:prstGeom prst="line">
            <a:avLst/>
          </a:prstGeom>
          <a:ln w="1270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BB27437-488D-F92F-93FA-03FDD2A4ACB3}"/>
              </a:ext>
            </a:extLst>
          </p:cNvPr>
          <p:cNvSpPr>
            <a:spLocks noGrp="1"/>
          </p:cNvSpPr>
          <p:nvPr>
            <p:ph type="title" hasCustomPrompt="1"/>
          </p:nvPr>
        </p:nvSpPr>
        <p:spPr>
          <a:xfrm>
            <a:off x="3489315" y="2771289"/>
            <a:ext cx="3953445" cy="423378"/>
          </a:xfrm>
          <a:prstGeom prst="rect">
            <a:avLst/>
          </a:prstGeom>
        </p:spPr>
        <p:txBody>
          <a:bodyPr anchor="b"/>
          <a:lstStyle>
            <a:lvl1pPr>
              <a:defRPr sz="1800" b="1" i="0">
                <a:solidFill>
                  <a:srgbClr val="3DA358"/>
                </a:solidFill>
                <a:latin typeface="Montserrat SemiBold" pitchFamily="2" charset="77"/>
              </a:defRPr>
            </a:lvl1pPr>
          </a:lstStyle>
          <a:p>
            <a:r>
              <a:rPr lang="en-US" dirty="0"/>
              <a:t>WEBINAR TITLE</a:t>
            </a:r>
          </a:p>
        </p:txBody>
      </p:sp>
      <p:sp>
        <p:nvSpPr>
          <p:cNvPr id="39" name="Text Placeholder 3">
            <a:extLst>
              <a:ext uri="{FF2B5EF4-FFF2-40B4-BE49-F238E27FC236}">
                <a16:creationId xmlns:a16="http://schemas.microsoft.com/office/drawing/2014/main" id="{A183B19A-C2F7-3C81-DEE4-8DC57BB522AD}"/>
              </a:ext>
            </a:extLst>
          </p:cNvPr>
          <p:cNvSpPr>
            <a:spLocks noGrp="1"/>
          </p:cNvSpPr>
          <p:nvPr>
            <p:ph type="body" sz="half" idx="2" hasCustomPrompt="1"/>
          </p:nvPr>
        </p:nvSpPr>
        <p:spPr>
          <a:xfrm>
            <a:off x="3489315" y="3147263"/>
            <a:ext cx="3953445" cy="544398"/>
          </a:xfrm>
          <a:prstGeom prst="rect">
            <a:avLst/>
          </a:prstGeom>
        </p:spPr>
        <p:txBody>
          <a:bodyPr/>
          <a:lstStyle>
            <a:lvl1pPr marL="0" indent="0">
              <a:buNone/>
              <a:defRPr sz="15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 here</a:t>
            </a:r>
          </a:p>
        </p:txBody>
      </p:sp>
      <p:sp>
        <p:nvSpPr>
          <p:cNvPr id="40" name="Text Placeholder 3">
            <a:extLst>
              <a:ext uri="{FF2B5EF4-FFF2-40B4-BE49-F238E27FC236}">
                <a16:creationId xmlns:a16="http://schemas.microsoft.com/office/drawing/2014/main" id="{FF2FA7B2-35EC-0397-7FCF-A7764523FCAA}"/>
              </a:ext>
            </a:extLst>
          </p:cNvPr>
          <p:cNvSpPr>
            <a:spLocks noGrp="1"/>
          </p:cNvSpPr>
          <p:nvPr>
            <p:ph type="body" sz="half" idx="13" hasCustomPrompt="1"/>
          </p:nvPr>
        </p:nvSpPr>
        <p:spPr>
          <a:xfrm>
            <a:off x="3489315" y="4448105"/>
            <a:ext cx="3953445" cy="203694"/>
          </a:xfrm>
          <a:prstGeom prst="rect">
            <a:avLst/>
          </a:prstGeom>
        </p:spPr>
        <p:txBody>
          <a:bodyPr/>
          <a:lstStyle>
            <a:lvl1pPr marL="0" indent="0">
              <a:lnSpc>
                <a:spcPts val="540"/>
              </a:lnSpc>
              <a:buNone/>
              <a:defRPr sz="1400" b="0" i="0">
                <a:solidFill>
                  <a:srgbClr val="F89F35"/>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Presented by the MAPS</a:t>
            </a:r>
          </a:p>
        </p:txBody>
      </p:sp>
      <p:sp>
        <p:nvSpPr>
          <p:cNvPr id="41" name="Text Placeholder 3">
            <a:extLst>
              <a:ext uri="{FF2B5EF4-FFF2-40B4-BE49-F238E27FC236}">
                <a16:creationId xmlns:a16="http://schemas.microsoft.com/office/drawing/2014/main" id="{2A298470-3C4D-4354-5FAF-2A5B01357D0F}"/>
              </a:ext>
            </a:extLst>
          </p:cNvPr>
          <p:cNvSpPr>
            <a:spLocks noGrp="1"/>
          </p:cNvSpPr>
          <p:nvPr>
            <p:ph type="body" sz="half" idx="14" hasCustomPrompt="1"/>
          </p:nvPr>
        </p:nvSpPr>
        <p:spPr>
          <a:xfrm>
            <a:off x="3489315" y="5420904"/>
            <a:ext cx="3953445" cy="203694"/>
          </a:xfrm>
          <a:prstGeom prst="rect">
            <a:avLst/>
          </a:prstGeom>
        </p:spPr>
        <p:txBody>
          <a:bodyPr/>
          <a:lstStyle>
            <a:lvl1pPr marL="0" indent="0">
              <a:lnSpc>
                <a:spcPts val="640"/>
              </a:lnSpc>
              <a:buNone/>
              <a:defRPr sz="12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43" name="Picture 42">
            <a:extLst>
              <a:ext uri="{FF2B5EF4-FFF2-40B4-BE49-F238E27FC236}">
                <a16:creationId xmlns:a16="http://schemas.microsoft.com/office/drawing/2014/main" id="{29B8C8F5-B058-C22B-7314-BE84F9C074B6}"/>
              </a:ext>
            </a:extLst>
          </p:cNvPr>
          <p:cNvPicPr>
            <a:picLocks noChangeAspect="1"/>
          </p:cNvPicPr>
          <p:nvPr userDrawn="1"/>
        </p:nvPicPr>
        <p:blipFill>
          <a:blip r:embed="rId3"/>
          <a:srcRect/>
          <a:stretch/>
        </p:blipFill>
        <p:spPr>
          <a:xfrm>
            <a:off x="428141" y="3187877"/>
            <a:ext cx="2575609" cy="402908"/>
          </a:xfrm>
          <a:prstGeom prst="rect">
            <a:avLst/>
          </a:prstGeom>
        </p:spPr>
      </p:pic>
      <p:pic>
        <p:nvPicPr>
          <p:cNvPr id="2" name="Picture 1">
            <a:extLst>
              <a:ext uri="{FF2B5EF4-FFF2-40B4-BE49-F238E27FC236}">
                <a16:creationId xmlns:a16="http://schemas.microsoft.com/office/drawing/2014/main" id="{2FFCAAAA-9C07-D2E6-0FBE-49FE9538FC78}"/>
              </a:ext>
            </a:extLst>
          </p:cNvPr>
          <p:cNvPicPr>
            <a:picLocks noChangeAspect="1"/>
          </p:cNvPicPr>
          <p:nvPr userDrawn="1"/>
        </p:nvPicPr>
        <p:blipFill rotWithShape="1">
          <a:blip r:embed="rId4"/>
          <a:srcRect t="-16997" b="-16997"/>
          <a:stretch/>
        </p:blipFill>
        <p:spPr>
          <a:xfrm>
            <a:off x="3557970" y="4698430"/>
            <a:ext cx="2180067" cy="623782"/>
          </a:xfrm>
          <a:prstGeom prst="rect">
            <a:avLst/>
          </a:prstGeom>
        </p:spPr>
      </p:pic>
    </p:spTree>
    <p:extLst>
      <p:ext uri="{BB962C8B-B14F-4D97-AF65-F5344CB8AC3E}">
        <p14:creationId xmlns:p14="http://schemas.microsoft.com/office/powerpoint/2010/main" val="2303545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13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_Inside Bkgd Text P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1552-1428-8C82-C559-FCA3C6A44863}"/>
              </a:ext>
            </a:extLst>
          </p:cNvPr>
          <p:cNvSpPr>
            <a:spLocks noGrp="1"/>
          </p:cNvSpPr>
          <p:nvPr>
            <p:ph type="ctrTitle" hasCustomPrompt="1"/>
          </p:nvPr>
        </p:nvSpPr>
        <p:spPr>
          <a:xfrm>
            <a:off x="1524000" y="1236697"/>
            <a:ext cx="9144000" cy="727006"/>
          </a:xfrm>
          <a:prstGeom prst="rect">
            <a:avLst/>
          </a:prstGeom>
        </p:spPr>
        <p:txBody>
          <a:bodyPr anchor="b"/>
          <a:lstStyle>
            <a:lvl1pPr algn="l">
              <a:defRPr sz="3000" b="0" i="0">
                <a:solidFill>
                  <a:schemeClr val="tx1">
                    <a:lumMod val="75000"/>
                    <a:lumOff val="25000"/>
                  </a:schemeClr>
                </a:solidFill>
                <a:latin typeface="Montserrat" pitchFamily="2" charset="77"/>
              </a:defRPr>
            </a:lvl1pPr>
          </a:lstStyle>
          <a:p>
            <a:r>
              <a:rPr lang="en-US" dirty="0"/>
              <a:t>Title Here</a:t>
            </a:r>
          </a:p>
        </p:txBody>
      </p:sp>
      <p:sp>
        <p:nvSpPr>
          <p:cNvPr id="15" name="Slide Number Placeholder 5">
            <a:extLst>
              <a:ext uri="{FF2B5EF4-FFF2-40B4-BE49-F238E27FC236}">
                <a16:creationId xmlns:a16="http://schemas.microsoft.com/office/drawing/2014/main" id="{5C0EFC7B-7014-9D3F-CCB8-8EC64D7E3310}"/>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4" name="Text Placeholder 3">
            <a:extLst>
              <a:ext uri="{FF2B5EF4-FFF2-40B4-BE49-F238E27FC236}">
                <a16:creationId xmlns:a16="http://schemas.microsoft.com/office/drawing/2014/main" id="{5EAB6762-8DC2-5335-A2EB-5D9E4A0D5050}"/>
              </a:ext>
            </a:extLst>
          </p:cNvPr>
          <p:cNvSpPr>
            <a:spLocks noGrp="1"/>
          </p:cNvSpPr>
          <p:nvPr>
            <p:ph type="body" sz="half" idx="14" hasCustomPrompt="1"/>
          </p:nvPr>
        </p:nvSpPr>
        <p:spPr>
          <a:xfrm>
            <a:off x="1524000" y="2562545"/>
            <a:ext cx="9144000" cy="3134907"/>
          </a:xfrm>
          <a:prstGeom prst="rect">
            <a:avLst/>
          </a:prstGeom>
        </p:spPr>
        <p:txBody>
          <a:bodyPr/>
          <a:lstStyle>
            <a:lvl1pPr marL="0" indent="0">
              <a:lnSpc>
                <a:spcPts val="540"/>
              </a:lnSpc>
              <a:buFontTx/>
              <a:buNone/>
              <a:defRPr sz="1500" b="0" i="0">
                <a:solidFill>
                  <a:schemeClr val="tx1">
                    <a:lumMod val="75000"/>
                    <a:lumOff val="25000"/>
                  </a:schemeClr>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16" name="Text Placeholder 3">
            <a:extLst>
              <a:ext uri="{FF2B5EF4-FFF2-40B4-BE49-F238E27FC236}">
                <a16:creationId xmlns:a16="http://schemas.microsoft.com/office/drawing/2014/main" id="{C5ABF291-06C6-A27B-1EDD-D9D40C916263}"/>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7" name="Text Placeholder 3">
            <a:extLst>
              <a:ext uri="{FF2B5EF4-FFF2-40B4-BE49-F238E27FC236}">
                <a16:creationId xmlns:a16="http://schemas.microsoft.com/office/drawing/2014/main" id="{4C2F460B-7DDF-2588-3663-2EA8AEA8E10D}"/>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18" name="Picture 17">
            <a:extLst>
              <a:ext uri="{FF2B5EF4-FFF2-40B4-BE49-F238E27FC236}">
                <a16:creationId xmlns:a16="http://schemas.microsoft.com/office/drawing/2014/main" id="{349E6733-C252-AD23-83F5-D0F6CA526126}"/>
              </a:ext>
            </a:extLst>
          </p:cNvPr>
          <p:cNvPicPr>
            <a:picLocks noChangeAspect="1"/>
          </p:cNvPicPr>
          <p:nvPr userDrawn="1"/>
        </p:nvPicPr>
        <p:blipFill>
          <a:blip r:embed="rId2"/>
          <a:srcRect/>
          <a:stretch/>
        </p:blipFill>
        <p:spPr>
          <a:xfrm>
            <a:off x="10037298" y="312887"/>
            <a:ext cx="1904924" cy="297991"/>
          </a:xfrm>
          <a:prstGeom prst="rect">
            <a:avLst/>
          </a:prstGeom>
        </p:spPr>
      </p:pic>
    </p:spTree>
    <p:extLst>
      <p:ext uri="{BB962C8B-B14F-4D97-AF65-F5344CB8AC3E}">
        <p14:creationId xmlns:p14="http://schemas.microsoft.com/office/powerpoint/2010/main" val="164460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b_Inside Bkgd Text P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1552-1428-8C82-C559-FCA3C6A44863}"/>
              </a:ext>
            </a:extLst>
          </p:cNvPr>
          <p:cNvSpPr>
            <a:spLocks noGrp="1"/>
          </p:cNvSpPr>
          <p:nvPr>
            <p:ph type="ctrTitle" hasCustomPrompt="1"/>
          </p:nvPr>
        </p:nvSpPr>
        <p:spPr>
          <a:xfrm>
            <a:off x="1524000" y="1236697"/>
            <a:ext cx="9144000" cy="727006"/>
          </a:xfrm>
          <a:prstGeom prst="rect">
            <a:avLst/>
          </a:prstGeom>
        </p:spPr>
        <p:txBody>
          <a:bodyPr anchor="b"/>
          <a:lstStyle>
            <a:lvl1pPr algn="l">
              <a:defRPr sz="3000" b="0" i="0">
                <a:solidFill>
                  <a:schemeClr val="tx1">
                    <a:lumMod val="75000"/>
                    <a:lumOff val="25000"/>
                  </a:schemeClr>
                </a:solidFill>
                <a:latin typeface="Montserrat" pitchFamily="2" charset="77"/>
              </a:defRPr>
            </a:lvl1pPr>
          </a:lstStyle>
          <a:p>
            <a:r>
              <a:rPr lang="en-US" dirty="0"/>
              <a:t>Title Here</a:t>
            </a:r>
          </a:p>
        </p:txBody>
      </p:sp>
      <p:sp>
        <p:nvSpPr>
          <p:cNvPr id="7" name="Content Placeholder 2">
            <a:extLst>
              <a:ext uri="{FF2B5EF4-FFF2-40B4-BE49-F238E27FC236}">
                <a16:creationId xmlns:a16="http://schemas.microsoft.com/office/drawing/2014/main" id="{C29D1026-E8DB-41FB-F38C-D1C2779B8665}"/>
              </a:ext>
            </a:extLst>
          </p:cNvPr>
          <p:cNvSpPr>
            <a:spLocks noGrp="1"/>
          </p:cNvSpPr>
          <p:nvPr>
            <p:ph idx="1" hasCustomPrompt="1"/>
          </p:nvPr>
        </p:nvSpPr>
        <p:spPr>
          <a:xfrm>
            <a:off x="1524000" y="2644337"/>
            <a:ext cx="10140563" cy="3531997"/>
          </a:xfrm>
          <a:prstGeom prst="rect">
            <a:avLst/>
          </a:prstGeom>
        </p:spPr>
        <p:txBody>
          <a:bodyPr/>
          <a:lstStyle>
            <a:lvl1pPr>
              <a:defRPr sz="1100" b="1" i="0">
                <a:solidFill>
                  <a:srgbClr val="F89F35"/>
                </a:solidFill>
                <a:latin typeface="Montserrat SemiBold" pitchFamily="2" charset="77"/>
              </a:defRPr>
            </a:lvl1pPr>
            <a:lvl2pPr>
              <a:defRPr sz="1100" b="1" i="0">
                <a:solidFill>
                  <a:schemeClr val="tx1">
                    <a:lumMod val="75000"/>
                    <a:lumOff val="25000"/>
                  </a:schemeClr>
                </a:solidFill>
                <a:latin typeface="Montserrat SemiBold" pitchFamily="2" charset="77"/>
              </a:defRPr>
            </a:lvl2pPr>
            <a:lvl3pPr>
              <a:defRPr sz="1100" b="0" i="0">
                <a:solidFill>
                  <a:schemeClr val="tx1">
                    <a:lumMod val="75000"/>
                    <a:lumOff val="25000"/>
                  </a:schemeClr>
                </a:solidFill>
                <a:latin typeface="Montserrat" pitchFamily="2" charset="77"/>
              </a:defRPr>
            </a:lvl3pPr>
            <a:lvl4pPr>
              <a:defRPr sz="1100" b="0" i="0">
                <a:solidFill>
                  <a:schemeClr val="tx1">
                    <a:lumMod val="75000"/>
                    <a:lumOff val="25000"/>
                  </a:schemeClr>
                </a:solidFill>
                <a:latin typeface="Montserrat Light" pitchFamily="2" charset="77"/>
              </a:defRPr>
            </a:lvl4pPr>
            <a:lvl5pPr>
              <a:defRPr sz="1100" b="0" i="0">
                <a:solidFill>
                  <a:schemeClr val="tx1">
                    <a:lumMod val="75000"/>
                    <a:lumOff val="25000"/>
                  </a:schemeClr>
                </a:solidFill>
                <a:latin typeface="Montserrat Light" pitchFamily="2" charset="77"/>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5C0EFC7B-7014-9D3F-CCB8-8EC64D7E3310}"/>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3" name="Text Placeholder 3">
            <a:extLst>
              <a:ext uri="{FF2B5EF4-FFF2-40B4-BE49-F238E27FC236}">
                <a16:creationId xmlns:a16="http://schemas.microsoft.com/office/drawing/2014/main" id="{61D55EBF-46A4-EE5B-B801-284C89BED018}"/>
              </a:ext>
            </a:extLst>
          </p:cNvPr>
          <p:cNvSpPr>
            <a:spLocks noGrp="1"/>
          </p:cNvSpPr>
          <p:nvPr>
            <p:ph type="body" sz="half" idx="13" hasCustomPrompt="1"/>
          </p:nvPr>
        </p:nvSpPr>
        <p:spPr>
          <a:xfrm>
            <a:off x="1524000" y="2061281"/>
            <a:ext cx="9144000" cy="386384"/>
          </a:xfrm>
          <a:prstGeom prst="rect">
            <a:avLst/>
          </a:prstGeom>
        </p:spPr>
        <p:txBody>
          <a:bodyPr/>
          <a:lstStyle>
            <a:lvl1pPr marL="0" indent="0">
              <a:lnSpc>
                <a:spcPts val="540"/>
              </a:lnSpc>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1" name="Text Placeholder 3">
            <a:extLst>
              <a:ext uri="{FF2B5EF4-FFF2-40B4-BE49-F238E27FC236}">
                <a16:creationId xmlns:a16="http://schemas.microsoft.com/office/drawing/2014/main" id="{C4E6BCEA-79E4-1577-ABE6-14DFD2CB6AE4}"/>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2" name="Text Placeholder 3">
            <a:extLst>
              <a:ext uri="{FF2B5EF4-FFF2-40B4-BE49-F238E27FC236}">
                <a16:creationId xmlns:a16="http://schemas.microsoft.com/office/drawing/2014/main" id="{CDD1DF64-00E4-5B2A-2CB8-A68DA2C091D0}"/>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13" name="Picture 12">
            <a:extLst>
              <a:ext uri="{FF2B5EF4-FFF2-40B4-BE49-F238E27FC236}">
                <a16:creationId xmlns:a16="http://schemas.microsoft.com/office/drawing/2014/main" id="{F728ED71-4DD6-8A07-1CDD-E6CC7F29FBA2}"/>
              </a:ext>
            </a:extLst>
          </p:cNvPr>
          <p:cNvPicPr>
            <a:picLocks noChangeAspect="1"/>
          </p:cNvPicPr>
          <p:nvPr userDrawn="1"/>
        </p:nvPicPr>
        <p:blipFill>
          <a:blip r:embed="rId2"/>
          <a:srcRect/>
          <a:stretch/>
        </p:blipFill>
        <p:spPr>
          <a:xfrm>
            <a:off x="10037298" y="312887"/>
            <a:ext cx="1904924" cy="297991"/>
          </a:xfrm>
          <a:prstGeom prst="rect">
            <a:avLst/>
          </a:prstGeom>
        </p:spPr>
      </p:pic>
    </p:spTree>
    <p:extLst>
      <p:ext uri="{BB962C8B-B14F-4D97-AF65-F5344CB8AC3E}">
        <p14:creationId xmlns:p14="http://schemas.microsoft.com/office/powerpoint/2010/main" val="193127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_Inside Bkgd Text P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1552-1428-8C82-C559-FCA3C6A44863}"/>
              </a:ext>
            </a:extLst>
          </p:cNvPr>
          <p:cNvSpPr>
            <a:spLocks noGrp="1"/>
          </p:cNvSpPr>
          <p:nvPr>
            <p:ph type="ctrTitle" hasCustomPrompt="1"/>
          </p:nvPr>
        </p:nvSpPr>
        <p:spPr>
          <a:xfrm>
            <a:off x="1524000" y="1236697"/>
            <a:ext cx="9144000" cy="727006"/>
          </a:xfrm>
          <a:prstGeom prst="rect">
            <a:avLst/>
          </a:prstGeom>
        </p:spPr>
        <p:txBody>
          <a:bodyPr anchor="b"/>
          <a:lstStyle>
            <a:lvl1pPr algn="l">
              <a:defRPr sz="3000" b="0" i="0">
                <a:solidFill>
                  <a:schemeClr val="tx1">
                    <a:lumMod val="75000"/>
                    <a:lumOff val="25000"/>
                  </a:schemeClr>
                </a:solidFill>
                <a:latin typeface="Montserrat" pitchFamily="2" charset="77"/>
              </a:defRPr>
            </a:lvl1pPr>
          </a:lstStyle>
          <a:p>
            <a:r>
              <a:rPr lang="en-US" dirty="0"/>
              <a:t>Title Here</a:t>
            </a:r>
          </a:p>
        </p:txBody>
      </p:sp>
      <p:sp>
        <p:nvSpPr>
          <p:cNvPr id="15" name="Slide Number Placeholder 5">
            <a:extLst>
              <a:ext uri="{FF2B5EF4-FFF2-40B4-BE49-F238E27FC236}">
                <a16:creationId xmlns:a16="http://schemas.microsoft.com/office/drawing/2014/main" id="{5C0EFC7B-7014-9D3F-CCB8-8EC64D7E3310}"/>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4" name="Text Placeholder 3">
            <a:extLst>
              <a:ext uri="{FF2B5EF4-FFF2-40B4-BE49-F238E27FC236}">
                <a16:creationId xmlns:a16="http://schemas.microsoft.com/office/drawing/2014/main" id="{5EAB6762-8DC2-5335-A2EB-5D9E4A0D5050}"/>
              </a:ext>
            </a:extLst>
          </p:cNvPr>
          <p:cNvSpPr>
            <a:spLocks noGrp="1"/>
          </p:cNvSpPr>
          <p:nvPr>
            <p:ph type="body" sz="half" idx="14" hasCustomPrompt="1"/>
          </p:nvPr>
        </p:nvSpPr>
        <p:spPr>
          <a:xfrm>
            <a:off x="1524000" y="2562546"/>
            <a:ext cx="9144000" cy="483486"/>
          </a:xfrm>
          <a:prstGeom prst="rect">
            <a:avLst/>
          </a:prstGeom>
        </p:spPr>
        <p:txBody>
          <a:bodyPr/>
          <a:lstStyle>
            <a:lvl1pPr marL="0" indent="0">
              <a:lnSpc>
                <a:spcPts val="540"/>
              </a:lnSpc>
              <a:buFontTx/>
              <a:buNone/>
              <a:defRPr sz="18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 Here</a:t>
            </a:r>
          </a:p>
        </p:txBody>
      </p:sp>
      <p:sp>
        <p:nvSpPr>
          <p:cNvPr id="16" name="Text Placeholder 3">
            <a:extLst>
              <a:ext uri="{FF2B5EF4-FFF2-40B4-BE49-F238E27FC236}">
                <a16:creationId xmlns:a16="http://schemas.microsoft.com/office/drawing/2014/main" id="{C5ABF291-06C6-A27B-1EDD-D9D40C916263}"/>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7" name="Text Placeholder 3">
            <a:extLst>
              <a:ext uri="{FF2B5EF4-FFF2-40B4-BE49-F238E27FC236}">
                <a16:creationId xmlns:a16="http://schemas.microsoft.com/office/drawing/2014/main" id="{4C2F460B-7DDF-2588-3663-2EA8AEA8E10D}"/>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18" name="Picture 17">
            <a:extLst>
              <a:ext uri="{FF2B5EF4-FFF2-40B4-BE49-F238E27FC236}">
                <a16:creationId xmlns:a16="http://schemas.microsoft.com/office/drawing/2014/main" id="{349E6733-C252-AD23-83F5-D0F6CA526126}"/>
              </a:ext>
            </a:extLst>
          </p:cNvPr>
          <p:cNvPicPr>
            <a:picLocks noChangeAspect="1"/>
          </p:cNvPicPr>
          <p:nvPr userDrawn="1"/>
        </p:nvPicPr>
        <p:blipFill>
          <a:blip r:embed="rId2"/>
          <a:srcRect/>
          <a:stretch/>
        </p:blipFill>
        <p:spPr>
          <a:xfrm>
            <a:off x="10037298" y="312887"/>
            <a:ext cx="1904924" cy="297991"/>
          </a:xfrm>
          <a:prstGeom prst="rect">
            <a:avLst/>
          </a:prstGeom>
        </p:spPr>
      </p:pic>
      <p:sp>
        <p:nvSpPr>
          <p:cNvPr id="3" name="Text Placeholder 3">
            <a:extLst>
              <a:ext uri="{FF2B5EF4-FFF2-40B4-BE49-F238E27FC236}">
                <a16:creationId xmlns:a16="http://schemas.microsoft.com/office/drawing/2014/main" id="{69327B10-6A9F-4C2A-AD2F-7961813D8AE0}"/>
              </a:ext>
            </a:extLst>
          </p:cNvPr>
          <p:cNvSpPr>
            <a:spLocks noGrp="1"/>
          </p:cNvSpPr>
          <p:nvPr>
            <p:ph type="body" sz="half" idx="17" hasCustomPrompt="1"/>
          </p:nvPr>
        </p:nvSpPr>
        <p:spPr>
          <a:xfrm>
            <a:off x="1524000" y="3221306"/>
            <a:ext cx="9144000" cy="866455"/>
          </a:xfrm>
          <a:prstGeom prst="rect">
            <a:avLst/>
          </a:prstGeom>
        </p:spPr>
        <p:txBody>
          <a:bodyPr/>
          <a:lstStyle>
            <a:lvl1pPr marL="285750" indent="-285750">
              <a:lnSpc>
                <a:spcPct val="100000"/>
              </a:lnSpc>
              <a:buFont typeface="Arial" panose="020B0604020202020204" pitchFamily="34" charset="0"/>
              <a:buChar char="•"/>
              <a:defRPr sz="1500" b="0" i="0">
                <a:solidFill>
                  <a:schemeClr val="tx1">
                    <a:lumMod val="75000"/>
                    <a:lumOff val="25000"/>
                  </a:schemeClr>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List</a:t>
            </a:r>
          </a:p>
        </p:txBody>
      </p:sp>
    </p:spTree>
    <p:extLst>
      <p:ext uri="{BB962C8B-B14F-4D97-AF65-F5344CB8AC3E}">
        <p14:creationId xmlns:p14="http://schemas.microsoft.com/office/powerpoint/2010/main" val="409529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d_Inside Bkgd Text P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1552-1428-8C82-C559-FCA3C6A44863}"/>
              </a:ext>
            </a:extLst>
          </p:cNvPr>
          <p:cNvSpPr>
            <a:spLocks noGrp="1"/>
          </p:cNvSpPr>
          <p:nvPr>
            <p:ph type="ctrTitle" hasCustomPrompt="1"/>
          </p:nvPr>
        </p:nvSpPr>
        <p:spPr>
          <a:xfrm>
            <a:off x="1524000" y="1675544"/>
            <a:ext cx="9144000" cy="727006"/>
          </a:xfrm>
          <a:prstGeom prst="rect">
            <a:avLst/>
          </a:prstGeom>
        </p:spPr>
        <p:txBody>
          <a:bodyPr anchor="b"/>
          <a:lstStyle>
            <a:lvl1pPr algn="l">
              <a:defRPr sz="3000" b="0" i="0">
                <a:solidFill>
                  <a:schemeClr val="tx1">
                    <a:lumMod val="75000"/>
                    <a:lumOff val="25000"/>
                  </a:schemeClr>
                </a:solidFill>
                <a:latin typeface="Montserrat" pitchFamily="2" charset="77"/>
              </a:defRPr>
            </a:lvl1pPr>
          </a:lstStyle>
          <a:p>
            <a:r>
              <a:rPr lang="en-US" dirty="0"/>
              <a:t>Title</a:t>
            </a:r>
            <a:br>
              <a:rPr lang="en-US" dirty="0"/>
            </a:br>
            <a:r>
              <a:rPr lang="en-US" dirty="0"/>
              <a:t>Here</a:t>
            </a:r>
          </a:p>
        </p:txBody>
      </p:sp>
      <p:sp>
        <p:nvSpPr>
          <p:cNvPr id="15" name="Slide Number Placeholder 5">
            <a:extLst>
              <a:ext uri="{FF2B5EF4-FFF2-40B4-BE49-F238E27FC236}">
                <a16:creationId xmlns:a16="http://schemas.microsoft.com/office/drawing/2014/main" id="{5C0EFC7B-7014-9D3F-CCB8-8EC64D7E3310}"/>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16" name="Text Placeholder 3">
            <a:extLst>
              <a:ext uri="{FF2B5EF4-FFF2-40B4-BE49-F238E27FC236}">
                <a16:creationId xmlns:a16="http://schemas.microsoft.com/office/drawing/2014/main" id="{C5ABF291-06C6-A27B-1EDD-D9D40C916263}"/>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7" name="Text Placeholder 3">
            <a:extLst>
              <a:ext uri="{FF2B5EF4-FFF2-40B4-BE49-F238E27FC236}">
                <a16:creationId xmlns:a16="http://schemas.microsoft.com/office/drawing/2014/main" id="{4C2F460B-7DDF-2588-3663-2EA8AEA8E10D}"/>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18" name="Picture 17">
            <a:extLst>
              <a:ext uri="{FF2B5EF4-FFF2-40B4-BE49-F238E27FC236}">
                <a16:creationId xmlns:a16="http://schemas.microsoft.com/office/drawing/2014/main" id="{349E6733-C252-AD23-83F5-D0F6CA526126}"/>
              </a:ext>
            </a:extLst>
          </p:cNvPr>
          <p:cNvPicPr>
            <a:picLocks noChangeAspect="1"/>
          </p:cNvPicPr>
          <p:nvPr userDrawn="1"/>
        </p:nvPicPr>
        <p:blipFill>
          <a:blip r:embed="rId2"/>
          <a:srcRect/>
          <a:stretch/>
        </p:blipFill>
        <p:spPr>
          <a:xfrm>
            <a:off x="10037298" y="312887"/>
            <a:ext cx="1904924" cy="297991"/>
          </a:xfrm>
          <a:prstGeom prst="rect">
            <a:avLst/>
          </a:prstGeom>
        </p:spPr>
      </p:pic>
      <p:sp>
        <p:nvSpPr>
          <p:cNvPr id="3" name="Text Placeholder 3">
            <a:extLst>
              <a:ext uri="{FF2B5EF4-FFF2-40B4-BE49-F238E27FC236}">
                <a16:creationId xmlns:a16="http://schemas.microsoft.com/office/drawing/2014/main" id="{69327B10-6A9F-4C2A-AD2F-7961813D8AE0}"/>
              </a:ext>
            </a:extLst>
          </p:cNvPr>
          <p:cNvSpPr>
            <a:spLocks noGrp="1"/>
          </p:cNvSpPr>
          <p:nvPr>
            <p:ph type="body" sz="half" idx="17" hasCustomPrompt="1"/>
          </p:nvPr>
        </p:nvSpPr>
        <p:spPr>
          <a:xfrm>
            <a:off x="1524000" y="2610974"/>
            <a:ext cx="9144000" cy="546834"/>
          </a:xfrm>
          <a:prstGeom prst="rect">
            <a:avLst/>
          </a:prstGeom>
        </p:spPr>
        <p:txBody>
          <a:bodyPr/>
          <a:lstStyle>
            <a:lvl1pPr marL="285750" indent="-285750">
              <a:lnSpc>
                <a:spcPct val="100000"/>
              </a:lnSpc>
              <a:buFont typeface="Arial" panose="020B0604020202020204" pitchFamily="34" charset="0"/>
              <a:buChar char="•"/>
              <a:defRPr sz="1500" b="0" i="0">
                <a:solidFill>
                  <a:srgbClr val="F89F35"/>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FIRST LEVEL</a:t>
            </a:r>
          </a:p>
          <a:p>
            <a:pPr lvl="1"/>
            <a:r>
              <a:rPr lang="en-US" dirty="0"/>
              <a:t>Second Level</a:t>
            </a:r>
          </a:p>
          <a:p>
            <a:pPr lvl="0"/>
            <a:endParaRPr lang="en-US" dirty="0"/>
          </a:p>
        </p:txBody>
      </p:sp>
      <p:sp>
        <p:nvSpPr>
          <p:cNvPr id="5" name="Text Placeholder 3">
            <a:extLst>
              <a:ext uri="{FF2B5EF4-FFF2-40B4-BE49-F238E27FC236}">
                <a16:creationId xmlns:a16="http://schemas.microsoft.com/office/drawing/2014/main" id="{36B35397-86DE-F170-FF6E-AD0DD844CF24}"/>
              </a:ext>
            </a:extLst>
          </p:cNvPr>
          <p:cNvSpPr>
            <a:spLocks noGrp="1"/>
          </p:cNvSpPr>
          <p:nvPr>
            <p:ph type="body" sz="half" idx="18" hasCustomPrompt="1"/>
          </p:nvPr>
        </p:nvSpPr>
        <p:spPr>
          <a:xfrm>
            <a:off x="1524000" y="3249414"/>
            <a:ext cx="9144000" cy="546835"/>
          </a:xfrm>
          <a:prstGeom prst="rect">
            <a:avLst/>
          </a:prstGeom>
        </p:spPr>
        <p:txBody>
          <a:bodyPr/>
          <a:lstStyle>
            <a:lvl1pPr marL="285750" indent="-285750">
              <a:lnSpc>
                <a:spcPct val="100000"/>
              </a:lnSpc>
              <a:buFont typeface="Arial" panose="020B0604020202020204" pitchFamily="34" charset="0"/>
              <a:buChar char="•"/>
              <a:defRPr sz="1500" b="0" i="0">
                <a:solidFill>
                  <a:srgbClr val="F89F35"/>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FIRST LEVEL</a:t>
            </a:r>
          </a:p>
          <a:p>
            <a:pPr lvl="1"/>
            <a:r>
              <a:rPr lang="en-US" dirty="0"/>
              <a:t>Second Level</a:t>
            </a:r>
          </a:p>
          <a:p>
            <a:pPr lvl="0"/>
            <a:endParaRPr lang="en-US" dirty="0"/>
          </a:p>
        </p:txBody>
      </p:sp>
      <p:sp>
        <p:nvSpPr>
          <p:cNvPr id="6" name="Text Placeholder 3">
            <a:extLst>
              <a:ext uri="{FF2B5EF4-FFF2-40B4-BE49-F238E27FC236}">
                <a16:creationId xmlns:a16="http://schemas.microsoft.com/office/drawing/2014/main" id="{A476C3F0-2A87-13FD-672D-66627690BAF6}"/>
              </a:ext>
            </a:extLst>
          </p:cNvPr>
          <p:cNvSpPr>
            <a:spLocks noGrp="1"/>
          </p:cNvSpPr>
          <p:nvPr>
            <p:ph type="body" sz="half" idx="19" hasCustomPrompt="1"/>
          </p:nvPr>
        </p:nvSpPr>
        <p:spPr>
          <a:xfrm>
            <a:off x="1524000" y="3898343"/>
            <a:ext cx="9144000" cy="546835"/>
          </a:xfrm>
          <a:prstGeom prst="rect">
            <a:avLst/>
          </a:prstGeom>
        </p:spPr>
        <p:txBody>
          <a:bodyPr/>
          <a:lstStyle>
            <a:lvl1pPr marL="285750" indent="-285750">
              <a:lnSpc>
                <a:spcPct val="100000"/>
              </a:lnSpc>
              <a:buFont typeface="Arial" panose="020B0604020202020204" pitchFamily="34" charset="0"/>
              <a:buChar char="•"/>
              <a:defRPr sz="1500" b="0" i="0">
                <a:solidFill>
                  <a:srgbClr val="F89F35"/>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FIRST LEVEL</a:t>
            </a:r>
          </a:p>
          <a:p>
            <a:pPr lvl="1"/>
            <a:r>
              <a:rPr lang="en-US" dirty="0"/>
              <a:t>Second Level</a:t>
            </a:r>
          </a:p>
          <a:p>
            <a:pPr lvl="0"/>
            <a:endParaRPr lang="en-US" dirty="0"/>
          </a:p>
        </p:txBody>
      </p:sp>
      <p:sp>
        <p:nvSpPr>
          <p:cNvPr id="7" name="Text Placeholder 3">
            <a:extLst>
              <a:ext uri="{FF2B5EF4-FFF2-40B4-BE49-F238E27FC236}">
                <a16:creationId xmlns:a16="http://schemas.microsoft.com/office/drawing/2014/main" id="{97AC4BC5-E143-D8C4-84BA-33D83D4305CE}"/>
              </a:ext>
            </a:extLst>
          </p:cNvPr>
          <p:cNvSpPr>
            <a:spLocks noGrp="1"/>
          </p:cNvSpPr>
          <p:nvPr>
            <p:ph type="body" sz="half" idx="20" hasCustomPrompt="1"/>
          </p:nvPr>
        </p:nvSpPr>
        <p:spPr>
          <a:xfrm>
            <a:off x="1524000" y="4547272"/>
            <a:ext cx="9144000" cy="546835"/>
          </a:xfrm>
          <a:prstGeom prst="rect">
            <a:avLst/>
          </a:prstGeom>
        </p:spPr>
        <p:txBody>
          <a:bodyPr/>
          <a:lstStyle>
            <a:lvl1pPr marL="285750" indent="-285750">
              <a:lnSpc>
                <a:spcPct val="100000"/>
              </a:lnSpc>
              <a:buFont typeface="Arial" panose="020B0604020202020204" pitchFamily="34" charset="0"/>
              <a:buChar char="•"/>
              <a:defRPr sz="1500" b="0" i="0">
                <a:solidFill>
                  <a:srgbClr val="F89F35"/>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FIRST LEVEL</a:t>
            </a:r>
          </a:p>
          <a:p>
            <a:pPr lvl="1"/>
            <a:r>
              <a:rPr lang="en-US" dirty="0"/>
              <a:t>Second Level</a:t>
            </a:r>
          </a:p>
          <a:p>
            <a:pPr lvl="0"/>
            <a:endParaRPr lang="en-US" dirty="0"/>
          </a:p>
        </p:txBody>
      </p:sp>
      <p:sp>
        <p:nvSpPr>
          <p:cNvPr id="8" name="Text Placeholder 3">
            <a:extLst>
              <a:ext uri="{FF2B5EF4-FFF2-40B4-BE49-F238E27FC236}">
                <a16:creationId xmlns:a16="http://schemas.microsoft.com/office/drawing/2014/main" id="{DC49E1AB-DAE2-ECD9-3557-2D159251B12E}"/>
              </a:ext>
            </a:extLst>
          </p:cNvPr>
          <p:cNvSpPr>
            <a:spLocks noGrp="1"/>
          </p:cNvSpPr>
          <p:nvPr>
            <p:ph type="body" sz="half" idx="21" hasCustomPrompt="1"/>
          </p:nvPr>
        </p:nvSpPr>
        <p:spPr>
          <a:xfrm>
            <a:off x="1524000" y="5195017"/>
            <a:ext cx="9144000" cy="546835"/>
          </a:xfrm>
          <a:prstGeom prst="rect">
            <a:avLst/>
          </a:prstGeom>
        </p:spPr>
        <p:txBody>
          <a:bodyPr/>
          <a:lstStyle>
            <a:lvl1pPr marL="285750" indent="-285750">
              <a:lnSpc>
                <a:spcPct val="100000"/>
              </a:lnSpc>
              <a:buFont typeface="Arial" panose="020B0604020202020204" pitchFamily="34" charset="0"/>
              <a:buChar char="•"/>
              <a:defRPr sz="1500" b="0" i="0">
                <a:solidFill>
                  <a:srgbClr val="F89F35"/>
                </a:solidFill>
                <a:latin typeface="Montserrat 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FIRST LEVEL</a:t>
            </a:r>
          </a:p>
          <a:p>
            <a:pPr lvl="1"/>
            <a:r>
              <a:rPr lang="en-US" dirty="0"/>
              <a:t>Second Level</a:t>
            </a:r>
          </a:p>
          <a:p>
            <a:pPr lvl="0"/>
            <a:endParaRPr lang="en-US" dirty="0"/>
          </a:p>
        </p:txBody>
      </p:sp>
    </p:spTree>
    <p:extLst>
      <p:ext uri="{BB962C8B-B14F-4D97-AF65-F5344CB8AC3E}">
        <p14:creationId xmlns:p14="http://schemas.microsoft.com/office/powerpoint/2010/main" val="333549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a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117ED9-2C16-1D2A-0EA3-472E140BE9AF}"/>
              </a:ext>
            </a:extLst>
          </p:cNvPr>
          <p:cNvSpPr>
            <a:spLocks noGrp="1"/>
          </p:cNvSpPr>
          <p:nvPr>
            <p:ph type="pic" idx="1"/>
          </p:nvPr>
        </p:nvSpPr>
        <p:spPr>
          <a:xfrm>
            <a:off x="6152827" y="1357460"/>
            <a:ext cx="5592965" cy="500563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grpSp>
        <p:nvGrpSpPr>
          <p:cNvPr id="8" name="Group 7">
            <a:extLst>
              <a:ext uri="{FF2B5EF4-FFF2-40B4-BE49-F238E27FC236}">
                <a16:creationId xmlns:a16="http://schemas.microsoft.com/office/drawing/2014/main" id="{07209DCE-3DDC-14AD-8960-2FA98E9E853D}"/>
              </a:ext>
            </a:extLst>
          </p:cNvPr>
          <p:cNvGrpSpPr/>
          <p:nvPr userDrawn="1"/>
        </p:nvGrpSpPr>
        <p:grpSpPr>
          <a:xfrm>
            <a:off x="580250" y="1508288"/>
            <a:ext cx="107913" cy="390983"/>
            <a:chOff x="2921891" y="2109355"/>
            <a:chExt cx="107913" cy="390983"/>
          </a:xfrm>
        </p:grpSpPr>
        <p:sp>
          <p:nvSpPr>
            <p:cNvPr id="9" name="Oval 8">
              <a:extLst>
                <a:ext uri="{FF2B5EF4-FFF2-40B4-BE49-F238E27FC236}">
                  <a16:creationId xmlns:a16="http://schemas.microsoft.com/office/drawing/2014/main" id="{E2188AC5-F8D1-F4A8-A329-35C8419E14D7}"/>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a:extLst>
                <a:ext uri="{FF2B5EF4-FFF2-40B4-BE49-F238E27FC236}">
                  <a16:creationId xmlns:a16="http://schemas.microsoft.com/office/drawing/2014/main" id="{B5919625-08F5-E5F0-F7B0-78BB84E95B4E}"/>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a:extLst>
                <a:ext uri="{FF2B5EF4-FFF2-40B4-BE49-F238E27FC236}">
                  <a16:creationId xmlns:a16="http://schemas.microsoft.com/office/drawing/2014/main" id="{4A8712B9-F684-B441-FB7F-9C0097615C63}"/>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2" name="Straight Connector 11">
            <a:extLst>
              <a:ext uri="{FF2B5EF4-FFF2-40B4-BE49-F238E27FC236}">
                <a16:creationId xmlns:a16="http://schemas.microsoft.com/office/drawing/2014/main" id="{2872B74A-F27B-0C76-4F4C-644BE2CD89BE}"/>
              </a:ext>
            </a:extLst>
          </p:cNvPr>
          <p:cNvCxnSpPr>
            <a:cxnSpLocks/>
          </p:cNvCxnSpPr>
          <p:nvPr userDrawn="1"/>
        </p:nvCxnSpPr>
        <p:spPr>
          <a:xfrm>
            <a:off x="753064" y="150828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EC2117FB-7FE3-ED17-51F2-D615F9AFFA18}"/>
              </a:ext>
            </a:extLst>
          </p:cNvPr>
          <p:cNvSpPr>
            <a:spLocks noGrp="1"/>
          </p:cNvSpPr>
          <p:nvPr>
            <p:ph type="title" hasCustomPrompt="1"/>
          </p:nvPr>
        </p:nvSpPr>
        <p:spPr>
          <a:xfrm>
            <a:off x="839788" y="1329179"/>
            <a:ext cx="3953445" cy="982744"/>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a:t>
            </a:r>
            <a:br>
              <a:rPr lang="en-US" dirty="0"/>
            </a:br>
            <a:r>
              <a:rPr lang="en-US" dirty="0"/>
              <a:t>Here</a:t>
            </a:r>
          </a:p>
        </p:txBody>
      </p:sp>
      <p:sp>
        <p:nvSpPr>
          <p:cNvPr id="16" name="Text Placeholder 3">
            <a:extLst>
              <a:ext uri="{FF2B5EF4-FFF2-40B4-BE49-F238E27FC236}">
                <a16:creationId xmlns:a16="http://schemas.microsoft.com/office/drawing/2014/main" id="{F85105FA-DE95-CDDA-63D4-C2758BD83BF0}"/>
              </a:ext>
            </a:extLst>
          </p:cNvPr>
          <p:cNvSpPr>
            <a:spLocks noGrp="1"/>
          </p:cNvSpPr>
          <p:nvPr>
            <p:ph type="body" sz="half" idx="2" hasCustomPrompt="1"/>
          </p:nvPr>
        </p:nvSpPr>
        <p:spPr>
          <a:xfrm>
            <a:off x="839788" y="2340204"/>
            <a:ext cx="3953445" cy="544398"/>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Text Placeholder 3">
            <a:extLst>
              <a:ext uri="{FF2B5EF4-FFF2-40B4-BE49-F238E27FC236}">
                <a16:creationId xmlns:a16="http://schemas.microsoft.com/office/drawing/2014/main" id="{2E4DAAAB-A920-431D-537F-DD07273D5045}"/>
              </a:ext>
            </a:extLst>
          </p:cNvPr>
          <p:cNvSpPr>
            <a:spLocks noGrp="1"/>
          </p:cNvSpPr>
          <p:nvPr>
            <p:ph type="body" sz="half" idx="13" hasCustomPrompt="1"/>
          </p:nvPr>
        </p:nvSpPr>
        <p:spPr>
          <a:xfrm>
            <a:off x="839788" y="2962373"/>
            <a:ext cx="3953445" cy="2967088"/>
          </a:xfrm>
          <a:prstGeom prst="rect">
            <a:avLst/>
          </a:prstGeom>
        </p:spPr>
        <p:txBody>
          <a:bodyPr/>
          <a:lstStyle>
            <a:lvl1pPr marL="0" indent="0">
              <a:buNone/>
              <a:defRPr sz="13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a:t>
            </a:r>
          </a:p>
        </p:txBody>
      </p:sp>
      <p:sp>
        <p:nvSpPr>
          <p:cNvPr id="21" name="Slide Number Placeholder 5">
            <a:extLst>
              <a:ext uri="{FF2B5EF4-FFF2-40B4-BE49-F238E27FC236}">
                <a16:creationId xmlns:a16="http://schemas.microsoft.com/office/drawing/2014/main" id="{5858AFF3-2E13-FE98-E956-94D14A5E6D03}"/>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14" name="Text Placeholder 3">
            <a:extLst>
              <a:ext uri="{FF2B5EF4-FFF2-40B4-BE49-F238E27FC236}">
                <a16:creationId xmlns:a16="http://schemas.microsoft.com/office/drawing/2014/main" id="{D0CCD96A-3399-DDBE-7C20-5BD10B625EB1}"/>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8" name="Text Placeholder 3">
            <a:extLst>
              <a:ext uri="{FF2B5EF4-FFF2-40B4-BE49-F238E27FC236}">
                <a16:creationId xmlns:a16="http://schemas.microsoft.com/office/drawing/2014/main" id="{176C3D20-7A3C-3FBA-255E-7F68B17BA38C}"/>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19" name="Picture 18">
            <a:extLst>
              <a:ext uri="{FF2B5EF4-FFF2-40B4-BE49-F238E27FC236}">
                <a16:creationId xmlns:a16="http://schemas.microsoft.com/office/drawing/2014/main" id="{D36D8DB7-D806-FE0F-1263-23F307DDC1E7}"/>
              </a:ext>
            </a:extLst>
          </p:cNvPr>
          <p:cNvPicPr>
            <a:picLocks noChangeAspect="1"/>
          </p:cNvPicPr>
          <p:nvPr userDrawn="1"/>
        </p:nvPicPr>
        <p:blipFill>
          <a:blip r:embed="rId2"/>
          <a:srcRect/>
          <a:stretch/>
        </p:blipFill>
        <p:spPr>
          <a:xfrm>
            <a:off x="10037298" y="312887"/>
            <a:ext cx="1904924" cy="297991"/>
          </a:xfrm>
          <a:prstGeom prst="rect">
            <a:avLst/>
          </a:prstGeom>
        </p:spPr>
      </p:pic>
    </p:spTree>
    <p:extLst>
      <p:ext uri="{BB962C8B-B14F-4D97-AF65-F5344CB8AC3E}">
        <p14:creationId xmlns:p14="http://schemas.microsoft.com/office/powerpoint/2010/main" val="71319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b 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184062-13C4-B69D-A97A-4330882C5D84}"/>
              </a:ext>
            </a:extLst>
          </p:cNvPr>
          <p:cNvSpPr>
            <a:spLocks noGrp="1"/>
          </p:cNvSpPr>
          <p:nvPr>
            <p:ph type="title" hasCustomPrompt="1"/>
          </p:nvPr>
        </p:nvSpPr>
        <p:spPr>
          <a:xfrm>
            <a:off x="839787" y="1348033"/>
            <a:ext cx="10840011" cy="54181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grpSp>
        <p:nvGrpSpPr>
          <p:cNvPr id="9" name="Group 8">
            <a:extLst>
              <a:ext uri="{FF2B5EF4-FFF2-40B4-BE49-F238E27FC236}">
                <a16:creationId xmlns:a16="http://schemas.microsoft.com/office/drawing/2014/main" id="{DE9A07A0-1484-DB26-E5F1-FBCB86A40842}"/>
              </a:ext>
            </a:extLst>
          </p:cNvPr>
          <p:cNvGrpSpPr/>
          <p:nvPr userDrawn="1"/>
        </p:nvGrpSpPr>
        <p:grpSpPr>
          <a:xfrm>
            <a:off x="580250" y="1508288"/>
            <a:ext cx="107913" cy="390983"/>
            <a:chOff x="2921891" y="2109355"/>
            <a:chExt cx="107913" cy="390983"/>
          </a:xfrm>
        </p:grpSpPr>
        <p:sp>
          <p:nvSpPr>
            <p:cNvPr id="10" name="Oval 9">
              <a:extLst>
                <a:ext uri="{FF2B5EF4-FFF2-40B4-BE49-F238E27FC236}">
                  <a16:creationId xmlns:a16="http://schemas.microsoft.com/office/drawing/2014/main" id="{B40695E1-8150-7FEE-CF60-58D9BEECF699}"/>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Oval 10">
              <a:extLst>
                <a:ext uri="{FF2B5EF4-FFF2-40B4-BE49-F238E27FC236}">
                  <a16:creationId xmlns:a16="http://schemas.microsoft.com/office/drawing/2014/main" id="{CF8CF3C4-EAEE-BBED-FEF4-86EDA34392A0}"/>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a:extLst>
                <a:ext uri="{FF2B5EF4-FFF2-40B4-BE49-F238E27FC236}">
                  <a16:creationId xmlns:a16="http://schemas.microsoft.com/office/drawing/2014/main" id="{955BA383-DAE3-39B3-739F-3F6D7FF34F00}"/>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3" name="Straight Connector 12">
            <a:extLst>
              <a:ext uri="{FF2B5EF4-FFF2-40B4-BE49-F238E27FC236}">
                <a16:creationId xmlns:a16="http://schemas.microsoft.com/office/drawing/2014/main" id="{F3DBD5AB-8D16-381C-6195-B6E45B830CEC}"/>
              </a:ext>
            </a:extLst>
          </p:cNvPr>
          <p:cNvCxnSpPr>
            <a:cxnSpLocks/>
          </p:cNvCxnSpPr>
          <p:nvPr userDrawn="1"/>
        </p:nvCxnSpPr>
        <p:spPr>
          <a:xfrm>
            <a:off x="753064" y="150828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 name="Picture Placeholder 2">
            <a:extLst>
              <a:ext uri="{FF2B5EF4-FFF2-40B4-BE49-F238E27FC236}">
                <a16:creationId xmlns:a16="http://schemas.microsoft.com/office/drawing/2014/main" id="{0A2D8AC7-5BB4-DBDF-BE95-0184D9AEF45F}"/>
              </a:ext>
            </a:extLst>
          </p:cNvPr>
          <p:cNvSpPr>
            <a:spLocks noGrp="1"/>
          </p:cNvSpPr>
          <p:nvPr>
            <p:ph type="pic" idx="1"/>
          </p:nvPr>
        </p:nvSpPr>
        <p:spPr>
          <a:xfrm>
            <a:off x="839789" y="2573518"/>
            <a:ext cx="10840019" cy="38084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ext Placeholder 3">
            <a:extLst>
              <a:ext uri="{FF2B5EF4-FFF2-40B4-BE49-F238E27FC236}">
                <a16:creationId xmlns:a16="http://schemas.microsoft.com/office/drawing/2014/main" id="{E26C9D95-61EE-EE73-6F3E-F173391ACCB5}"/>
              </a:ext>
            </a:extLst>
          </p:cNvPr>
          <p:cNvSpPr>
            <a:spLocks noGrp="1"/>
          </p:cNvSpPr>
          <p:nvPr>
            <p:ph type="body" sz="half" idx="2" hasCustomPrompt="1"/>
          </p:nvPr>
        </p:nvSpPr>
        <p:spPr>
          <a:xfrm>
            <a:off x="839788" y="1929908"/>
            <a:ext cx="10840004" cy="407939"/>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Slide Number Placeholder 5">
            <a:extLst>
              <a:ext uri="{FF2B5EF4-FFF2-40B4-BE49-F238E27FC236}">
                <a16:creationId xmlns:a16="http://schemas.microsoft.com/office/drawing/2014/main" id="{12712E9E-ACC8-59C7-2AC4-09D963D17BC4}"/>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8" name="Text Placeholder 3">
            <a:extLst>
              <a:ext uri="{FF2B5EF4-FFF2-40B4-BE49-F238E27FC236}">
                <a16:creationId xmlns:a16="http://schemas.microsoft.com/office/drawing/2014/main" id="{F95B8CF6-6262-2BB8-A1B1-8F4E98A4A326}"/>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8" name="Text Placeholder 3">
            <a:extLst>
              <a:ext uri="{FF2B5EF4-FFF2-40B4-BE49-F238E27FC236}">
                <a16:creationId xmlns:a16="http://schemas.microsoft.com/office/drawing/2014/main" id="{EA8AFA5F-02D3-C77E-67B1-BB5E6477EC8F}"/>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19" name="Picture 18">
            <a:extLst>
              <a:ext uri="{FF2B5EF4-FFF2-40B4-BE49-F238E27FC236}">
                <a16:creationId xmlns:a16="http://schemas.microsoft.com/office/drawing/2014/main" id="{91D878D2-8447-2C09-FA60-0120807B03D0}"/>
              </a:ext>
            </a:extLst>
          </p:cNvPr>
          <p:cNvPicPr>
            <a:picLocks noChangeAspect="1"/>
          </p:cNvPicPr>
          <p:nvPr userDrawn="1"/>
        </p:nvPicPr>
        <p:blipFill>
          <a:blip r:embed="rId2"/>
          <a:srcRect/>
          <a:stretch/>
        </p:blipFill>
        <p:spPr>
          <a:xfrm>
            <a:off x="10037298" y="312887"/>
            <a:ext cx="1904924" cy="297991"/>
          </a:xfrm>
          <a:prstGeom prst="rect">
            <a:avLst/>
          </a:prstGeom>
        </p:spPr>
      </p:pic>
    </p:spTree>
    <p:extLst>
      <p:ext uri="{BB962C8B-B14F-4D97-AF65-F5344CB8AC3E}">
        <p14:creationId xmlns:p14="http://schemas.microsoft.com/office/powerpoint/2010/main" val="366225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_Picture with Caption">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A2D8AC7-5BB4-DBDF-BE95-0184D9AEF45F}"/>
              </a:ext>
            </a:extLst>
          </p:cNvPr>
          <p:cNvSpPr>
            <a:spLocks noGrp="1"/>
          </p:cNvSpPr>
          <p:nvPr>
            <p:ph type="pic" idx="1"/>
          </p:nvPr>
        </p:nvSpPr>
        <p:spPr>
          <a:xfrm>
            <a:off x="1496902" y="2361090"/>
            <a:ext cx="2373189" cy="21460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Picture Placeholder 2">
            <a:extLst>
              <a:ext uri="{FF2B5EF4-FFF2-40B4-BE49-F238E27FC236}">
                <a16:creationId xmlns:a16="http://schemas.microsoft.com/office/drawing/2014/main" id="{51DEB38E-1058-D264-DAA8-B6695D7BAA91}"/>
              </a:ext>
            </a:extLst>
          </p:cNvPr>
          <p:cNvSpPr>
            <a:spLocks noGrp="1"/>
          </p:cNvSpPr>
          <p:nvPr>
            <p:ph type="pic" idx="10"/>
          </p:nvPr>
        </p:nvSpPr>
        <p:spPr>
          <a:xfrm>
            <a:off x="4909405" y="2361090"/>
            <a:ext cx="2373189" cy="21460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Picture Placeholder 2">
            <a:extLst>
              <a:ext uri="{FF2B5EF4-FFF2-40B4-BE49-F238E27FC236}">
                <a16:creationId xmlns:a16="http://schemas.microsoft.com/office/drawing/2014/main" id="{3AFF4349-E705-0656-4387-26A597E75C26}"/>
              </a:ext>
            </a:extLst>
          </p:cNvPr>
          <p:cNvSpPr>
            <a:spLocks noGrp="1"/>
          </p:cNvSpPr>
          <p:nvPr>
            <p:ph type="pic" idx="11"/>
          </p:nvPr>
        </p:nvSpPr>
        <p:spPr>
          <a:xfrm>
            <a:off x="8321908" y="2361090"/>
            <a:ext cx="2373189" cy="21460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a:extLst>
              <a:ext uri="{FF2B5EF4-FFF2-40B4-BE49-F238E27FC236}">
                <a16:creationId xmlns:a16="http://schemas.microsoft.com/office/drawing/2014/main" id="{EFD5847A-3E75-22A5-E145-066AF5D4D92C}"/>
              </a:ext>
            </a:extLst>
          </p:cNvPr>
          <p:cNvSpPr>
            <a:spLocks noGrp="1"/>
          </p:cNvSpPr>
          <p:nvPr>
            <p:ph type="body" sz="half" idx="13" hasCustomPrompt="1"/>
          </p:nvPr>
        </p:nvSpPr>
        <p:spPr>
          <a:xfrm>
            <a:off x="1496902" y="4691227"/>
            <a:ext cx="2373186" cy="543495"/>
          </a:xfrm>
          <a:prstGeom prst="rect">
            <a:avLst/>
          </a:prstGeom>
        </p:spPr>
        <p:txBody>
          <a:bodyPr/>
          <a:lstStyle>
            <a:lvl1pPr marL="0" indent="0">
              <a:lnSpc>
                <a:spcPts val="1020"/>
              </a:lnSpc>
              <a:buNone/>
              <a:defRPr sz="18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MODERATOR</a:t>
            </a:r>
          </a:p>
          <a:p>
            <a:pPr lvl="0"/>
            <a:r>
              <a:rPr lang="en-US" dirty="0"/>
              <a:t>NAME</a:t>
            </a:r>
          </a:p>
        </p:txBody>
      </p:sp>
      <p:sp>
        <p:nvSpPr>
          <p:cNvPr id="19" name="Slide Number Placeholder 5">
            <a:extLst>
              <a:ext uri="{FF2B5EF4-FFF2-40B4-BE49-F238E27FC236}">
                <a16:creationId xmlns:a16="http://schemas.microsoft.com/office/drawing/2014/main" id="{448DBC9E-3939-D715-350D-D7AD300AFBA7}"/>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3" name="Title 1">
            <a:extLst>
              <a:ext uri="{FF2B5EF4-FFF2-40B4-BE49-F238E27FC236}">
                <a16:creationId xmlns:a16="http://schemas.microsoft.com/office/drawing/2014/main" id="{35940E3C-6C8C-4A97-F8E6-ECD723498BDF}"/>
              </a:ext>
            </a:extLst>
          </p:cNvPr>
          <p:cNvSpPr>
            <a:spLocks noGrp="1"/>
          </p:cNvSpPr>
          <p:nvPr>
            <p:ph type="title" hasCustomPrompt="1"/>
          </p:nvPr>
        </p:nvSpPr>
        <p:spPr>
          <a:xfrm>
            <a:off x="839787" y="1348033"/>
            <a:ext cx="10840011" cy="54181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Presenters</a:t>
            </a:r>
          </a:p>
        </p:txBody>
      </p:sp>
      <p:grpSp>
        <p:nvGrpSpPr>
          <p:cNvPr id="16" name="Group 15">
            <a:extLst>
              <a:ext uri="{FF2B5EF4-FFF2-40B4-BE49-F238E27FC236}">
                <a16:creationId xmlns:a16="http://schemas.microsoft.com/office/drawing/2014/main" id="{60FF2CEF-EC56-1CF9-C74C-94B3925A30CC}"/>
              </a:ext>
            </a:extLst>
          </p:cNvPr>
          <p:cNvGrpSpPr/>
          <p:nvPr userDrawn="1"/>
        </p:nvGrpSpPr>
        <p:grpSpPr>
          <a:xfrm>
            <a:off x="580250" y="1508288"/>
            <a:ext cx="107913" cy="390983"/>
            <a:chOff x="2921891" y="2109355"/>
            <a:chExt cx="107913" cy="390983"/>
          </a:xfrm>
        </p:grpSpPr>
        <p:sp>
          <p:nvSpPr>
            <p:cNvPr id="18" name="Oval 17">
              <a:extLst>
                <a:ext uri="{FF2B5EF4-FFF2-40B4-BE49-F238E27FC236}">
                  <a16:creationId xmlns:a16="http://schemas.microsoft.com/office/drawing/2014/main" id="{E9A0EB2E-C34F-5143-60B9-C701986C355B}"/>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0" name="Oval 19">
              <a:extLst>
                <a:ext uri="{FF2B5EF4-FFF2-40B4-BE49-F238E27FC236}">
                  <a16:creationId xmlns:a16="http://schemas.microsoft.com/office/drawing/2014/main" id="{6A6C3A19-CCCB-ADF6-A4DC-63BDA65B7C58}"/>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1" name="Oval 20">
              <a:extLst>
                <a:ext uri="{FF2B5EF4-FFF2-40B4-BE49-F238E27FC236}">
                  <a16:creationId xmlns:a16="http://schemas.microsoft.com/office/drawing/2014/main" id="{2E226B21-7510-C325-5C66-F699E2FFDCA9}"/>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22" name="Straight Connector 21">
            <a:extLst>
              <a:ext uri="{FF2B5EF4-FFF2-40B4-BE49-F238E27FC236}">
                <a16:creationId xmlns:a16="http://schemas.microsoft.com/office/drawing/2014/main" id="{B412F19B-4A4D-E33B-8F9C-4739176068A6}"/>
              </a:ext>
            </a:extLst>
          </p:cNvPr>
          <p:cNvCxnSpPr>
            <a:cxnSpLocks/>
          </p:cNvCxnSpPr>
          <p:nvPr userDrawn="1"/>
        </p:nvCxnSpPr>
        <p:spPr>
          <a:xfrm>
            <a:off x="753064" y="150828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0" name="Text Placeholder 3">
            <a:extLst>
              <a:ext uri="{FF2B5EF4-FFF2-40B4-BE49-F238E27FC236}">
                <a16:creationId xmlns:a16="http://schemas.microsoft.com/office/drawing/2014/main" id="{D83DB10D-920E-D2A5-4BF6-B463DB229143}"/>
              </a:ext>
            </a:extLst>
          </p:cNvPr>
          <p:cNvSpPr>
            <a:spLocks noGrp="1"/>
          </p:cNvSpPr>
          <p:nvPr>
            <p:ph type="body" sz="half" idx="16"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1" name="Text Placeholder 3">
            <a:extLst>
              <a:ext uri="{FF2B5EF4-FFF2-40B4-BE49-F238E27FC236}">
                <a16:creationId xmlns:a16="http://schemas.microsoft.com/office/drawing/2014/main" id="{ADD7ACBB-0693-D735-FFED-2859145DAAE9}"/>
              </a:ext>
            </a:extLst>
          </p:cNvPr>
          <p:cNvSpPr>
            <a:spLocks noGrp="1"/>
          </p:cNvSpPr>
          <p:nvPr>
            <p:ph type="body" sz="half" idx="17"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12" name="Picture 11">
            <a:extLst>
              <a:ext uri="{FF2B5EF4-FFF2-40B4-BE49-F238E27FC236}">
                <a16:creationId xmlns:a16="http://schemas.microsoft.com/office/drawing/2014/main" id="{038CC6C6-2E4D-1C42-C536-B8E588B355F4}"/>
              </a:ext>
            </a:extLst>
          </p:cNvPr>
          <p:cNvPicPr>
            <a:picLocks noChangeAspect="1"/>
          </p:cNvPicPr>
          <p:nvPr userDrawn="1"/>
        </p:nvPicPr>
        <p:blipFill>
          <a:blip r:embed="rId2"/>
          <a:srcRect/>
          <a:stretch/>
        </p:blipFill>
        <p:spPr>
          <a:xfrm>
            <a:off x="10037298" y="312887"/>
            <a:ext cx="1904924" cy="297991"/>
          </a:xfrm>
          <a:prstGeom prst="rect">
            <a:avLst/>
          </a:prstGeom>
        </p:spPr>
      </p:pic>
      <p:sp>
        <p:nvSpPr>
          <p:cNvPr id="17" name="Text Placeholder 3">
            <a:extLst>
              <a:ext uri="{FF2B5EF4-FFF2-40B4-BE49-F238E27FC236}">
                <a16:creationId xmlns:a16="http://schemas.microsoft.com/office/drawing/2014/main" id="{44218DD7-D824-EF80-D9E4-1A5B829D1702}"/>
              </a:ext>
            </a:extLst>
          </p:cNvPr>
          <p:cNvSpPr>
            <a:spLocks noGrp="1"/>
          </p:cNvSpPr>
          <p:nvPr>
            <p:ph type="body" sz="half" idx="18" hasCustomPrompt="1"/>
          </p:nvPr>
        </p:nvSpPr>
        <p:spPr>
          <a:xfrm>
            <a:off x="1496902" y="5415605"/>
            <a:ext cx="2373186" cy="711413"/>
          </a:xfrm>
          <a:prstGeom prst="rect">
            <a:avLst/>
          </a:prstGeom>
        </p:spPr>
        <p:txBody>
          <a:bodyPr/>
          <a:lstStyle>
            <a:lvl1pPr marL="0" indent="0">
              <a:lnSpc>
                <a:spcPts val="880"/>
              </a:lnSpc>
              <a:buNone/>
              <a:defRPr sz="14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a:p>
            <a:pPr lvl="0"/>
            <a:r>
              <a:rPr lang="en-US" dirty="0"/>
              <a:t>Speaker Country</a:t>
            </a:r>
          </a:p>
        </p:txBody>
      </p:sp>
      <p:sp>
        <p:nvSpPr>
          <p:cNvPr id="26" name="Text Placeholder 3">
            <a:extLst>
              <a:ext uri="{FF2B5EF4-FFF2-40B4-BE49-F238E27FC236}">
                <a16:creationId xmlns:a16="http://schemas.microsoft.com/office/drawing/2014/main" id="{1A6B58DA-8B20-0A34-F360-78F0661297CC}"/>
              </a:ext>
            </a:extLst>
          </p:cNvPr>
          <p:cNvSpPr>
            <a:spLocks noGrp="1"/>
          </p:cNvSpPr>
          <p:nvPr>
            <p:ph type="body" sz="half" idx="21" hasCustomPrompt="1"/>
          </p:nvPr>
        </p:nvSpPr>
        <p:spPr>
          <a:xfrm>
            <a:off x="4908696" y="4701059"/>
            <a:ext cx="2373186" cy="543495"/>
          </a:xfrm>
          <a:prstGeom prst="rect">
            <a:avLst/>
          </a:prstGeom>
        </p:spPr>
        <p:txBody>
          <a:bodyPr/>
          <a:lstStyle>
            <a:lvl1pPr marL="0" indent="0">
              <a:lnSpc>
                <a:spcPts val="1020"/>
              </a:lnSpc>
              <a:buNone/>
              <a:defRPr sz="18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MODERATOR</a:t>
            </a:r>
          </a:p>
          <a:p>
            <a:pPr lvl="0"/>
            <a:r>
              <a:rPr lang="en-US" dirty="0"/>
              <a:t>NAME</a:t>
            </a:r>
          </a:p>
        </p:txBody>
      </p:sp>
      <p:sp>
        <p:nvSpPr>
          <p:cNvPr id="30" name="Text Placeholder 3">
            <a:extLst>
              <a:ext uri="{FF2B5EF4-FFF2-40B4-BE49-F238E27FC236}">
                <a16:creationId xmlns:a16="http://schemas.microsoft.com/office/drawing/2014/main" id="{2A5E4DAE-B9CA-E224-6BD4-ACE93EA4AB97}"/>
              </a:ext>
            </a:extLst>
          </p:cNvPr>
          <p:cNvSpPr>
            <a:spLocks noGrp="1"/>
          </p:cNvSpPr>
          <p:nvPr>
            <p:ph type="body" sz="half" idx="22" hasCustomPrompt="1"/>
          </p:nvPr>
        </p:nvSpPr>
        <p:spPr>
          <a:xfrm>
            <a:off x="8320490" y="4701059"/>
            <a:ext cx="2373186" cy="543495"/>
          </a:xfrm>
          <a:prstGeom prst="rect">
            <a:avLst/>
          </a:prstGeom>
        </p:spPr>
        <p:txBody>
          <a:bodyPr/>
          <a:lstStyle>
            <a:lvl1pPr marL="0" indent="0">
              <a:lnSpc>
                <a:spcPts val="1020"/>
              </a:lnSpc>
              <a:buNone/>
              <a:defRPr sz="18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MODERATOR</a:t>
            </a:r>
          </a:p>
          <a:p>
            <a:pPr lvl="0"/>
            <a:r>
              <a:rPr lang="en-US" dirty="0"/>
              <a:t>NAME</a:t>
            </a:r>
          </a:p>
        </p:txBody>
      </p:sp>
      <p:sp>
        <p:nvSpPr>
          <p:cNvPr id="31" name="Text Placeholder 3">
            <a:extLst>
              <a:ext uri="{FF2B5EF4-FFF2-40B4-BE49-F238E27FC236}">
                <a16:creationId xmlns:a16="http://schemas.microsoft.com/office/drawing/2014/main" id="{E9ADB875-42BA-23B8-9DEF-36FC8483D230}"/>
              </a:ext>
            </a:extLst>
          </p:cNvPr>
          <p:cNvSpPr>
            <a:spLocks noGrp="1"/>
          </p:cNvSpPr>
          <p:nvPr>
            <p:ph type="body" sz="half" idx="23" hasCustomPrompt="1"/>
          </p:nvPr>
        </p:nvSpPr>
        <p:spPr>
          <a:xfrm>
            <a:off x="4908696" y="5415605"/>
            <a:ext cx="2373186" cy="711413"/>
          </a:xfrm>
          <a:prstGeom prst="rect">
            <a:avLst/>
          </a:prstGeom>
        </p:spPr>
        <p:txBody>
          <a:bodyPr/>
          <a:lstStyle>
            <a:lvl1pPr marL="0" indent="0">
              <a:lnSpc>
                <a:spcPts val="880"/>
              </a:lnSpc>
              <a:buNone/>
              <a:defRPr sz="14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a:p>
            <a:pPr lvl="0"/>
            <a:r>
              <a:rPr lang="en-US" dirty="0"/>
              <a:t>Speaker Country</a:t>
            </a:r>
          </a:p>
        </p:txBody>
      </p:sp>
      <p:sp>
        <p:nvSpPr>
          <p:cNvPr id="32" name="Text Placeholder 3">
            <a:extLst>
              <a:ext uri="{FF2B5EF4-FFF2-40B4-BE49-F238E27FC236}">
                <a16:creationId xmlns:a16="http://schemas.microsoft.com/office/drawing/2014/main" id="{7FE6F8BD-7694-DB9B-F1B1-D03F0356B7DB}"/>
              </a:ext>
            </a:extLst>
          </p:cNvPr>
          <p:cNvSpPr>
            <a:spLocks noGrp="1"/>
          </p:cNvSpPr>
          <p:nvPr>
            <p:ph type="body" sz="half" idx="24" hasCustomPrompt="1"/>
          </p:nvPr>
        </p:nvSpPr>
        <p:spPr>
          <a:xfrm>
            <a:off x="8320490" y="5415605"/>
            <a:ext cx="2373186" cy="711413"/>
          </a:xfrm>
          <a:prstGeom prst="rect">
            <a:avLst/>
          </a:prstGeom>
        </p:spPr>
        <p:txBody>
          <a:bodyPr/>
          <a:lstStyle>
            <a:lvl1pPr marL="0" indent="0">
              <a:lnSpc>
                <a:spcPts val="880"/>
              </a:lnSpc>
              <a:buNone/>
              <a:defRPr sz="14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Speaker Title</a:t>
            </a:r>
          </a:p>
          <a:p>
            <a:pPr lvl="0"/>
            <a:r>
              <a:rPr lang="en-US" dirty="0"/>
              <a:t>Speaker Company</a:t>
            </a:r>
          </a:p>
          <a:p>
            <a:pPr lvl="0"/>
            <a:r>
              <a:rPr lang="en-US" dirty="0"/>
              <a:t>Speaker Country</a:t>
            </a:r>
          </a:p>
        </p:txBody>
      </p:sp>
    </p:spTree>
    <p:extLst>
      <p:ext uri="{BB962C8B-B14F-4D97-AF65-F5344CB8AC3E}">
        <p14:creationId xmlns:p14="http://schemas.microsoft.com/office/powerpoint/2010/main" val="299326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a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117ED9-2C16-1D2A-0EA3-472E140BE9AF}"/>
              </a:ext>
            </a:extLst>
          </p:cNvPr>
          <p:cNvSpPr>
            <a:spLocks noGrp="1"/>
          </p:cNvSpPr>
          <p:nvPr>
            <p:ph type="pic" idx="1"/>
          </p:nvPr>
        </p:nvSpPr>
        <p:spPr>
          <a:xfrm>
            <a:off x="5183187" y="641023"/>
            <a:ext cx="6562605" cy="507397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grpSp>
        <p:nvGrpSpPr>
          <p:cNvPr id="8" name="Group 7">
            <a:extLst>
              <a:ext uri="{FF2B5EF4-FFF2-40B4-BE49-F238E27FC236}">
                <a16:creationId xmlns:a16="http://schemas.microsoft.com/office/drawing/2014/main" id="{07209DCE-3DDC-14AD-8960-2FA98E9E853D}"/>
              </a:ext>
            </a:extLst>
          </p:cNvPr>
          <p:cNvGrpSpPr/>
          <p:nvPr userDrawn="1"/>
        </p:nvGrpSpPr>
        <p:grpSpPr>
          <a:xfrm>
            <a:off x="580250" y="1293828"/>
            <a:ext cx="107913" cy="390983"/>
            <a:chOff x="2921891" y="2109355"/>
            <a:chExt cx="107913" cy="390983"/>
          </a:xfrm>
        </p:grpSpPr>
        <p:sp>
          <p:nvSpPr>
            <p:cNvPr id="9" name="Oval 8">
              <a:extLst>
                <a:ext uri="{FF2B5EF4-FFF2-40B4-BE49-F238E27FC236}">
                  <a16:creationId xmlns:a16="http://schemas.microsoft.com/office/drawing/2014/main" id="{E2188AC5-F8D1-F4A8-A329-35C8419E14D7}"/>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Oval 9">
              <a:extLst>
                <a:ext uri="{FF2B5EF4-FFF2-40B4-BE49-F238E27FC236}">
                  <a16:creationId xmlns:a16="http://schemas.microsoft.com/office/drawing/2014/main" id="{B5919625-08F5-E5F0-F7B0-78BB84E95B4E}"/>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a:extLst>
                <a:ext uri="{FF2B5EF4-FFF2-40B4-BE49-F238E27FC236}">
                  <a16:creationId xmlns:a16="http://schemas.microsoft.com/office/drawing/2014/main" id="{4A8712B9-F684-B441-FB7F-9C0097615C63}"/>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2" name="Straight Connector 11">
            <a:extLst>
              <a:ext uri="{FF2B5EF4-FFF2-40B4-BE49-F238E27FC236}">
                <a16:creationId xmlns:a16="http://schemas.microsoft.com/office/drawing/2014/main" id="{2872B74A-F27B-0C76-4F4C-644BE2CD89BE}"/>
              </a:ext>
            </a:extLst>
          </p:cNvPr>
          <p:cNvCxnSpPr>
            <a:cxnSpLocks/>
          </p:cNvCxnSpPr>
          <p:nvPr userDrawn="1"/>
        </p:nvCxnSpPr>
        <p:spPr>
          <a:xfrm>
            <a:off x="753064" y="1293828"/>
            <a:ext cx="0" cy="442117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EC2117FB-7FE3-ED17-51F2-D615F9AFFA18}"/>
              </a:ext>
            </a:extLst>
          </p:cNvPr>
          <p:cNvSpPr>
            <a:spLocks noGrp="1"/>
          </p:cNvSpPr>
          <p:nvPr>
            <p:ph type="title" hasCustomPrompt="1"/>
          </p:nvPr>
        </p:nvSpPr>
        <p:spPr>
          <a:xfrm>
            <a:off x="839788" y="1114719"/>
            <a:ext cx="3953445" cy="982744"/>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a:t>
            </a:r>
            <a:br>
              <a:rPr lang="en-US" dirty="0"/>
            </a:br>
            <a:r>
              <a:rPr lang="en-US" dirty="0"/>
              <a:t>Here</a:t>
            </a:r>
          </a:p>
        </p:txBody>
      </p:sp>
      <p:sp>
        <p:nvSpPr>
          <p:cNvPr id="16" name="Text Placeholder 3">
            <a:extLst>
              <a:ext uri="{FF2B5EF4-FFF2-40B4-BE49-F238E27FC236}">
                <a16:creationId xmlns:a16="http://schemas.microsoft.com/office/drawing/2014/main" id="{F85105FA-DE95-CDDA-63D4-C2758BD83BF0}"/>
              </a:ext>
            </a:extLst>
          </p:cNvPr>
          <p:cNvSpPr>
            <a:spLocks noGrp="1"/>
          </p:cNvSpPr>
          <p:nvPr>
            <p:ph type="body" sz="half" idx="2" hasCustomPrompt="1"/>
          </p:nvPr>
        </p:nvSpPr>
        <p:spPr>
          <a:xfrm>
            <a:off x="839788" y="2125744"/>
            <a:ext cx="3953445" cy="544398"/>
          </a:xfrm>
          <a:prstGeom prst="rect">
            <a:avLst/>
          </a:prstGeom>
        </p:spPr>
        <p:txBody>
          <a:bodyPr/>
          <a:lstStyle>
            <a:lvl1pPr marL="0" indent="0">
              <a:buNone/>
              <a:defRPr sz="1500" b="0" i="0">
                <a:solidFill>
                  <a:srgbClr val="F89F35"/>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7" name="Text Placeholder 3">
            <a:extLst>
              <a:ext uri="{FF2B5EF4-FFF2-40B4-BE49-F238E27FC236}">
                <a16:creationId xmlns:a16="http://schemas.microsoft.com/office/drawing/2014/main" id="{2E4DAAAB-A920-431D-537F-DD07273D5045}"/>
              </a:ext>
            </a:extLst>
          </p:cNvPr>
          <p:cNvSpPr>
            <a:spLocks noGrp="1"/>
          </p:cNvSpPr>
          <p:nvPr>
            <p:ph type="body" sz="half" idx="13" hasCustomPrompt="1"/>
          </p:nvPr>
        </p:nvSpPr>
        <p:spPr>
          <a:xfrm>
            <a:off x="839788" y="2747913"/>
            <a:ext cx="3953445" cy="2967088"/>
          </a:xfrm>
          <a:prstGeom prst="rect">
            <a:avLst/>
          </a:prstGeom>
        </p:spPr>
        <p:txBody>
          <a:bodyPr/>
          <a:lstStyle>
            <a:lvl1pPr marL="0" indent="0">
              <a:buNone/>
              <a:defRPr sz="13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Body Text</a:t>
            </a:r>
          </a:p>
        </p:txBody>
      </p:sp>
      <p:sp>
        <p:nvSpPr>
          <p:cNvPr id="4" name="Slide Number Placeholder 5">
            <a:extLst>
              <a:ext uri="{FF2B5EF4-FFF2-40B4-BE49-F238E27FC236}">
                <a16:creationId xmlns:a16="http://schemas.microsoft.com/office/drawing/2014/main" id="{EC5E6F8C-DA5E-1EB8-6B1A-F48584AD019D}"/>
              </a:ext>
            </a:extLst>
          </p:cNvPr>
          <p:cNvSpPr txBox="1">
            <a:spLocks/>
          </p:cNvSpPr>
          <p:nvPr userDrawn="1"/>
        </p:nvSpPr>
        <p:spPr>
          <a:xfrm>
            <a:off x="0" y="649287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tx1">
                    <a:lumMod val="75000"/>
                    <a:lumOff val="25000"/>
                  </a:schemeClr>
                </a:solidFill>
                <a:latin typeface="Montserrat" pitchFamily="2" charset="77"/>
                <a:ea typeface="Roboto Condensed Light" panose="02000000000000000000" pitchFamily="2" charset="0"/>
              </a:rPr>
              <a:pPr/>
              <a:t>‹#›</a:t>
            </a:fld>
            <a:endParaRPr lang="en-US" sz="900" b="0" i="0" dirty="0">
              <a:solidFill>
                <a:schemeClr val="tx1">
                  <a:lumMod val="75000"/>
                  <a:lumOff val="25000"/>
                </a:schemeClr>
              </a:solidFill>
              <a:latin typeface="Montserrat" pitchFamily="2" charset="77"/>
              <a:ea typeface="Roboto Condensed Light" panose="02000000000000000000" pitchFamily="2" charset="0"/>
            </a:endParaRPr>
          </a:p>
        </p:txBody>
      </p:sp>
      <p:sp>
        <p:nvSpPr>
          <p:cNvPr id="18" name="Text Placeholder 3">
            <a:extLst>
              <a:ext uri="{FF2B5EF4-FFF2-40B4-BE49-F238E27FC236}">
                <a16:creationId xmlns:a16="http://schemas.microsoft.com/office/drawing/2014/main" id="{4D8A8D7E-01A1-216D-1BDC-60D9731F9CA7}"/>
              </a:ext>
            </a:extLst>
          </p:cNvPr>
          <p:cNvSpPr>
            <a:spLocks noGrp="1"/>
          </p:cNvSpPr>
          <p:nvPr>
            <p:ph type="body" sz="half" idx="15" hasCustomPrompt="1"/>
          </p:nvPr>
        </p:nvSpPr>
        <p:spPr>
          <a:xfrm>
            <a:off x="10104462" y="784620"/>
            <a:ext cx="1914402" cy="231261"/>
          </a:xfrm>
          <a:prstGeom prst="rect">
            <a:avLst/>
          </a:prstGeom>
        </p:spPr>
        <p:txBody>
          <a:bodyPr/>
          <a:lstStyle>
            <a:lvl1pPr marL="0" indent="0" algn="r">
              <a:lnSpc>
                <a:spcPts val="540"/>
              </a:lnSpc>
              <a:buNone/>
              <a:defRPr sz="800" b="1" i="0">
                <a:solidFill>
                  <a:srgbClr val="3DA358"/>
                </a:solidFill>
                <a:latin typeface="Montserrat SemiBold"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WEBINAR TITLE HERE</a:t>
            </a:r>
          </a:p>
        </p:txBody>
      </p:sp>
      <p:sp>
        <p:nvSpPr>
          <p:cNvPr id="19" name="Text Placeholder 3">
            <a:extLst>
              <a:ext uri="{FF2B5EF4-FFF2-40B4-BE49-F238E27FC236}">
                <a16:creationId xmlns:a16="http://schemas.microsoft.com/office/drawing/2014/main" id="{3E3EF773-46A5-1E89-8E23-B8211EF1ABCD}"/>
              </a:ext>
            </a:extLst>
          </p:cNvPr>
          <p:cNvSpPr>
            <a:spLocks noGrp="1"/>
          </p:cNvSpPr>
          <p:nvPr>
            <p:ph type="body" sz="half" idx="16" hasCustomPrompt="1"/>
          </p:nvPr>
        </p:nvSpPr>
        <p:spPr>
          <a:xfrm>
            <a:off x="10104462" y="937020"/>
            <a:ext cx="1914402" cy="231261"/>
          </a:xfrm>
          <a:prstGeom prst="rect">
            <a:avLst/>
          </a:prstGeom>
        </p:spPr>
        <p:txBody>
          <a:bodyPr/>
          <a:lstStyle>
            <a:lvl1pPr marL="0" indent="0" algn="r">
              <a:lnSpc>
                <a:spcPts val="540"/>
              </a:lnSpc>
              <a:buNone/>
              <a:defRPr sz="900" b="0" i="0">
                <a:solidFill>
                  <a:schemeClr val="tx1">
                    <a:lumMod val="75000"/>
                    <a:lumOff val="25000"/>
                  </a:schemeClr>
                </a:solidFill>
                <a:latin typeface="Montserrat ExtraLigh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FAWG Name Here</a:t>
            </a:r>
          </a:p>
        </p:txBody>
      </p:sp>
      <p:pic>
        <p:nvPicPr>
          <p:cNvPr id="20" name="Picture 19">
            <a:extLst>
              <a:ext uri="{FF2B5EF4-FFF2-40B4-BE49-F238E27FC236}">
                <a16:creationId xmlns:a16="http://schemas.microsoft.com/office/drawing/2014/main" id="{88BF786F-9C94-D96D-6D8F-4D8C7AA27717}"/>
              </a:ext>
            </a:extLst>
          </p:cNvPr>
          <p:cNvPicPr>
            <a:picLocks noChangeAspect="1"/>
          </p:cNvPicPr>
          <p:nvPr userDrawn="1"/>
        </p:nvPicPr>
        <p:blipFill>
          <a:blip r:embed="rId2"/>
          <a:srcRect/>
          <a:stretch/>
        </p:blipFill>
        <p:spPr>
          <a:xfrm>
            <a:off x="10037298" y="312887"/>
            <a:ext cx="1904924" cy="297991"/>
          </a:xfrm>
          <a:prstGeom prst="rect">
            <a:avLst/>
          </a:prstGeom>
        </p:spPr>
      </p:pic>
    </p:spTree>
    <p:extLst>
      <p:ext uri="{BB962C8B-B14F-4D97-AF65-F5344CB8AC3E}">
        <p14:creationId xmlns:p14="http://schemas.microsoft.com/office/powerpoint/2010/main" val="3558530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10.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1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1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7.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up of a grey and white wave&#10;&#10;Description automatically generated">
            <a:extLst>
              <a:ext uri="{FF2B5EF4-FFF2-40B4-BE49-F238E27FC236}">
                <a16:creationId xmlns:a16="http://schemas.microsoft.com/office/drawing/2014/main" id="{24E0FC00-9E43-9896-D244-591CE9D5110D}"/>
              </a:ext>
            </a:extLst>
          </p:cNvPr>
          <p:cNvPicPr>
            <a:picLocks noChangeAspect="1"/>
          </p:cNvPicPr>
          <p:nvPr userDrawn="1"/>
        </p:nvPicPr>
        <p:blipFill>
          <a:blip r:embed="rId3"/>
          <a:stretch>
            <a:fillRect/>
          </a:stretch>
        </p:blipFill>
        <p:spPr>
          <a:xfrm>
            <a:off x="0" y="4239"/>
            <a:ext cx="12192000" cy="6865150"/>
          </a:xfrm>
          <a:prstGeom prst="rect">
            <a:avLst/>
          </a:prstGeom>
        </p:spPr>
      </p:pic>
      <p:pic>
        <p:nvPicPr>
          <p:cNvPr id="3" name="Picture 2">
            <a:extLst>
              <a:ext uri="{FF2B5EF4-FFF2-40B4-BE49-F238E27FC236}">
                <a16:creationId xmlns:a16="http://schemas.microsoft.com/office/drawing/2014/main" id="{866B0BAC-6839-FA7E-4FDB-9C207D392EC3}"/>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flipH="1">
            <a:off x="0" y="2657331"/>
            <a:ext cx="3471056" cy="3403678"/>
          </a:xfrm>
          <a:prstGeom prst="rect">
            <a:avLst/>
          </a:prstGeom>
        </p:spPr>
      </p:pic>
      <p:grpSp>
        <p:nvGrpSpPr>
          <p:cNvPr id="4" name="Group 3">
            <a:extLst>
              <a:ext uri="{FF2B5EF4-FFF2-40B4-BE49-F238E27FC236}">
                <a16:creationId xmlns:a16="http://schemas.microsoft.com/office/drawing/2014/main" id="{B6BE9A81-D1F6-44B0-7854-A1FBD2BF505A}"/>
              </a:ext>
            </a:extLst>
          </p:cNvPr>
          <p:cNvGrpSpPr/>
          <p:nvPr userDrawn="1"/>
        </p:nvGrpSpPr>
        <p:grpSpPr>
          <a:xfrm>
            <a:off x="3298242" y="2232726"/>
            <a:ext cx="107913" cy="390983"/>
            <a:chOff x="2921891" y="2109355"/>
            <a:chExt cx="107913" cy="390983"/>
          </a:xfrm>
        </p:grpSpPr>
        <p:sp>
          <p:nvSpPr>
            <p:cNvPr id="5" name="Oval 4">
              <a:extLst>
                <a:ext uri="{FF2B5EF4-FFF2-40B4-BE49-F238E27FC236}">
                  <a16:creationId xmlns:a16="http://schemas.microsoft.com/office/drawing/2014/main" id="{CB2CED94-58FA-39E8-059E-468D6AE0C356}"/>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Oval 5">
              <a:extLst>
                <a:ext uri="{FF2B5EF4-FFF2-40B4-BE49-F238E27FC236}">
                  <a16:creationId xmlns:a16="http://schemas.microsoft.com/office/drawing/2014/main" id="{AED7CD7B-A9F5-E2A3-9BB0-B53B8B444204}"/>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Oval 6">
              <a:extLst>
                <a:ext uri="{FF2B5EF4-FFF2-40B4-BE49-F238E27FC236}">
                  <a16:creationId xmlns:a16="http://schemas.microsoft.com/office/drawing/2014/main" id="{F985BEAD-0B68-3151-ECA1-0D1FCE91B4AE}"/>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7" name="Straight Connector 16">
            <a:extLst>
              <a:ext uri="{FF2B5EF4-FFF2-40B4-BE49-F238E27FC236}">
                <a16:creationId xmlns:a16="http://schemas.microsoft.com/office/drawing/2014/main" id="{9E9819EA-6E81-48A0-71FF-A2BA7F5DCD31}"/>
              </a:ext>
            </a:extLst>
          </p:cNvPr>
          <p:cNvCxnSpPr>
            <a:cxnSpLocks/>
          </p:cNvCxnSpPr>
          <p:nvPr userDrawn="1"/>
        </p:nvCxnSpPr>
        <p:spPr>
          <a:xfrm>
            <a:off x="3471056" y="2232726"/>
            <a:ext cx="0" cy="4625274"/>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1C6B2E4E-555F-84C4-A15D-52C33754F3E2}"/>
              </a:ext>
            </a:extLst>
          </p:cNvPr>
          <p:cNvPicPr>
            <a:picLocks noChangeAspect="1"/>
          </p:cNvPicPr>
          <p:nvPr userDrawn="1"/>
        </p:nvPicPr>
        <p:blipFill>
          <a:blip r:embed="rId5"/>
          <a:srcRect/>
          <a:stretch/>
        </p:blipFill>
        <p:spPr>
          <a:xfrm>
            <a:off x="9241605" y="339050"/>
            <a:ext cx="2573286" cy="767923"/>
          </a:xfrm>
          <a:prstGeom prst="rect">
            <a:avLst/>
          </a:prstGeom>
        </p:spPr>
      </p:pic>
      <p:sp>
        <p:nvSpPr>
          <p:cNvPr id="19" name="TextBox 18">
            <a:extLst>
              <a:ext uri="{FF2B5EF4-FFF2-40B4-BE49-F238E27FC236}">
                <a16:creationId xmlns:a16="http://schemas.microsoft.com/office/drawing/2014/main" id="{7145AD0B-8ACD-B1D5-173C-C918C4E9731D}"/>
              </a:ext>
            </a:extLst>
          </p:cNvPr>
          <p:cNvSpPr txBox="1"/>
          <p:nvPr userDrawn="1"/>
        </p:nvSpPr>
        <p:spPr>
          <a:xfrm>
            <a:off x="8034976" y="1475907"/>
            <a:ext cx="3884434" cy="569387"/>
          </a:xfrm>
          <a:prstGeom prst="rect">
            <a:avLst/>
          </a:prstGeom>
          <a:noFill/>
        </p:spPr>
        <p:txBody>
          <a:bodyPr wrap="square" rtlCol="0">
            <a:spAutoFit/>
          </a:bodyPr>
          <a:lstStyle/>
          <a:p>
            <a:pPr algn="r"/>
            <a:r>
              <a:rPr lang="en-US" dirty="0">
                <a:solidFill>
                  <a:schemeClr val="tx1">
                    <a:lumMod val="75000"/>
                    <a:lumOff val="25000"/>
                  </a:schemeClr>
                </a:solidFill>
                <a:effectLst/>
                <a:latin typeface="Montserrat Medium" pitchFamily="2" charset="77"/>
              </a:rPr>
              <a:t>WEBINAR</a:t>
            </a:r>
          </a:p>
          <a:p>
            <a:pPr algn="r"/>
            <a:r>
              <a:rPr lang="en-US" sz="1300" dirty="0">
                <a:solidFill>
                  <a:srgbClr val="3DA358"/>
                </a:solidFill>
                <a:effectLst/>
                <a:latin typeface="Montserrat ExtraLight" pitchFamily="2" charset="77"/>
              </a:rPr>
              <a:t>FOCUS AREA WORKING GROUPS</a:t>
            </a:r>
          </a:p>
        </p:txBody>
      </p:sp>
      <p:sp>
        <p:nvSpPr>
          <p:cNvPr id="20" name="TextBox 19">
            <a:extLst>
              <a:ext uri="{FF2B5EF4-FFF2-40B4-BE49-F238E27FC236}">
                <a16:creationId xmlns:a16="http://schemas.microsoft.com/office/drawing/2014/main" id="{2E162A57-DF2C-6CA1-80B7-4C043F6F5436}"/>
              </a:ext>
            </a:extLst>
          </p:cNvPr>
          <p:cNvSpPr txBox="1"/>
          <p:nvPr userDrawn="1"/>
        </p:nvSpPr>
        <p:spPr>
          <a:xfrm>
            <a:off x="9112205" y="6497790"/>
            <a:ext cx="2703444" cy="215444"/>
          </a:xfrm>
          <a:prstGeom prst="rect">
            <a:avLst/>
          </a:prstGeom>
          <a:noFill/>
        </p:spPr>
        <p:txBody>
          <a:bodyPr wrap="square" rtlCol="0">
            <a:spAutoFit/>
          </a:bodyPr>
          <a:lstStyle/>
          <a:p>
            <a:pPr algn="l"/>
            <a:r>
              <a:rPr lang="en-US" sz="800" b="0" i="0" dirty="0">
                <a:solidFill>
                  <a:schemeClr val="bg1">
                    <a:lumMod val="65000"/>
                  </a:schemeClr>
                </a:solidFill>
                <a:effectLst/>
                <a:latin typeface="Montserrat Light" pitchFamily="2" charset="77"/>
                <a:cs typeface="Arial Narrow" panose="020B0604020202020204" pitchFamily="34" charset="0"/>
              </a:rPr>
              <a:t>Medical Affairs Professional Society (MAPS)® 2025</a:t>
            </a:r>
          </a:p>
        </p:txBody>
      </p:sp>
      <p:cxnSp>
        <p:nvCxnSpPr>
          <p:cNvPr id="23" name="Straight Connector 22">
            <a:extLst>
              <a:ext uri="{FF2B5EF4-FFF2-40B4-BE49-F238E27FC236}">
                <a16:creationId xmlns:a16="http://schemas.microsoft.com/office/drawing/2014/main" id="{AFA61FA4-40F7-7E78-77D5-7A548986FBBF}"/>
              </a:ext>
            </a:extLst>
          </p:cNvPr>
          <p:cNvCxnSpPr>
            <a:cxnSpLocks/>
          </p:cNvCxnSpPr>
          <p:nvPr userDrawn="1"/>
        </p:nvCxnSpPr>
        <p:spPr>
          <a:xfrm>
            <a:off x="8677003" y="1488877"/>
            <a:ext cx="3138646" cy="0"/>
          </a:xfrm>
          <a:prstGeom prst="line">
            <a:avLst/>
          </a:prstGeom>
          <a:ln w="63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19AC08F0-2363-3489-DE75-813A628CE131}"/>
              </a:ext>
            </a:extLst>
          </p:cNvPr>
          <p:cNvPicPr>
            <a:picLocks noChangeAspect="1"/>
          </p:cNvPicPr>
          <p:nvPr userDrawn="1"/>
        </p:nvPicPr>
        <p:blipFill>
          <a:blip r:embed="rId6"/>
          <a:srcRect t="-12700" b="54516"/>
          <a:stretch/>
        </p:blipFill>
        <p:spPr>
          <a:xfrm>
            <a:off x="443226" y="5257796"/>
            <a:ext cx="2762102" cy="1607107"/>
          </a:xfrm>
          <a:prstGeom prst="rect">
            <a:avLst/>
          </a:prstGeom>
        </p:spPr>
      </p:pic>
      <p:cxnSp>
        <p:nvCxnSpPr>
          <p:cNvPr id="25" name="Straight Connector 24">
            <a:extLst>
              <a:ext uri="{FF2B5EF4-FFF2-40B4-BE49-F238E27FC236}">
                <a16:creationId xmlns:a16="http://schemas.microsoft.com/office/drawing/2014/main" id="{90082AB7-C9C6-8117-1205-B79F969C00C0}"/>
              </a:ext>
            </a:extLst>
          </p:cNvPr>
          <p:cNvCxnSpPr>
            <a:cxnSpLocks/>
          </p:cNvCxnSpPr>
          <p:nvPr userDrawn="1"/>
        </p:nvCxnSpPr>
        <p:spPr>
          <a:xfrm>
            <a:off x="8677003" y="2040111"/>
            <a:ext cx="3138646" cy="0"/>
          </a:xfrm>
          <a:prstGeom prst="line">
            <a:avLst/>
          </a:prstGeom>
          <a:ln w="63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00503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up of a white background&#10;&#10;Description automatically generated">
            <a:extLst>
              <a:ext uri="{FF2B5EF4-FFF2-40B4-BE49-F238E27FC236}">
                <a16:creationId xmlns:a16="http://schemas.microsoft.com/office/drawing/2014/main" id="{4EF60697-1E85-A18C-DE28-583842D5FAE0}"/>
              </a:ext>
            </a:extLst>
          </p:cNvPr>
          <p:cNvPicPr>
            <a:picLocks noChangeAspect="1"/>
          </p:cNvPicPr>
          <p:nvPr userDrawn="1"/>
        </p:nvPicPr>
        <p:blipFill>
          <a:blip r:embed="rId6"/>
          <a:stretch>
            <a:fillRect/>
          </a:stretch>
        </p:blipFill>
        <p:spPr>
          <a:xfrm>
            <a:off x="0" y="0"/>
            <a:ext cx="12192000" cy="6865150"/>
          </a:xfrm>
          <a:prstGeom prst="rect">
            <a:avLst/>
          </a:prstGeom>
        </p:spPr>
      </p:pic>
      <p:pic>
        <p:nvPicPr>
          <p:cNvPr id="9" name="Picture 8">
            <a:extLst>
              <a:ext uri="{FF2B5EF4-FFF2-40B4-BE49-F238E27FC236}">
                <a16:creationId xmlns:a16="http://schemas.microsoft.com/office/drawing/2014/main" id="{CB062267-0E0F-E60F-0040-0481D4B0E1EC}"/>
              </a:ext>
            </a:extLst>
          </p:cNvPr>
          <p:cNvPicPr>
            <a:picLocks noChangeAspect="1"/>
          </p:cNvPicPr>
          <p:nvPr userDrawn="1"/>
        </p:nvPicPr>
        <p:blipFill rotWithShape="1">
          <a:blip r:embed="rId7">
            <a:alphaModFix amt="30000"/>
          </a:blip>
          <a:srcRect l="10363" t="3137" r="12678" b="34161"/>
          <a:stretch/>
        </p:blipFill>
        <p:spPr>
          <a:xfrm flipH="1">
            <a:off x="0" y="3032856"/>
            <a:ext cx="12192000" cy="3825144"/>
          </a:xfrm>
          <a:prstGeom prst="rect">
            <a:avLst/>
          </a:prstGeom>
        </p:spPr>
      </p:pic>
      <p:pic>
        <p:nvPicPr>
          <p:cNvPr id="10" name="Picture 9">
            <a:extLst>
              <a:ext uri="{FF2B5EF4-FFF2-40B4-BE49-F238E27FC236}">
                <a16:creationId xmlns:a16="http://schemas.microsoft.com/office/drawing/2014/main" id="{ED24D3B3-03E8-8D80-B794-A6C22279D1F6}"/>
              </a:ext>
            </a:extLst>
          </p:cNvPr>
          <p:cNvPicPr>
            <a:picLocks noChangeAspect="1"/>
          </p:cNvPicPr>
          <p:nvPr userDrawn="1"/>
        </p:nvPicPr>
        <p:blipFill>
          <a:blip r:embed="rId8"/>
          <a:srcRect t="-9825" b="51640"/>
          <a:stretch/>
        </p:blipFill>
        <p:spPr>
          <a:xfrm>
            <a:off x="10990729" y="5872463"/>
            <a:ext cx="895259" cy="519369"/>
          </a:xfrm>
          <a:prstGeom prst="rect">
            <a:avLst/>
          </a:prstGeom>
        </p:spPr>
      </p:pic>
      <p:grpSp>
        <p:nvGrpSpPr>
          <p:cNvPr id="11" name="Group 10">
            <a:extLst>
              <a:ext uri="{FF2B5EF4-FFF2-40B4-BE49-F238E27FC236}">
                <a16:creationId xmlns:a16="http://schemas.microsoft.com/office/drawing/2014/main" id="{04EA03CD-B002-7A76-0731-FB6668C063AE}"/>
              </a:ext>
            </a:extLst>
          </p:cNvPr>
          <p:cNvGrpSpPr/>
          <p:nvPr userDrawn="1"/>
        </p:nvGrpSpPr>
        <p:grpSpPr>
          <a:xfrm>
            <a:off x="974219" y="1765026"/>
            <a:ext cx="107913" cy="390983"/>
            <a:chOff x="2921891" y="2109355"/>
            <a:chExt cx="107913" cy="390983"/>
          </a:xfrm>
        </p:grpSpPr>
        <p:sp>
          <p:nvSpPr>
            <p:cNvPr id="12" name="Oval 11">
              <a:extLst>
                <a:ext uri="{FF2B5EF4-FFF2-40B4-BE49-F238E27FC236}">
                  <a16:creationId xmlns:a16="http://schemas.microsoft.com/office/drawing/2014/main" id="{3E7D41FA-5254-BD36-A7D7-30C1B9745472}"/>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Oval 12">
              <a:extLst>
                <a:ext uri="{FF2B5EF4-FFF2-40B4-BE49-F238E27FC236}">
                  <a16:creationId xmlns:a16="http://schemas.microsoft.com/office/drawing/2014/main" id="{75DCB42A-2713-FDC7-DBE3-99E8BCCF9621}"/>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Oval 13">
              <a:extLst>
                <a:ext uri="{FF2B5EF4-FFF2-40B4-BE49-F238E27FC236}">
                  <a16:creationId xmlns:a16="http://schemas.microsoft.com/office/drawing/2014/main" id="{1350F51C-4306-BC1B-5D86-053C3300AC1A}"/>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6" name="TextBox 15">
            <a:extLst>
              <a:ext uri="{FF2B5EF4-FFF2-40B4-BE49-F238E27FC236}">
                <a16:creationId xmlns:a16="http://schemas.microsoft.com/office/drawing/2014/main" id="{055448EE-E202-AE27-371F-CE73BE4A1627}"/>
              </a:ext>
            </a:extLst>
          </p:cNvPr>
          <p:cNvSpPr txBox="1"/>
          <p:nvPr userDrawn="1"/>
        </p:nvSpPr>
        <p:spPr>
          <a:xfrm>
            <a:off x="8920143" y="6545559"/>
            <a:ext cx="2918139" cy="215444"/>
          </a:xfrm>
          <a:prstGeom prst="rect">
            <a:avLst/>
          </a:prstGeom>
          <a:noFill/>
        </p:spPr>
        <p:txBody>
          <a:bodyPr wrap="square" rtlCol="0">
            <a:spAutoFit/>
          </a:bodyPr>
          <a:lstStyle/>
          <a:p>
            <a:pPr algn="r"/>
            <a:r>
              <a:rPr lang="en-US" sz="800" b="0" i="0" dirty="0">
                <a:solidFill>
                  <a:schemeClr val="bg1">
                    <a:lumMod val="65000"/>
                  </a:schemeClr>
                </a:solidFill>
                <a:effectLst/>
                <a:latin typeface="Montserrat Light" pitchFamily="2" charset="77"/>
                <a:cs typeface="Arial Narrow" panose="020B0604020202020204" pitchFamily="34" charset="0"/>
              </a:rPr>
              <a:t>Medical Affairs Professional Society (MAPS)® 2025</a:t>
            </a:r>
            <a:endParaRPr lang="en-US" sz="800" b="0" i="0" dirty="0">
              <a:solidFill>
                <a:srgbClr val="F89F35"/>
              </a:solidFill>
              <a:effectLst/>
              <a:latin typeface="Montserrat Light" pitchFamily="2" charset="77"/>
              <a:cs typeface="Arial Narrow" panose="020B0604020202020204" pitchFamily="34" charset="0"/>
            </a:endParaRPr>
          </a:p>
        </p:txBody>
      </p:sp>
    </p:spTree>
    <p:extLst>
      <p:ext uri="{BB962C8B-B14F-4D97-AF65-F5344CB8AC3E}">
        <p14:creationId xmlns:p14="http://schemas.microsoft.com/office/powerpoint/2010/main" val="3691430962"/>
      </p:ext>
    </p:extLst>
  </p:cSld>
  <p:clrMap bg1="lt1" tx1="dk1" bg2="lt2" tx2="dk2" accent1="accent1" accent2="accent2" accent3="accent3" accent4="accent4" accent5="accent5" accent6="accent6" hlink="hlink" folHlink="folHlink"/>
  <p:sldLayoutIdLst>
    <p:sldLayoutId id="2147483652" r:id="rId1"/>
    <p:sldLayoutId id="2147483669" r:id="rId2"/>
    <p:sldLayoutId id="2147483672" r:id="rId3"/>
    <p:sldLayoutId id="214748367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descr="A close-up of a white background&#10;&#10;Description automatically generated">
            <a:extLst>
              <a:ext uri="{FF2B5EF4-FFF2-40B4-BE49-F238E27FC236}">
                <a16:creationId xmlns:a16="http://schemas.microsoft.com/office/drawing/2014/main" id="{2CD160EC-DB55-1D55-8427-7B74FA6B4575}"/>
              </a:ext>
            </a:extLst>
          </p:cNvPr>
          <p:cNvPicPr>
            <a:picLocks noChangeAspect="1"/>
          </p:cNvPicPr>
          <p:nvPr userDrawn="1"/>
        </p:nvPicPr>
        <p:blipFill>
          <a:blip r:embed="rId5"/>
          <a:stretch>
            <a:fillRect/>
          </a:stretch>
        </p:blipFill>
        <p:spPr>
          <a:xfrm>
            <a:off x="0" y="0"/>
            <a:ext cx="12179302" cy="6858000"/>
          </a:xfrm>
          <a:prstGeom prst="rect">
            <a:avLst/>
          </a:prstGeom>
        </p:spPr>
      </p:pic>
      <p:pic>
        <p:nvPicPr>
          <p:cNvPr id="9" name="Picture 8">
            <a:extLst>
              <a:ext uri="{FF2B5EF4-FFF2-40B4-BE49-F238E27FC236}">
                <a16:creationId xmlns:a16="http://schemas.microsoft.com/office/drawing/2014/main" id="{CDF0B05B-CEF0-E35E-50BC-54E84A3CF88D}"/>
              </a:ext>
            </a:extLst>
          </p:cNvPr>
          <p:cNvPicPr>
            <a:picLocks noChangeAspect="1"/>
          </p:cNvPicPr>
          <p:nvPr userDrawn="1"/>
        </p:nvPicPr>
        <p:blipFill rotWithShape="1">
          <a:blip r:embed="rId6">
            <a:alphaModFix amt="30000"/>
          </a:blip>
          <a:srcRect l="10363" t="3137" r="12678" b="34161"/>
          <a:stretch/>
        </p:blipFill>
        <p:spPr>
          <a:xfrm flipH="1">
            <a:off x="0" y="3032856"/>
            <a:ext cx="12192000" cy="3825144"/>
          </a:xfrm>
          <a:prstGeom prst="rect">
            <a:avLst/>
          </a:prstGeom>
        </p:spPr>
      </p:pic>
      <p:pic>
        <p:nvPicPr>
          <p:cNvPr id="10" name="Picture 9">
            <a:extLst>
              <a:ext uri="{FF2B5EF4-FFF2-40B4-BE49-F238E27FC236}">
                <a16:creationId xmlns:a16="http://schemas.microsoft.com/office/drawing/2014/main" id="{3D091F8D-F8A6-0786-6125-EBF26312BE0B}"/>
              </a:ext>
            </a:extLst>
          </p:cNvPr>
          <p:cNvPicPr>
            <a:picLocks noChangeAspect="1"/>
          </p:cNvPicPr>
          <p:nvPr userDrawn="1"/>
        </p:nvPicPr>
        <p:blipFill>
          <a:blip r:embed="rId7"/>
          <a:srcRect t="-6625" b="52496"/>
          <a:stretch/>
        </p:blipFill>
        <p:spPr>
          <a:xfrm>
            <a:off x="48554" y="147142"/>
            <a:ext cx="986867" cy="534175"/>
          </a:xfrm>
          <a:prstGeom prst="rect">
            <a:avLst/>
          </a:prstGeom>
        </p:spPr>
      </p:pic>
      <p:sp>
        <p:nvSpPr>
          <p:cNvPr id="11" name="TextBox 10">
            <a:extLst>
              <a:ext uri="{FF2B5EF4-FFF2-40B4-BE49-F238E27FC236}">
                <a16:creationId xmlns:a16="http://schemas.microsoft.com/office/drawing/2014/main" id="{A8198BF4-2BEC-E8FD-6676-17596830CD12}"/>
              </a:ext>
            </a:extLst>
          </p:cNvPr>
          <p:cNvSpPr txBox="1"/>
          <p:nvPr userDrawn="1"/>
        </p:nvSpPr>
        <p:spPr>
          <a:xfrm>
            <a:off x="8920143" y="6545559"/>
            <a:ext cx="2918139" cy="215444"/>
          </a:xfrm>
          <a:prstGeom prst="rect">
            <a:avLst/>
          </a:prstGeom>
          <a:noFill/>
        </p:spPr>
        <p:txBody>
          <a:bodyPr wrap="square" rtlCol="0">
            <a:spAutoFit/>
          </a:bodyPr>
          <a:lstStyle/>
          <a:p>
            <a:pPr algn="r"/>
            <a:r>
              <a:rPr lang="en-US" sz="800" b="0" i="0" dirty="0">
                <a:solidFill>
                  <a:schemeClr val="bg1">
                    <a:lumMod val="65000"/>
                  </a:schemeClr>
                </a:solidFill>
                <a:effectLst/>
                <a:latin typeface="Montserrat Light" pitchFamily="2" charset="77"/>
                <a:cs typeface="Arial Narrow" panose="020B0604020202020204" pitchFamily="34" charset="0"/>
              </a:rPr>
              <a:t>Medical Affairs Professional Society (MAPS)® 2025</a:t>
            </a:r>
            <a:endParaRPr lang="en-US" sz="800" b="0" i="0" dirty="0">
              <a:solidFill>
                <a:srgbClr val="F89F35"/>
              </a:solidFill>
              <a:effectLst/>
              <a:latin typeface="Montserrat Light" pitchFamily="2" charset="77"/>
              <a:cs typeface="Arial Narrow" panose="020B0604020202020204" pitchFamily="34" charset="0"/>
            </a:endParaRPr>
          </a:p>
        </p:txBody>
      </p:sp>
    </p:spTree>
    <p:extLst>
      <p:ext uri="{BB962C8B-B14F-4D97-AF65-F5344CB8AC3E}">
        <p14:creationId xmlns:p14="http://schemas.microsoft.com/office/powerpoint/2010/main" val="493678343"/>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and orange wavy background&#10;&#10;Description automatically generated">
            <a:extLst>
              <a:ext uri="{FF2B5EF4-FFF2-40B4-BE49-F238E27FC236}">
                <a16:creationId xmlns:a16="http://schemas.microsoft.com/office/drawing/2014/main" id="{6605A628-6DD0-75B4-E231-927C8EDC8795}"/>
              </a:ext>
            </a:extLst>
          </p:cNvPr>
          <p:cNvPicPr>
            <a:picLocks noChangeAspect="1"/>
          </p:cNvPicPr>
          <p:nvPr userDrawn="1"/>
        </p:nvPicPr>
        <p:blipFill>
          <a:blip r:embed="rId5"/>
          <a:stretch>
            <a:fillRect/>
          </a:stretch>
        </p:blipFill>
        <p:spPr>
          <a:xfrm>
            <a:off x="-6350" y="0"/>
            <a:ext cx="12198350" cy="6868725"/>
          </a:xfrm>
          <a:prstGeom prst="rect">
            <a:avLst/>
          </a:prstGeom>
        </p:spPr>
      </p:pic>
      <p:pic>
        <p:nvPicPr>
          <p:cNvPr id="9" name="Picture 8">
            <a:extLst>
              <a:ext uri="{FF2B5EF4-FFF2-40B4-BE49-F238E27FC236}">
                <a16:creationId xmlns:a16="http://schemas.microsoft.com/office/drawing/2014/main" id="{993210DC-F36D-16DB-E1EC-2CD27BC64CF7}"/>
              </a:ext>
            </a:extLst>
          </p:cNvPr>
          <p:cNvPicPr>
            <a:picLocks noChangeAspect="1"/>
          </p:cNvPicPr>
          <p:nvPr userDrawn="1"/>
        </p:nvPicPr>
        <p:blipFill rotWithShape="1">
          <a:blip r:embed="rId6">
            <a:alphaModFix amt="30000"/>
          </a:blip>
          <a:srcRect l="10363" t="3137" r="12678" b="34161"/>
          <a:stretch/>
        </p:blipFill>
        <p:spPr>
          <a:xfrm flipH="1">
            <a:off x="-6350" y="3032856"/>
            <a:ext cx="12192000" cy="3825144"/>
          </a:xfrm>
          <a:prstGeom prst="rect">
            <a:avLst/>
          </a:prstGeom>
        </p:spPr>
      </p:pic>
    </p:spTree>
    <p:extLst>
      <p:ext uri="{BB962C8B-B14F-4D97-AF65-F5344CB8AC3E}">
        <p14:creationId xmlns:p14="http://schemas.microsoft.com/office/powerpoint/2010/main" val="78335831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and orange wavy background&#10;&#10;Description automatically generated">
            <a:extLst>
              <a:ext uri="{FF2B5EF4-FFF2-40B4-BE49-F238E27FC236}">
                <a16:creationId xmlns:a16="http://schemas.microsoft.com/office/drawing/2014/main" id="{6605A628-6DD0-75B4-E231-927C8EDC8795}"/>
              </a:ext>
            </a:extLst>
          </p:cNvPr>
          <p:cNvPicPr>
            <a:picLocks noChangeAspect="1"/>
          </p:cNvPicPr>
          <p:nvPr userDrawn="1"/>
        </p:nvPicPr>
        <p:blipFill>
          <a:blip r:embed="rId5"/>
          <a:stretch>
            <a:fillRect/>
          </a:stretch>
        </p:blipFill>
        <p:spPr>
          <a:xfrm>
            <a:off x="-6350" y="0"/>
            <a:ext cx="12198350" cy="6868725"/>
          </a:xfrm>
          <a:prstGeom prst="rect">
            <a:avLst/>
          </a:prstGeom>
        </p:spPr>
      </p:pic>
      <p:pic>
        <p:nvPicPr>
          <p:cNvPr id="9" name="Picture 8">
            <a:extLst>
              <a:ext uri="{FF2B5EF4-FFF2-40B4-BE49-F238E27FC236}">
                <a16:creationId xmlns:a16="http://schemas.microsoft.com/office/drawing/2014/main" id="{993210DC-F36D-16DB-E1EC-2CD27BC64CF7}"/>
              </a:ext>
            </a:extLst>
          </p:cNvPr>
          <p:cNvPicPr>
            <a:picLocks noChangeAspect="1"/>
          </p:cNvPicPr>
          <p:nvPr userDrawn="1"/>
        </p:nvPicPr>
        <p:blipFill rotWithShape="1">
          <a:blip r:embed="rId6">
            <a:alphaModFix amt="30000"/>
          </a:blip>
          <a:srcRect l="10363" t="3137" r="12678" b="34161"/>
          <a:stretch/>
        </p:blipFill>
        <p:spPr>
          <a:xfrm flipH="1">
            <a:off x="-6350" y="3032856"/>
            <a:ext cx="12192000" cy="3825144"/>
          </a:xfrm>
          <a:prstGeom prst="rect">
            <a:avLst/>
          </a:prstGeom>
        </p:spPr>
      </p:pic>
      <p:pic>
        <p:nvPicPr>
          <p:cNvPr id="2" name="Picture 1">
            <a:extLst>
              <a:ext uri="{FF2B5EF4-FFF2-40B4-BE49-F238E27FC236}">
                <a16:creationId xmlns:a16="http://schemas.microsoft.com/office/drawing/2014/main" id="{2FB52679-4BFC-DF58-9F2B-F5C4887947B6}"/>
              </a:ext>
            </a:extLst>
          </p:cNvPr>
          <p:cNvPicPr>
            <a:picLocks noChangeAspect="1"/>
          </p:cNvPicPr>
          <p:nvPr userDrawn="1"/>
        </p:nvPicPr>
        <p:blipFill>
          <a:blip r:embed="rId7"/>
          <a:srcRect t="-6625" b="52496"/>
          <a:stretch/>
        </p:blipFill>
        <p:spPr>
          <a:xfrm>
            <a:off x="48554" y="147142"/>
            <a:ext cx="986867" cy="534175"/>
          </a:xfrm>
          <a:prstGeom prst="rect">
            <a:avLst/>
          </a:prstGeom>
        </p:spPr>
      </p:pic>
    </p:spTree>
    <p:extLst>
      <p:ext uri="{BB962C8B-B14F-4D97-AF65-F5344CB8AC3E}">
        <p14:creationId xmlns:p14="http://schemas.microsoft.com/office/powerpoint/2010/main" val="26074537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white and orange wavy background&#10;&#10;Description automatically generated">
            <a:extLst>
              <a:ext uri="{FF2B5EF4-FFF2-40B4-BE49-F238E27FC236}">
                <a16:creationId xmlns:a16="http://schemas.microsoft.com/office/drawing/2014/main" id="{6C24383D-C286-9E7B-52ED-2E1A110F6E23}"/>
              </a:ext>
            </a:extLst>
          </p:cNvPr>
          <p:cNvPicPr>
            <a:picLocks noChangeAspect="1"/>
          </p:cNvPicPr>
          <p:nvPr userDrawn="1"/>
        </p:nvPicPr>
        <p:blipFill>
          <a:blip r:embed="rId4"/>
          <a:stretch>
            <a:fillRect/>
          </a:stretch>
        </p:blipFill>
        <p:spPr>
          <a:xfrm>
            <a:off x="-6350" y="0"/>
            <a:ext cx="12198350" cy="6868725"/>
          </a:xfrm>
          <a:prstGeom prst="rect">
            <a:avLst/>
          </a:prstGeom>
        </p:spPr>
      </p:pic>
      <p:pic>
        <p:nvPicPr>
          <p:cNvPr id="8" name="Picture 7">
            <a:extLst>
              <a:ext uri="{FF2B5EF4-FFF2-40B4-BE49-F238E27FC236}">
                <a16:creationId xmlns:a16="http://schemas.microsoft.com/office/drawing/2014/main" id="{15B414BA-44CE-B15E-CD76-3BAB4B4D0CD3}"/>
              </a:ext>
            </a:extLst>
          </p:cNvPr>
          <p:cNvPicPr>
            <a:picLocks noChangeAspect="1"/>
          </p:cNvPicPr>
          <p:nvPr userDrawn="1"/>
        </p:nvPicPr>
        <p:blipFill rotWithShape="1">
          <a:blip r:embed="rId5">
            <a:alphaModFix amt="30000"/>
          </a:blip>
          <a:srcRect l="10363" t="3137" r="12678" b="34161"/>
          <a:stretch/>
        </p:blipFill>
        <p:spPr>
          <a:xfrm flipH="1">
            <a:off x="-6350" y="3032856"/>
            <a:ext cx="12192000" cy="3825144"/>
          </a:xfrm>
          <a:prstGeom prst="rect">
            <a:avLst/>
          </a:prstGeom>
        </p:spPr>
      </p:pic>
      <p:grpSp>
        <p:nvGrpSpPr>
          <p:cNvPr id="12" name="Group 11">
            <a:extLst>
              <a:ext uri="{FF2B5EF4-FFF2-40B4-BE49-F238E27FC236}">
                <a16:creationId xmlns:a16="http://schemas.microsoft.com/office/drawing/2014/main" id="{14151C7E-04FA-656C-D02B-2C5B47E479A7}"/>
              </a:ext>
            </a:extLst>
          </p:cNvPr>
          <p:cNvGrpSpPr/>
          <p:nvPr userDrawn="1"/>
        </p:nvGrpSpPr>
        <p:grpSpPr>
          <a:xfrm>
            <a:off x="3298242" y="2883654"/>
            <a:ext cx="107913" cy="390983"/>
            <a:chOff x="2921891" y="2109355"/>
            <a:chExt cx="107913" cy="390983"/>
          </a:xfrm>
        </p:grpSpPr>
        <p:sp>
          <p:nvSpPr>
            <p:cNvPr id="13" name="Oval 12">
              <a:extLst>
                <a:ext uri="{FF2B5EF4-FFF2-40B4-BE49-F238E27FC236}">
                  <a16:creationId xmlns:a16="http://schemas.microsoft.com/office/drawing/2014/main" id="{FD4051C8-FC32-F48F-26C9-5765D1E0F545}"/>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Oval 13">
              <a:extLst>
                <a:ext uri="{FF2B5EF4-FFF2-40B4-BE49-F238E27FC236}">
                  <a16:creationId xmlns:a16="http://schemas.microsoft.com/office/drawing/2014/main" id="{8FC2FE45-B950-B91C-5C83-CB73C9E78846}"/>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Oval 14">
              <a:extLst>
                <a:ext uri="{FF2B5EF4-FFF2-40B4-BE49-F238E27FC236}">
                  <a16:creationId xmlns:a16="http://schemas.microsoft.com/office/drawing/2014/main" id="{A8164015-5ABB-D597-6D88-63918DA6B86A}"/>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6" name="Straight Connector 15">
            <a:extLst>
              <a:ext uri="{FF2B5EF4-FFF2-40B4-BE49-F238E27FC236}">
                <a16:creationId xmlns:a16="http://schemas.microsoft.com/office/drawing/2014/main" id="{B9F42BB6-3464-6A2B-CF59-44EAF61E5166}"/>
              </a:ext>
            </a:extLst>
          </p:cNvPr>
          <p:cNvCxnSpPr>
            <a:cxnSpLocks/>
          </p:cNvCxnSpPr>
          <p:nvPr userDrawn="1"/>
        </p:nvCxnSpPr>
        <p:spPr>
          <a:xfrm>
            <a:off x="3471056" y="2883654"/>
            <a:ext cx="0" cy="2804224"/>
          </a:xfrm>
          <a:prstGeom prst="line">
            <a:avLst/>
          </a:prstGeom>
          <a:ln w="12700">
            <a:solidFill>
              <a:schemeClr val="bg2"/>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4CE25F2F-9370-4149-1F89-C0AC0D1BB102}"/>
              </a:ext>
            </a:extLst>
          </p:cNvPr>
          <p:cNvPicPr>
            <a:picLocks noChangeAspect="1"/>
          </p:cNvPicPr>
          <p:nvPr userDrawn="1"/>
        </p:nvPicPr>
        <p:blipFill>
          <a:blip r:embed="rId6"/>
          <a:srcRect/>
          <a:stretch/>
        </p:blipFill>
        <p:spPr>
          <a:xfrm>
            <a:off x="9241605" y="339050"/>
            <a:ext cx="2573286" cy="767923"/>
          </a:xfrm>
          <a:prstGeom prst="rect">
            <a:avLst/>
          </a:prstGeom>
        </p:spPr>
      </p:pic>
      <p:sp>
        <p:nvSpPr>
          <p:cNvPr id="18" name="TextBox 17">
            <a:extLst>
              <a:ext uri="{FF2B5EF4-FFF2-40B4-BE49-F238E27FC236}">
                <a16:creationId xmlns:a16="http://schemas.microsoft.com/office/drawing/2014/main" id="{B396E9D2-FDB2-9B24-79D6-30ED3BB489E5}"/>
              </a:ext>
            </a:extLst>
          </p:cNvPr>
          <p:cNvSpPr txBox="1"/>
          <p:nvPr userDrawn="1"/>
        </p:nvSpPr>
        <p:spPr>
          <a:xfrm>
            <a:off x="8034976" y="1475907"/>
            <a:ext cx="3884434" cy="569387"/>
          </a:xfrm>
          <a:prstGeom prst="rect">
            <a:avLst/>
          </a:prstGeom>
          <a:noFill/>
        </p:spPr>
        <p:txBody>
          <a:bodyPr wrap="square" rtlCol="0">
            <a:spAutoFit/>
          </a:bodyPr>
          <a:lstStyle/>
          <a:p>
            <a:pPr algn="r"/>
            <a:r>
              <a:rPr lang="en-US" dirty="0">
                <a:solidFill>
                  <a:schemeClr val="tx1">
                    <a:lumMod val="75000"/>
                    <a:lumOff val="25000"/>
                  </a:schemeClr>
                </a:solidFill>
                <a:effectLst/>
                <a:latin typeface="Montserrat Medium" pitchFamily="2" charset="77"/>
              </a:rPr>
              <a:t>WEBINAR</a:t>
            </a:r>
          </a:p>
          <a:p>
            <a:pPr algn="r"/>
            <a:r>
              <a:rPr lang="en-US" sz="1300" dirty="0">
                <a:solidFill>
                  <a:srgbClr val="3DA358"/>
                </a:solidFill>
                <a:effectLst/>
                <a:latin typeface="Montserrat ExtraLight" pitchFamily="2" charset="77"/>
              </a:rPr>
              <a:t>FOCUS AREA WORKING GROUPS</a:t>
            </a:r>
          </a:p>
        </p:txBody>
      </p:sp>
      <p:sp>
        <p:nvSpPr>
          <p:cNvPr id="19" name="TextBox 18">
            <a:extLst>
              <a:ext uri="{FF2B5EF4-FFF2-40B4-BE49-F238E27FC236}">
                <a16:creationId xmlns:a16="http://schemas.microsoft.com/office/drawing/2014/main" id="{C4BF23A0-38BA-555F-20D6-1F5DA2E84055}"/>
              </a:ext>
            </a:extLst>
          </p:cNvPr>
          <p:cNvSpPr txBox="1"/>
          <p:nvPr userDrawn="1"/>
        </p:nvSpPr>
        <p:spPr>
          <a:xfrm>
            <a:off x="9439416" y="6582954"/>
            <a:ext cx="2703444" cy="215444"/>
          </a:xfrm>
          <a:prstGeom prst="rect">
            <a:avLst/>
          </a:prstGeom>
          <a:noFill/>
        </p:spPr>
        <p:txBody>
          <a:bodyPr wrap="square" rtlCol="0">
            <a:spAutoFit/>
          </a:bodyPr>
          <a:lstStyle/>
          <a:p>
            <a:pPr algn="l"/>
            <a:r>
              <a:rPr lang="en-US" sz="800" b="0" i="0" dirty="0">
                <a:solidFill>
                  <a:schemeClr val="bg1">
                    <a:lumMod val="65000"/>
                  </a:schemeClr>
                </a:solidFill>
                <a:effectLst/>
                <a:latin typeface="Montserrat Light" pitchFamily="2" charset="77"/>
                <a:cs typeface="Arial Narrow" panose="020B0604020202020204" pitchFamily="34" charset="0"/>
              </a:rPr>
              <a:t>Medical Affairs Professional Society (MAPS)® 2025</a:t>
            </a:r>
          </a:p>
        </p:txBody>
      </p:sp>
      <p:cxnSp>
        <p:nvCxnSpPr>
          <p:cNvPr id="20" name="Straight Connector 19">
            <a:extLst>
              <a:ext uri="{FF2B5EF4-FFF2-40B4-BE49-F238E27FC236}">
                <a16:creationId xmlns:a16="http://schemas.microsoft.com/office/drawing/2014/main" id="{FEB36120-F6ED-D2C0-0BA3-6C928D8077B2}"/>
              </a:ext>
            </a:extLst>
          </p:cNvPr>
          <p:cNvCxnSpPr>
            <a:cxnSpLocks/>
          </p:cNvCxnSpPr>
          <p:nvPr userDrawn="1"/>
        </p:nvCxnSpPr>
        <p:spPr>
          <a:xfrm>
            <a:off x="8677003" y="1488877"/>
            <a:ext cx="3138646" cy="0"/>
          </a:xfrm>
          <a:prstGeom prst="line">
            <a:avLst/>
          </a:prstGeom>
          <a:ln w="63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06DCAEB-62DB-EF0D-91DC-6669AA2888E1}"/>
              </a:ext>
            </a:extLst>
          </p:cNvPr>
          <p:cNvCxnSpPr>
            <a:cxnSpLocks/>
          </p:cNvCxnSpPr>
          <p:nvPr userDrawn="1"/>
        </p:nvCxnSpPr>
        <p:spPr>
          <a:xfrm>
            <a:off x="8677003" y="2040111"/>
            <a:ext cx="3138646" cy="0"/>
          </a:xfrm>
          <a:prstGeom prst="line">
            <a:avLst/>
          </a:prstGeom>
          <a:ln w="635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102963"/>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white and orange curved object&#10;&#10;Description automatically generated">
            <a:extLst>
              <a:ext uri="{FF2B5EF4-FFF2-40B4-BE49-F238E27FC236}">
                <a16:creationId xmlns:a16="http://schemas.microsoft.com/office/drawing/2014/main" id="{D802663A-0DEB-53A9-7222-36DD99D7BD75}"/>
              </a:ext>
            </a:extLst>
          </p:cNvPr>
          <p:cNvPicPr>
            <a:picLocks noChangeAspect="1"/>
          </p:cNvPicPr>
          <p:nvPr userDrawn="1"/>
        </p:nvPicPr>
        <p:blipFill>
          <a:blip r:embed="rId3"/>
          <a:stretch>
            <a:fillRect/>
          </a:stretch>
        </p:blipFill>
        <p:spPr>
          <a:xfrm>
            <a:off x="0" y="0"/>
            <a:ext cx="12192000" cy="6865150"/>
          </a:xfrm>
          <a:prstGeom prst="rect">
            <a:avLst/>
          </a:prstGeom>
        </p:spPr>
      </p:pic>
      <p:sp>
        <p:nvSpPr>
          <p:cNvPr id="10" name="TextBox 9">
            <a:extLst>
              <a:ext uri="{FF2B5EF4-FFF2-40B4-BE49-F238E27FC236}">
                <a16:creationId xmlns:a16="http://schemas.microsoft.com/office/drawing/2014/main" id="{C98BF8ED-5DB0-FBF5-B1B3-19281D49B267}"/>
              </a:ext>
            </a:extLst>
          </p:cNvPr>
          <p:cNvSpPr txBox="1"/>
          <p:nvPr userDrawn="1"/>
        </p:nvSpPr>
        <p:spPr>
          <a:xfrm>
            <a:off x="9112205" y="6497790"/>
            <a:ext cx="2703444" cy="215444"/>
          </a:xfrm>
          <a:prstGeom prst="rect">
            <a:avLst/>
          </a:prstGeom>
          <a:noFill/>
        </p:spPr>
        <p:txBody>
          <a:bodyPr wrap="square" rtlCol="0">
            <a:spAutoFit/>
          </a:bodyPr>
          <a:lstStyle/>
          <a:p>
            <a:pPr algn="l"/>
            <a:r>
              <a:rPr lang="en-US" sz="800" b="0" i="0" dirty="0">
                <a:solidFill>
                  <a:schemeClr val="tx1">
                    <a:lumMod val="75000"/>
                    <a:lumOff val="25000"/>
                  </a:schemeClr>
                </a:solidFill>
                <a:effectLst/>
                <a:latin typeface="Montserrat Light" pitchFamily="2" charset="77"/>
                <a:cs typeface="Arial Narrow" panose="020B0604020202020204" pitchFamily="34" charset="0"/>
              </a:rPr>
              <a:t>Medical Affairs Professional Society (MAPS)® 2025</a:t>
            </a:r>
          </a:p>
        </p:txBody>
      </p:sp>
      <p:sp>
        <p:nvSpPr>
          <p:cNvPr id="11" name="TextBox 10">
            <a:extLst>
              <a:ext uri="{FF2B5EF4-FFF2-40B4-BE49-F238E27FC236}">
                <a16:creationId xmlns:a16="http://schemas.microsoft.com/office/drawing/2014/main" id="{FEFFF1E7-B726-925B-B718-8EB5A676269C}"/>
              </a:ext>
            </a:extLst>
          </p:cNvPr>
          <p:cNvSpPr txBox="1"/>
          <p:nvPr userDrawn="1"/>
        </p:nvSpPr>
        <p:spPr>
          <a:xfrm>
            <a:off x="9112205" y="3103382"/>
            <a:ext cx="1438431" cy="215444"/>
          </a:xfrm>
          <a:prstGeom prst="rect">
            <a:avLst/>
          </a:prstGeom>
          <a:noFill/>
        </p:spPr>
        <p:txBody>
          <a:bodyPr wrap="square" rtlCol="0">
            <a:spAutoFit/>
          </a:bodyPr>
          <a:lstStyle/>
          <a:p>
            <a:pPr algn="ctr"/>
            <a:r>
              <a:rPr lang="en-US" sz="800" b="0" i="0" dirty="0" err="1">
                <a:solidFill>
                  <a:schemeClr val="tx1"/>
                </a:solidFill>
                <a:effectLst/>
                <a:latin typeface="Montserrat Medium" pitchFamily="2" charset="77"/>
                <a:cs typeface="Arial Narrow" panose="020B0604020202020204" pitchFamily="34" charset="0"/>
              </a:rPr>
              <a:t>www.medicalaffairs.org</a:t>
            </a:r>
            <a:endParaRPr lang="en-US" sz="800" b="0" i="0" dirty="0">
              <a:solidFill>
                <a:schemeClr val="tx1"/>
              </a:solidFill>
              <a:effectLst/>
              <a:latin typeface="Montserrat Medium" pitchFamily="2" charset="77"/>
              <a:cs typeface="Arial Narrow" panose="020B0604020202020204" pitchFamily="34" charset="0"/>
            </a:endParaRPr>
          </a:p>
        </p:txBody>
      </p:sp>
      <p:pic>
        <p:nvPicPr>
          <p:cNvPr id="9" name="Picture 8">
            <a:extLst>
              <a:ext uri="{FF2B5EF4-FFF2-40B4-BE49-F238E27FC236}">
                <a16:creationId xmlns:a16="http://schemas.microsoft.com/office/drawing/2014/main" id="{A753A46E-D149-B842-5647-D67AC4DAE48E}"/>
              </a:ext>
            </a:extLst>
          </p:cNvPr>
          <p:cNvPicPr>
            <a:picLocks noChangeAspect="1"/>
          </p:cNvPicPr>
          <p:nvPr userDrawn="1"/>
        </p:nvPicPr>
        <p:blipFill>
          <a:blip r:embed="rId4"/>
          <a:srcRect/>
          <a:stretch/>
        </p:blipFill>
        <p:spPr>
          <a:xfrm>
            <a:off x="6853800" y="1678786"/>
            <a:ext cx="3695747" cy="1102889"/>
          </a:xfrm>
          <a:prstGeom prst="rect">
            <a:avLst/>
          </a:prstGeom>
        </p:spPr>
      </p:pic>
    </p:spTree>
    <p:extLst>
      <p:ext uri="{BB962C8B-B14F-4D97-AF65-F5344CB8AC3E}">
        <p14:creationId xmlns:p14="http://schemas.microsoft.com/office/powerpoint/2010/main" val="3020361678"/>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983F52-83A0-9BBA-90D1-4EB36ABC943B}"/>
              </a:ext>
            </a:extLst>
          </p:cNvPr>
          <p:cNvSpPr>
            <a:spLocks noGrp="1"/>
          </p:cNvSpPr>
          <p:nvPr>
            <p:ph type="title"/>
          </p:nvPr>
        </p:nvSpPr>
        <p:spPr/>
        <p:txBody>
          <a:bodyPr/>
          <a:lstStyle/>
          <a:p>
            <a:r>
              <a:rPr lang="en-US" dirty="0"/>
              <a:t>WEBINAR TITLE</a:t>
            </a:r>
          </a:p>
        </p:txBody>
      </p:sp>
      <p:sp>
        <p:nvSpPr>
          <p:cNvPr id="4" name="Text Placeholder 3">
            <a:extLst>
              <a:ext uri="{FF2B5EF4-FFF2-40B4-BE49-F238E27FC236}">
                <a16:creationId xmlns:a16="http://schemas.microsoft.com/office/drawing/2014/main" id="{9069A2AA-3ED3-F059-5D94-B05F20708AC5}"/>
              </a:ext>
            </a:extLst>
          </p:cNvPr>
          <p:cNvSpPr>
            <a:spLocks noGrp="1"/>
          </p:cNvSpPr>
          <p:nvPr>
            <p:ph type="body" sz="half" idx="2"/>
          </p:nvPr>
        </p:nvSpPr>
        <p:spPr/>
        <p:txBody>
          <a:bodyPr/>
          <a:lstStyle/>
          <a:p>
            <a:pPr lvl="0"/>
            <a:r>
              <a:rPr lang="en-US" dirty="0"/>
              <a:t>Date here</a:t>
            </a:r>
          </a:p>
        </p:txBody>
      </p:sp>
      <p:sp>
        <p:nvSpPr>
          <p:cNvPr id="5" name="Text Placeholder 4">
            <a:extLst>
              <a:ext uri="{FF2B5EF4-FFF2-40B4-BE49-F238E27FC236}">
                <a16:creationId xmlns:a16="http://schemas.microsoft.com/office/drawing/2014/main" id="{CA75A830-0AD7-C42C-76BC-D80FEF90F66D}"/>
              </a:ext>
            </a:extLst>
          </p:cNvPr>
          <p:cNvSpPr>
            <a:spLocks noGrp="1"/>
          </p:cNvSpPr>
          <p:nvPr>
            <p:ph type="body" sz="half" idx="13"/>
          </p:nvPr>
        </p:nvSpPr>
        <p:spPr/>
        <p:txBody>
          <a:bodyPr/>
          <a:lstStyle/>
          <a:p>
            <a:r>
              <a:rPr lang="en-US" dirty="0"/>
              <a:t>Presented by the MAPS</a:t>
            </a:r>
          </a:p>
        </p:txBody>
      </p:sp>
      <p:sp>
        <p:nvSpPr>
          <p:cNvPr id="6" name="Text Placeholder 5">
            <a:extLst>
              <a:ext uri="{FF2B5EF4-FFF2-40B4-BE49-F238E27FC236}">
                <a16:creationId xmlns:a16="http://schemas.microsoft.com/office/drawing/2014/main" id="{383890C2-E07A-6F04-F9C8-2632EDDFE57C}"/>
              </a:ext>
            </a:extLst>
          </p:cNvPr>
          <p:cNvSpPr>
            <a:spLocks noGrp="1"/>
          </p:cNvSpPr>
          <p:nvPr>
            <p:ph type="body" sz="half" idx="14"/>
          </p:nvPr>
        </p:nvSpPr>
        <p:spPr>
          <a:xfrm>
            <a:off x="3489315" y="5250584"/>
            <a:ext cx="3953445" cy="203694"/>
          </a:xfrm>
        </p:spPr>
        <p:txBody>
          <a:bodyPr/>
          <a:lstStyle/>
          <a:p>
            <a:r>
              <a:rPr lang="en-US" dirty="0"/>
              <a:t>FAWG NAME HERE</a:t>
            </a:r>
          </a:p>
        </p:txBody>
      </p:sp>
      <p:sp>
        <p:nvSpPr>
          <p:cNvPr id="8" name="TextBox 7">
            <a:extLst>
              <a:ext uri="{FF2B5EF4-FFF2-40B4-BE49-F238E27FC236}">
                <a16:creationId xmlns:a16="http://schemas.microsoft.com/office/drawing/2014/main" id="{C0FF9A8D-1942-7421-628B-0C4E436E32EF}"/>
              </a:ext>
            </a:extLst>
          </p:cNvPr>
          <p:cNvSpPr txBox="1"/>
          <p:nvPr/>
        </p:nvSpPr>
        <p:spPr>
          <a:xfrm>
            <a:off x="8083603" y="3370756"/>
            <a:ext cx="3878723" cy="2246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b="1" dirty="0">
                <a:solidFill>
                  <a:srgbClr val="FF0000"/>
                </a:solidFill>
                <a:latin typeface="Montserrat Medium" pitchFamily="2" charset="77"/>
              </a:rPr>
              <a:t>OPENING SLIDE </a:t>
            </a:r>
            <a:r>
              <a:rPr lang="en-US" sz="1400" b="1" dirty="0">
                <a:solidFill>
                  <a:srgbClr val="FF0000"/>
                </a:solidFill>
                <a:highlight>
                  <a:srgbClr val="FFFF00"/>
                </a:highlight>
                <a:latin typeface="Montserrat Medium" pitchFamily="2" charset="77"/>
              </a:rPr>
              <a:t>WITHOUT </a:t>
            </a:r>
            <a:r>
              <a:rPr lang="en-US" sz="1400" b="1" dirty="0">
                <a:solidFill>
                  <a:srgbClr val="FF0000"/>
                </a:solidFill>
                <a:latin typeface="Montserrat Medium" pitchFamily="2" charset="77"/>
              </a:rPr>
              <a:t>SPEAKER INFORMATION</a:t>
            </a:r>
          </a:p>
          <a:p>
            <a:pPr algn="r"/>
            <a:r>
              <a:rPr lang="en-US" sz="1400" b="1" dirty="0">
                <a:solidFill>
                  <a:srgbClr val="FF0000"/>
                </a:solidFill>
                <a:highlight>
                  <a:srgbClr val="FFFF00"/>
                </a:highlight>
                <a:latin typeface="Montserrat Medium" pitchFamily="2" charset="77"/>
              </a:rPr>
              <a:t>Choose one slide (1, 2 or 3)</a:t>
            </a:r>
          </a:p>
          <a:p>
            <a:pPr algn="r"/>
            <a:r>
              <a:rPr lang="en-US" sz="1400" b="1" dirty="0">
                <a:solidFill>
                  <a:srgbClr val="FF0000"/>
                </a:solidFill>
                <a:highlight>
                  <a:srgbClr val="FFFF00"/>
                </a:highlight>
                <a:latin typeface="Montserrat Medium" pitchFamily="2" charset="77"/>
              </a:rPr>
              <a:t>depending on how many speakers</a:t>
            </a:r>
          </a:p>
          <a:p>
            <a:pPr algn="r"/>
            <a:endParaRPr lang="en-US" sz="1400" b="1" dirty="0">
              <a:solidFill>
                <a:srgbClr val="FF0000"/>
              </a:solidFill>
              <a:highlight>
                <a:srgbClr val="FFFF00"/>
              </a:highlight>
              <a:latin typeface="Montserrat Medium" pitchFamily="2" charset="77"/>
            </a:endParaRPr>
          </a:p>
          <a:p>
            <a:pPr algn="r"/>
            <a:r>
              <a:rPr lang="en-US" sz="1400" dirty="0">
                <a:solidFill>
                  <a:srgbClr val="FF0000"/>
                </a:solidFill>
                <a:latin typeface="Montserrat Medium" pitchFamily="2" charset="77"/>
              </a:rPr>
              <a:t>{This is the opening slide: feel free to include the FAWG name (if applicable) and date…</a:t>
            </a:r>
            <a:r>
              <a:rPr lang="en-US" sz="1400" b="1" dirty="0">
                <a:solidFill>
                  <a:srgbClr val="FF0000"/>
                </a:solidFill>
                <a:latin typeface="Montserrat" pitchFamily="2" charset="77"/>
              </a:rPr>
              <a:t>remove this red info prior to submitting</a:t>
            </a:r>
            <a:r>
              <a:rPr lang="en-US" sz="1400" dirty="0">
                <a:solidFill>
                  <a:srgbClr val="FF0000"/>
                </a:solidFill>
                <a:latin typeface="Montserrat Medium" pitchFamily="2" charset="77"/>
              </a:rPr>
              <a:t>}</a:t>
            </a:r>
          </a:p>
          <a:p>
            <a:pPr marL="0" marR="0" indent="0" algn="r" defTabSz="457200" rtl="0" fontAlgn="auto" latinLnBrk="0" hangingPunct="0">
              <a:lnSpc>
                <a:spcPct val="100000"/>
              </a:lnSpc>
              <a:spcBef>
                <a:spcPts val="0"/>
              </a:spcBef>
              <a:spcAft>
                <a:spcPts val="0"/>
              </a:spcAft>
              <a:buClrTx/>
              <a:buSzTx/>
              <a:buFontTx/>
              <a:buNone/>
              <a:tabLst/>
            </a:pPr>
            <a:endParaRPr kumimoji="0" lang="en-US" sz="1400" u="none" strike="noStrike" cap="none" spc="0" normalizeH="0" baseline="0" dirty="0">
              <a:ln>
                <a:noFill/>
              </a:ln>
              <a:solidFill>
                <a:srgbClr val="000000"/>
              </a:solidFill>
              <a:effectLst/>
              <a:uFillTx/>
              <a:latin typeface="Montserrat Medium" pitchFamily="2" charset="77"/>
              <a:ea typeface="+mj-ea"/>
              <a:cs typeface="+mj-cs"/>
              <a:sym typeface="Calibri"/>
            </a:endParaRPr>
          </a:p>
        </p:txBody>
      </p:sp>
    </p:spTree>
    <p:extLst>
      <p:ext uri="{BB962C8B-B14F-4D97-AF65-F5344CB8AC3E}">
        <p14:creationId xmlns:p14="http://schemas.microsoft.com/office/powerpoint/2010/main" val="266444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99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A9A5-6A65-DB5A-15AB-C85C68CBB9A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8A4B19A-45B8-25D7-2FDF-83D43A07EC84}"/>
              </a:ext>
            </a:extLst>
          </p:cNvPr>
          <p:cNvSpPr>
            <a:spLocks noGrp="1"/>
          </p:cNvSpPr>
          <p:nvPr>
            <p:ph type="body" sz="half" idx="2"/>
          </p:nvPr>
        </p:nvSpPr>
        <p:spPr/>
        <p:txBody>
          <a:bodyPr/>
          <a:lstStyle/>
          <a:p>
            <a:endParaRPr lang="en-US"/>
          </a:p>
        </p:txBody>
      </p:sp>
      <p:sp>
        <p:nvSpPr>
          <p:cNvPr id="4" name="Text Placeholder 3">
            <a:extLst>
              <a:ext uri="{FF2B5EF4-FFF2-40B4-BE49-F238E27FC236}">
                <a16:creationId xmlns:a16="http://schemas.microsoft.com/office/drawing/2014/main" id="{E1568131-77A7-C1B8-3A8A-EAE2F817CCDE}"/>
              </a:ext>
            </a:extLst>
          </p:cNvPr>
          <p:cNvSpPr>
            <a:spLocks noGrp="1"/>
          </p:cNvSpPr>
          <p:nvPr>
            <p:ph type="body" sz="half" idx="13"/>
          </p:nvPr>
        </p:nvSpPr>
        <p:spPr/>
        <p:txBody>
          <a:bodyPr/>
          <a:lstStyle/>
          <a:p>
            <a:endParaRPr lang="en-US"/>
          </a:p>
        </p:txBody>
      </p:sp>
      <p:sp>
        <p:nvSpPr>
          <p:cNvPr id="5" name="Text Placeholder 4">
            <a:extLst>
              <a:ext uri="{FF2B5EF4-FFF2-40B4-BE49-F238E27FC236}">
                <a16:creationId xmlns:a16="http://schemas.microsoft.com/office/drawing/2014/main" id="{060CF1D0-C908-37D9-378D-2E0C92A5A22B}"/>
              </a:ext>
            </a:extLst>
          </p:cNvPr>
          <p:cNvSpPr>
            <a:spLocks noGrp="1"/>
          </p:cNvSpPr>
          <p:nvPr>
            <p:ph type="body" sz="half" idx="14"/>
          </p:nvPr>
        </p:nvSpPr>
        <p:spPr/>
        <p:txBody>
          <a:bodyPr/>
          <a:lstStyle/>
          <a:p>
            <a:endParaRPr lang="en-US"/>
          </a:p>
        </p:txBody>
      </p:sp>
      <p:sp>
        <p:nvSpPr>
          <p:cNvPr id="6" name="Text Placeholder 5">
            <a:extLst>
              <a:ext uri="{FF2B5EF4-FFF2-40B4-BE49-F238E27FC236}">
                <a16:creationId xmlns:a16="http://schemas.microsoft.com/office/drawing/2014/main" id="{FEF279CA-5585-D2D2-58E4-587B3315C515}"/>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B393E194-B87D-0FA2-4A3E-95E679D06373}"/>
              </a:ext>
            </a:extLst>
          </p:cNvPr>
          <p:cNvSpPr>
            <a:spLocks noGrp="1"/>
          </p:cNvSpPr>
          <p:nvPr>
            <p:ph type="body" sz="half" idx="18"/>
          </p:nvPr>
        </p:nvSpPr>
        <p:spPr/>
        <p:txBody>
          <a:bodyPr/>
          <a:lstStyle/>
          <a:p>
            <a:endParaRPr lang="en-US"/>
          </a:p>
        </p:txBody>
      </p:sp>
      <p:sp>
        <p:nvSpPr>
          <p:cNvPr id="8" name="Text Placeholder 7">
            <a:extLst>
              <a:ext uri="{FF2B5EF4-FFF2-40B4-BE49-F238E27FC236}">
                <a16:creationId xmlns:a16="http://schemas.microsoft.com/office/drawing/2014/main" id="{8646C8FB-35CF-9B24-81F2-6DFEED56EF78}"/>
              </a:ext>
            </a:extLst>
          </p:cNvPr>
          <p:cNvSpPr>
            <a:spLocks noGrp="1"/>
          </p:cNvSpPr>
          <p:nvPr>
            <p:ph type="body" sz="half" idx="19"/>
          </p:nvPr>
        </p:nvSpPr>
        <p:spPr/>
        <p:txBody>
          <a:bodyPr/>
          <a:lstStyle/>
          <a:p>
            <a:endParaRPr lang="en-US"/>
          </a:p>
        </p:txBody>
      </p:sp>
      <p:sp>
        <p:nvSpPr>
          <p:cNvPr id="9" name="TextBox 8">
            <a:extLst>
              <a:ext uri="{FF2B5EF4-FFF2-40B4-BE49-F238E27FC236}">
                <a16:creationId xmlns:a16="http://schemas.microsoft.com/office/drawing/2014/main" id="{B5080D74-520D-B2A3-BDD8-15E254D340C1}"/>
              </a:ext>
            </a:extLst>
          </p:cNvPr>
          <p:cNvSpPr txBox="1"/>
          <p:nvPr/>
        </p:nvSpPr>
        <p:spPr>
          <a:xfrm>
            <a:off x="8083603" y="3039681"/>
            <a:ext cx="3878723" cy="2246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b="1" dirty="0">
                <a:solidFill>
                  <a:srgbClr val="FF0000"/>
                </a:solidFill>
                <a:latin typeface="Montserrat Medium" pitchFamily="2" charset="77"/>
              </a:rPr>
              <a:t>OPENING SLIDE </a:t>
            </a:r>
            <a:r>
              <a:rPr lang="en-US" sz="1400" b="1" dirty="0">
                <a:solidFill>
                  <a:srgbClr val="FF0000"/>
                </a:solidFill>
                <a:highlight>
                  <a:srgbClr val="FFFF00"/>
                </a:highlight>
                <a:latin typeface="Montserrat Medium" pitchFamily="2" charset="77"/>
              </a:rPr>
              <a:t>WITH 1 </a:t>
            </a:r>
            <a:r>
              <a:rPr lang="en-US" sz="1400" b="1" dirty="0">
                <a:solidFill>
                  <a:srgbClr val="FF0000"/>
                </a:solidFill>
                <a:latin typeface="Montserrat Medium" pitchFamily="2" charset="77"/>
              </a:rPr>
              <a:t>SPEAKER</a:t>
            </a:r>
          </a:p>
          <a:p>
            <a:pPr algn="r"/>
            <a:endParaRPr lang="en-US" sz="1400" b="1" dirty="0">
              <a:solidFill>
                <a:srgbClr val="FF0000"/>
              </a:solidFill>
              <a:highlight>
                <a:srgbClr val="FFFF00"/>
              </a:highlight>
              <a:latin typeface="Montserrat Medium" pitchFamily="2" charset="77"/>
            </a:endParaRPr>
          </a:p>
          <a:p>
            <a:pPr algn="r"/>
            <a:r>
              <a:rPr lang="en-US" sz="1400" b="1" dirty="0">
                <a:solidFill>
                  <a:srgbClr val="FF0000"/>
                </a:solidFill>
                <a:highlight>
                  <a:srgbClr val="FFFF00"/>
                </a:highlight>
                <a:latin typeface="Montserrat Medium" pitchFamily="2" charset="77"/>
              </a:rPr>
              <a:t>Choose one slide (1, 2 or 3)</a:t>
            </a:r>
          </a:p>
          <a:p>
            <a:pPr algn="r"/>
            <a:r>
              <a:rPr lang="en-US" sz="1400" b="1" dirty="0">
                <a:solidFill>
                  <a:srgbClr val="FF0000"/>
                </a:solidFill>
                <a:highlight>
                  <a:srgbClr val="FFFF00"/>
                </a:highlight>
                <a:latin typeface="Montserrat Medium" pitchFamily="2" charset="77"/>
              </a:rPr>
              <a:t>depending on how many speakers</a:t>
            </a:r>
          </a:p>
          <a:p>
            <a:pPr algn="r"/>
            <a:endParaRPr lang="en-US" sz="1400" b="1" dirty="0">
              <a:solidFill>
                <a:srgbClr val="FF0000"/>
              </a:solidFill>
              <a:highlight>
                <a:srgbClr val="FFFF00"/>
              </a:highlight>
              <a:latin typeface="Montserrat Medium" pitchFamily="2" charset="77"/>
            </a:endParaRPr>
          </a:p>
          <a:p>
            <a:pPr algn="r"/>
            <a:r>
              <a:rPr lang="en-US" sz="1400" dirty="0">
                <a:solidFill>
                  <a:srgbClr val="FF0000"/>
                </a:solidFill>
                <a:latin typeface="Montserrat Medium" pitchFamily="2" charset="77"/>
              </a:rPr>
              <a:t>{This is the opening slide: feel free to include the FAWG name (if applicable) and date…</a:t>
            </a:r>
            <a:r>
              <a:rPr lang="en-US" sz="1400" b="1" dirty="0">
                <a:solidFill>
                  <a:srgbClr val="FF0000"/>
                </a:solidFill>
                <a:latin typeface="Montserrat" pitchFamily="2" charset="77"/>
              </a:rPr>
              <a:t>remove this red info prior to submitting</a:t>
            </a:r>
            <a:r>
              <a:rPr lang="en-US" sz="1400" dirty="0">
                <a:solidFill>
                  <a:srgbClr val="FF0000"/>
                </a:solidFill>
                <a:latin typeface="Montserrat Medium" pitchFamily="2" charset="77"/>
              </a:rPr>
              <a:t>}</a:t>
            </a:r>
          </a:p>
          <a:p>
            <a:pPr marL="0" marR="0" indent="0" algn="r" defTabSz="457200" rtl="0" fontAlgn="auto" latinLnBrk="0" hangingPunct="0">
              <a:lnSpc>
                <a:spcPct val="100000"/>
              </a:lnSpc>
              <a:spcBef>
                <a:spcPts val="0"/>
              </a:spcBef>
              <a:spcAft>
                <a:spcPts val="0"/>
              </a:spcAft>
              <a:buClrTx/>
              <a:buSzTx/>
              <a:buFontTx/>
              <a:buNone/>
              <a:tabLst/>
            </a:pPr>
            <a:endParaRPr kumimoji="0" lang="en-US" sz="1400" u="none" strike="noStrike" cap="none" spc="0" normalizeH="0" baseline="0" dirty="0">
              <a:ln>
                <a:noFill/>
              </a:ln>
              <a:solidFill>
                <a:srgbClr val="000000"/>
              </a:solidFill>
              <a:effectLst/>
              <a:uFillTx/>
              <a:latin typeface="Montserrat Medium" pitchFamily="2" charset="77"/>
              <a:ea typeface="+mj-ea"/>
              <a:cs typeface="+mj-cs"/>
              <a:sym typeface="Calibri"/>
            </a:endParaRPr>
          </a:p>
        </p:txBody>
      </p:sp>
    </p:spTree>
    <p:extLst>
      <p:ext uri="{BB962C8B-B14F-4D97-AF65-F5344CB8AC3E}">
        <p14:creationId xmlns:p14="http://schemas.microsoft.com/office/powerpoint/2010/main" val="287349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BA030E-8E7B-7725-3638-19FF82232ABE}"/>
              </a:ext>
            </a:extLst>
          </p:cNvPr>
          <p:cNvSpPr>
            <a:spLocks noGrp="1"/>
          </p:cNvSpPr>
          <p:nvPr>
            <p:ph type="body" sz="half" idx="15"/>
          </p:nvPr>
        </p:nvSpPr>
        <p:spPr/>
        <p:txBody>
          <a:bodyPr/>
          <a:lstStyle/>
          <a:p>
            <a:endParaRPr lang="en-US"/>
          </a:p>
        </p:txBody>
      </p:sp>
      <p:sp>
        <p:nvSpPr>
          <p:cNvPr id="3" name="Text Placeholder 2">
            <a:extLst>
              <a:ext uri="{FF2B5EF4-FFF2-40B4-BE49-F238E27FC236}">
                <a16:creationId xmlns:a16="http://schemas.microsoft.com/office/drawing/2014/main" id="{A99A907D-AE82-9033-C288-6A80D0B69214}"/>
              </a:ext>
            </a:extLst>
          </p:cNvPr>
          <p:cNvSpPr>
            <a:spLocks noGrp="1"/>
          </p:cNvSpPr>
          <p:nvPr>
            <p:ph type="body" sz="half" idx="18"/>
          </p:nvPr>
        </p:nvSpPr>
        <p:spPr/>
        <p:txBody>
          <a:bodyPr/>
          <a:lstStyle/>
          <a:p>
            <a:endParaRPr lang="en-US"/>
          </a:p>
        </p:txBody>
      </p:sp>
      <p:sp>
        <p:nvSpPr>
          <p:cNvPr id="4" name="Text Placeholder 3">
            <a:extLst>
              <a:ext uri="{FF2B5EF4-FFF2-40B4-BE49-F238E27FC236}">
                <a16:creationId xmlns:a16="http://schemas.microsoft.com/office/drawing/2014/main" id="{E5B47BEE-EE1E-2AB0-EE4D-060E9ACDB152}"/>
              </a:ext>
            </a:extLst>
          </p:cNvPr>
          <p:cNvSpPr>
            <a:spLocks noGrp="1"/>
          </p:cNvSpPr>
          <p:nvPr>
            <p:ph type="body" sz="half" idx="19"/>
          </p:nvPr>
        </p:nvSpPr>
        <p:spPr/>
        <p:txBody>
          <a:bodyPr/>
          <a:lstStyle/>
          <a:p>
            <a:endParaRPr lang="en-US"/>
          </a:p>
        </p:txBody>
      </p:sp>
      <p:sp>
        <p:nvSpPr>
          <p:cNvPr id="5" name="Text Placeholder 4">
            <a:extLst>
              <a:ext uri="{FF2B5EF4-FFF2-40B4-BE49-F238E27FC236}">
                <a16:creationId xmlns:a16="http://schemas.microsoft.com/office/drawing/2014/main" id="{68F89BD7-0953-4768-E5FF-6AA487743ED5}"/>
              </a:ext>
            </a:extLst>
          </p:cNvPr>
          <p:cNvSpPr>
            <a:spLocks noGrp="1"/>
          </p:cNvSpPr>
          <p:nvPr>
            <p:ph type="body" sz="half" idx="20"/>
          </p:nvPr>
        </p:nvSpPr>
        <p:spPr/>
        <p:txBody>
          <a:bodyPr/>
          <a:lstStyle/>
          <a:p>
            <a:endParaRPr lang="en-US"/>
          </a:p>
        </p:txBody>
      </p:sp>
      <p:sp>
        <p:nvSpPr>
          <p:cNvPr id="6" name="Text Placeholder 5">
            <a:extLst>
              <a:ext uri="{FF2B5EF4-FFF2-40B4-BE49-F238E27FC236}">
                <a16:creationId xmlns:a16="http://schemas.microsoft.com/office/drawing/2014/main" id="{E69CBF01-7B0C-6DD7-0A48-FDEB91D9CB5E}"/>
              </a:ext>
            </a:extLst>
          </p:cNvPr>
          <p:cNvSpPr>
            <a:spLocks noGrp="1"/>
          </p:cNvSpPr>
          <p:nvPr>
            <p:ph type="body" sz="half" idx="21"/>
          </p:nvPr>
        </p:nvSpPr>
        <p:spPr/>
        <p:txBody>
          <a:bodyPr/>
          <a:lstStyle/>
          <a:p>
            <a:endParaRPr lang="en-US"/>
          </a:p>
        </p:txBody>
      </p:sp>
      <p:sp>
        <p:nvSpPr>
          <p:cNvPr id="7" name="Text Placeholder 6">
            <a:extLst>
              <a:ext uri="{FF2B5EF4-FFF2-40B4-BE49-F238E27FC236}">
                <a16:creationId xmlns:a16="http://schemas.microsoft.com/office/drawing/2014/main" id="{E226F3A5-242B-8531-C133-81C45FAC2A1E}"/>
              </a:ext>
            </a:extLst>
          </p:cNvPr>
          <p:cNvSpPr>
            <a:spLocks noGrp="1"/>
          </p:cNvSpPr>
          <p:nvPr>
            <p:ph type="body" sz="half" idx="22"/>
          </p:nvPr>
        </p:nvSpPr>
        <p:spPr/>
        <p:txBody>
          <a:bodyPr/>
          <a:lstStyle/>
          <a:p>
            <a:endParaRPr lang="en-US"/>
          </a:p>
        </p:txBody>
      </p:sp>
      <p:sp>
        <p:nvSpPr>
          <p:cNvPr id="8" name="Text Placeholder 7">
            <a:extLst>
              <a:ext uri="{FF2B5EF4-FFF2-40B4-BE49-F238E27FC236}">
                <a16:creationId xmlns:a16="http://schemas.microsoft.com/office/drawing/2014/main" id="{703F00C6-F3F7-DB61-7F47-C888726A2D77}"/>
              </a:ext>
            </a:extLst>
          </p:cNvPr>
          <p:cNvSpPr>
            <a:spLocks noGrp="1"/>
          </p:cNvSpPr>
          <p:nvPr>
            <p:ph type="body" sz="half" idx="23"/>
          </p:nvPr>
        </p:nvSpPr>
        <p:spPr/>
        <p:txBody>
          <a:bodyPr/>
          <a:lstStyle/>
          <a:p>
            <a:endParaRPr lang="en-US"/>
          </a:p>
        </p:txBody>
      </p:sp>
      <p:sp>
        <p:nvSpPr>
          <p:cNvPr id="9" name="Text Placeholder 8">
            <a:extLst>
              <a:ext uri="{FF2B5EF4-FFF2-40B4-BE49-F238E27FC236}">
                <a16:creationId xmlns:a16="http://schemas.microsoft.com/office/drawing/2014/main" id="{22037610-B064-2169-715E-39980A0FEAE8}"/>
              </a:ext>
            </a:extLst>
          </p:cNvPr>
          <p:cNvSpPr>
            <a:spLocks noGrp="1"/>
          </p:cNvSpPr>
          <p:nvPr>
            <p:ph type="body" sz="half" idx="24"/>
          </p:nvPr>
        </p:nvSpPr>
        <p:spPr/>
        <p:txBody>
          <a:bodyPr/>
          <a:lstStyle/>
          <a:p>
            <a:endParaRPr lang="en-US"/>
          </a:p>
        </p:txBody>
      </p:sp>
      <p:sp>
        <p:nvSpPr>
          <p:cNvPr id="10" name="Text Placeholder 9">
            <a:extLst>
              <a:ext uri="{FF2B5EF4-FFF2-40B4-BE49-F238E27FC236}">
                <a16:creationId xmlns:a16="http://schemas.microsoft.com/office/drawing/2014/main" id="{09FA6939-53CD-17BF-6812-8EBCC559345D}"/>
              </a:ext>
            </a:extLst>
          </p:cNvPr>
          <p:cNvSpPr>
            <a:spLocks noGrp="1"/>
          </p:cNvSpPr>
          <p:nvPr>
            <p:ph type="body" sz="half" idx="25"/>
          </p:nvPr>
        </p:nvSpPr>
        <p:spPr/>
        <p:txBody>
          <a:bodyPr/>
          <a:lstStyle/>
          <a:p>
            <a:endParaRPr lang="en-US"/>
          </a:p>
        </p:txBody>
      </p:sp>
      <p:sp>
        <p:nvSpPr>
          <p:cNvPr id="11" name="Title 10">
            <a:extLst>
              <a:ext uri="{FF2B5EF4-FFF2-40B4-BE49-F238E27FC236}">
                <a16:creationId xmlns:a16="http://schemas.microsoft.com/office/drawing/2014/main" id="{D3EC6771-E4A9-7429-BDFC-785F59217A7A}"/>
              </a:ext>
            </a:extLst>
          </p:cNvPr>
          <p:cNvSpPr>
            <a:spLocks noGrp="1"/>
          </p:cNvSpPr>
          <p:nvPr>
            <p:ph type="title"/>
          </p:nvPr>
        </p:nvSpPr>
        <p:spPr/>
        <p:txBody>
          <a:bodyPr/>
          <a:lstStyle/>
          <a:p>
            <a:endParaRPr lang="en-US"/>
          </a:p>
        </p:txBody>
      </p:sp>
      <p:sp>
        <p:nvSpPr>
          <p:cNvPr id="12" name="Text Placeholder 11">
            <a:extLst>
              <a:ext uri="{FF2B5EF4-FFF2-40B4-BE49-F238E27FC236}">
                <a16:creationId xmlns:a16="http://schemas.microsoft.com/office/drawing/2014/main" id="{2EF0EE0C-B960-C17B-361E-59FAFD502CE2}"/>
              </a:ext>
            </a:extLst>
          </p:cNvPr>
          <p:cNvSpPr>
            <a:spLocks noGrp="1"/>
          </p:cNvSpPr>
          <p:nvPr>
            <p:ph type="body" sz="half" idx="2"/>
          </p:nvPr>
        </p:nvSpPr>
        <p:spPr/>
        <p:txBody>
          <a:bodyPr/>
          <a:lstStyle/>
          <a:p>
            <a:endParaRPr lang="en-US"/>
          </a:p>
        </p:txBody>
      </p:sp>
      <p:sp>
        <p:nvSpPr>
          <p:cNvPr id="13" name="Text Placeholder 12">
            <a:extLst>
              <a:ext uri="{FF2B5EF4-FFF2-40B4-BE49-F238E27FC236}">
                <a16:creationId xmlns:a16="http://schemas.microsoft.com/office/drawing/2014/main" id="{9D9260D0-4759-E644-EFBB-CDE443F1DA5D}"/>
              </a:ext>
            </a:extLst>
          </p:cNvPr>
          <p:cNvSpPr>
            <a:spLocks noGrp="1"/>
          </p:cNvSpPr>
          <p:nvPr>
            <p:ph type="body" sz="half" idx="13"/>
          </p:nvPr>
        </p:nvSpPr>
        <p:spPr/>
        <p:txBody>
          <a:bodyPr/>
          <a:lstStyle/>
          <a:p>
            <a:endParaRPr lang="en-US"/>
          </a:p>
        </p:txBody>
      </p:sp>
      <p:sp>
        <p:nvSpPr>
          <p:cNvPr id="14" name="Text Placeholder 13">
            <a:extLst>
              <a:ext uri="{FF2B5EF4-FFF2-40B4-BE49-F238E27FC236}">
                <a16:creationId xmlns:a16="http://schemas.microsoft.com/office/drawing/2014/main" id="{A34CD851-59BD-97CC-850C-D27BBE000B32}"/>
              </a:ext>
            </a:extLst>
          </p:cNvPr>
          <p:cNvSpPr>
            <a:spLocks noGrp="1"/>
          </p:cNvSpPr>
          <p:nvPr>
            <p:ph type="body" sz="half" idx="14"/>
          </p:nvPr>
        </p:nvSpPr>
        <p:spPr/>
        <p:txBody>
          <a:bodyPr/>
          <a:lstStyle/>
          <a:p>
            <a:endParaRPr lang="en-US"/>
          </a:p>
        </p:txBody>
      </p:sp>
      <p:sp>
        <p:nvSpPr>
          <p:cNvPr id="16" name="TextBox 15">
            <a:extLst>
              <a:ext uri="{FF2B5EF4-FFF2-40B4-BE49-F238E27FC236}">
                <a16:creationId xmlns:a16="http://schemas.microsoft.com/office/drawing/2014/main" id="{10729C15-11B4-A320-2F46-D89F892ECC1D}"/>
              </a:ext>
            </a:extLst>
          </p:cNvPr>
          <p:cNvSpPr txBox="1"/>
          <p:nvPr/>
        </p:nvSpPr>
        <p:spPr>
          <a:xfrm>
            <a:off x="8083603" y="3039681"/>
            <a:ext cx="3878723" cy="2246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b="1" dirty="0">
                <a:solidFill>
                  <a:srgbClr val="FF0000"/>
                </a:solidFill>
                <a:latin typeface="Montserrat Medium" pitchFamily="2" charset="77"/>
              </a:rPr>
              <a:t>OPENING SLIDE </a:t>
            </a:r>
            <a:r>
              <a:rPr lang="en-US" sz="1400" b="1" dirty="0">
                <a:solidFill>
                  <a:srgbClr val="FF0000"/>
                </a:solidFill>
                <a:highlight>
                  <a:srgbClr val="FFFF00"/>
                </a:highlight>
                <a:latin typeface="Montserrat Medium" pitchFamily="2" charset="77"/>
              </a:rPr>
              <a:t>WITH 3 </a:t>
            </a:r>
            <a:r>
              <a:rPr lang="en-US" sz="1400" b="1" dirty="0">
                <a:solidFill>
                  <a:srgbClr val="FF0000"/>
                </a:solidFill>
                <a:latin typeface="Montserrat Medium" pitchFamily="2" charset="77"/>
              </a:rPr>
              <a:t>SPEAKERS</a:t>
            </a:r>
          </a:p>
          <a:p>
            <a:pPr algn="r"/>
            <a:endParaRPr lang="en-US" sz="1400" b="1" dirty="0">
              <a:solidFill>
                <a:srgbClr val="FF0000"/>
              </a:solidFill>
              <a:highlight>
                <a:srgbClr val="FFFF00"/>
              </a:highlight>
              <a:latin typeface="Montserrat Medium" pitchFamily="2" charset="77"/>
            </a:endParaRPr>
          </a:p>
          <a:p>
            <a:pPr algn="r"/>
            <a:r>
              <a:rPr lang="en-US" sz="1400" b="1" dirty="0">
                <a:solidFill>
                  <a:srgbClr val="FF0000"/>
                </a:solidFill>
                <a:highlight>
                  <a:srgbClr val="FFFF00"/>
                </a:highlight>
                <a:latin typeface="Montserrat Medium" pitchFamily="2" charset="77"/>
              </a:rPr>
              <a:t>Choose one slide (1, 2 or 3)</a:t>
            </a:r>
          </a:p>
          <a:p>
            <a:pPr algn="r"/>
            <a:r>
              <a:rPr lang="en-US" sz="1400" b="1" dirty="0">
                <a:solidFill>
                  <a:srgbClr val="FF0000"/>
                </a:solidFill>
                <a:highlight>
                  <a:srgbClr val="FFFF00"/>
                </a:highlight>
                <a:latin typeface="Montserrat Medium" pitchFamily="2" charset="77"/>
              </a:rPr>
              <a:t>depending on how many speakers</a:t>
            </a:r>
          </a:p>
          <a:p>
            <a:pPr algn="r"/>
            <a:endParaRPr lang="en-US" sz="1400" b="1" dirty="0">
              <a:solidFill>
                <a:srgbClr val="FF0000"/>
              </a:solidFill>
              <a:highlight>
                <a:srgbClr val="FFFF00"/>
              </a:highlight>
              <a:latin typeface="Montserrat Medium" pitchFamily="2" charset="77"/>
            </a:endParaRPr>
          </a:p>
          <a:p>
            <a:pPr algn="r"/>
            <a:r>
              <a:rPr lang="en-US" sz="1400" dirty="0">
                <a:solidFill>
                  <a:srgbClr val="FF0000"/>
                </a:solidFill>
                <a:latin typeface="Montserrat Medium" pitchFamily="2" charset="77"/>
              </a:rPr>
              <a:t>{This is the opening slide: feel free to include the FAWG name (if applicable) and date…</a:t>
            </a:r>
            <a:r>
              <a:rPr lang="en-US" sz="1400" b="1" dirty="0">
                <a:solidFill>
                  <a:srgbClr val="FF0000"/>
                </a:solidFill>
                <a:latin typeface="Montserrat" pitchFamily="2" charset="77"/>
              </a:rPr>
              <a:t>remove this red info prior to submitting</a:t>
            </a:r>
            <a:r>
              <a:rPr lang="en-US" sz="1400" dirty="0">
                <a:solidFill>
                  <a:srgbClr val="FF0000"/>
                </a:solidFill>
                <a:latin typeface="Montserrat Medium" pitchFamily="2" charset="77"/>
              </a:rPr>
              <a:t>}</a:t>
            </a:r>
          </a:p>
          <a:p>
            <a:pPr marL="0" marR="0" indent="0" algn="r" defTabSz="457200" rtl="0" fontAlgn="auto" latinLnBrk="0" hangingPunct="0">
              <a:lnSpc>
                <a:spcPct val="100000"/>
              </a:lnSpc>
              <a:spcBef>
                <a:spcPts val="0"/>
              </a:spcBef>
              <a:spcAft>
                <a:spcPts val="0"/>
              </a:spcAft>
              <a:buClrTx/>
              <a:buSzTx/>
              <a:buFontTx/>
              <a:buNone/>
              <a:tabLst/>
            </a:pPr>
            <a:endParaRPr kumimoji="0" lang="en-US" sz="1400" u="none" strike="noStrike" cap="none" spc="0" normalizeH="0" baseline="0" dirty="0">
              <a:ln>
                <a:noFill/>
              </a:ln>
              <a:solidFill>
                <a:srgbClr val="000000"/>
              </a:solidFill>
              <a:effectLst/>
              <a:uFillTx/>
              <a:latin typeface="Montserrat Medium" pitchFamily="2" charset="77"/>
              <a:ea typeface="+mj-ea"/>
              <a:cs typeface="+mj-cs"/>
              <a:sym typeface="Calibri"/>
            </a:endParaRPr>
          </a:p>
        </p:txBody>
      </p:sp>
    </p:spTree>
    <p:extLst>
      <p:ext uri="{BB962C8B-B14F-4D97-AF65-F5344CB8AC3E}">
        <p14:creationId xmlns:p14="http://schemas.microsoft.com/office/powerpoint/2010/main" val="2763616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B97A02-C955-B804-3DB1-8CE27CC7B0A6}"/>
              </a:ext>
            </a:extLst>
          </p:cNvPr>
          <p:cNvSpPr>
            <a:spLocks noGrp="1"/>
          </p:cNvSpPr>
          <p:nvPr>
            <p:ph type="body" sz="half" idx="13"/>
          </p:nvPr>
        </p:nvSpPr>
        <p:spPr/>
        <p:txBody>
          <a:bodyPr/>
          <a:lstStyle/>
          <a:p>
            <a:r>
              <a:rPr lang="en-US" dirty="0"/>
              <a:t>MODERATOR</a:t>
            </a:r>
          </a:p>
          <a:p>
            <a:r>
              <a:rPr lang="en-US" dirty="0"/>
              <a:t>NAME</a:t>
            </a:r>
          </a:p>
        </p:txBody>
      </p:sp>
      <p:sp>
        <p:nvSpPr>
          <p:cNvPr id="6" name="Title 5">
            <a:extLst>
              <a:ext uri="{FF2B5EF4-FFF2-40B4-BE49-F238E27FC236}">
                <a16:creationId xmlns:a16="http://schemas.microsoft.com/office/drawing/2014/main" id="{42613426-5FFB-88D4-E5C1-AAF306A6628C}"/>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FF94522B-D480-4ADC-3C29-95149B8D789F}"/>
              </a:ext>
            </a:extLst>
          </p:cNvPr>
          <p:cNvSpPr>
            <a:spLocks noGrp="1"/>
          </p:cNvSpPr>
          <p:nvPr>
            <p:ph type="body" sz="half" idx="16"/>
          </p:nvPr>
        </p:nvSpPr>
        <p:spPr/>
        <p:txBody>
          <a:bodyPr/>
          <a:lstStyle/>
          <a:p>
            <a:endParaRPr lang="en-US"/>
          </a:p>
        </p:txBody>
      </p:sp>
      <p:sp>
        <p:nvSpPr>
          <p:cNvPr id="8" name="Text Placeholder 7">
            <a:extLst>
              <a:ext uri="{FF2B5EF4-FFF2-40B4-BE49-F238E27FC236}">
                <a16:creationId xmlns:a16="http://schemas.microsoft.com/office/drawing/2014/main" id="{9B34EF37-DD7E-F5C3-B072-C6270351056E}"/>
              </a:ext>
            </a:extLst>
          </p:cNvPr>
          <p:cNvSpPr>
            <a:spLocks noGrp="1"/>
          </p:cNvSpPr>
          <p:nvPr>
            <p:ph type="body" sz="half" idx="17"/>
          </p:nvPr>
        </p:nvSpPr>
        <p:spPr/>
        <p:txBody>
          <a:bodyPr/>
          <a:lstStyle/>
          <a:p>
            <a:endParaRPr lang="en-US"/>
          </a:p>
        </p:txBody>
      </p:sp>
      <p:sp>
        <p:nvSpPr>
          <p:cNvPr id="9" name="Text Placeholder 8">
            <a:extLst>
              <a:ext uri="{FF2B5EF4-FFF2-40B4-BE49-F238E27FC236}">
                <a16:creationId xmlns:a16="http://schemas.microsoft.com/office/drawing/2014/main" id="{6D6B81DE-FEC4-E1FA-ADD4-BE26DDF7282E}"/>
              </a:ext>
            </a:extLst>
          </p:cNvPr>
          <p:cNvSpPr>
            <a:spLocks noGrp="1"/>
          </p:cNvSpPr>
          <p:nvPr>
            <p:ph type="body" sz="half" idx="18"/>
          </p:nvPr>
        </p:nvSpPr>
        <p:spPr/>
        <p:txBody>
          <a:bodyPr/>
          <a:lstStyle/>
          <a:p>
            <a:r>
              <a:rPr lang="en-US" dirty="0"/>
              <a:t>Speaker Title</a:t>
            </a:r>
          </a:p>
          <a:p>
            <a:r>
              <a:rPr lang="en-US" dirty="0"/>
              <a:t>Speaker Company</a:t>
            </a:r>
          </a:p>
          <a:p>
            <a:r>
              <a:rPr lang="en-US" dirty="0"/>
              <a:t>Speaker Country</a:t>
            </a:r>
          </a:p>
        </p:txBody>
      </p:sp>
      <p:sp>
        <p:nvSpPr>
          <p:cNvPr id="10" name="Text Placeholder 9">
            <a:extLst>
              <a:ext uri="{FF2B5EF4-FFF2-40B4-BE49-F238E27FC236}">
                <a16:creationId xmlns:a16="http://schemas.microsoft.com/office/drawing/2014/main" id="{4A99AA35-4D23-14CB-F54C-3DCA7857C793}"/>
              </a:ext>
            </a:extLst>
          </p:cNvPr>
          <p:cNvSpPr>
            <a:spLocks noGrp="1"/>
          </p:cNvSpPr>
          <p:nvPr>
            <p:ph type="body" sz="half" idx="21"/>
          </p:nvPr>
        </p:nvSpPr>
        <p:spPr/>
        <p:txBody>
          <a:bodyPr/>
          <a:lstStyle/>
          <a:p>
            <a:r>
              <a:rPr lang="en-US" dirty="0"/>
              <a:t>MODERATOR</a:t>
            </a:r>
          </a:p>
          <a:p>
            <a:r>
              <a:rPr lang="en-US" dirty="0"/>
              <a:t>NAME</a:t>
            </a:r>
          </a:p>
        </p:txBody>
      </p:sp>
      <p:sp>
        <p:nvSpPr>
          <p:cNvPr id="11" name="Text Placeholder 10">
            <a:extLst>
              <a:ext uri="{FF2B5EF4-FFF2-40B4-BE49-F238E27FC236}">
                <a16:creationId xmlns:a16="http://schemas.microsoft.com/office/drawing/2014/main" id="{AF00F040-1A9F-9DBC-0E46-0294D350B4F9}"/>
              </a:ext>
            </a:extLst>
          </p:cNvPr>
          <p:cNvSpPr>
            <a:spLocks noGrp="1"/>
          </p:cNvSpPr>
          <p:nvPr>
            <p:ph type="body" sz="half" idx="22"/>
          </p:nvPr>
        </p:nvSpPr>
        <p:spPr/>
        <p:txBody>
          <a:bodyPr/>
          <a:lstStyle/>
          <a:p>
            <a:r>
              <a:rPr lang="en-US" dirty="0"/>
              <a:t>MODERATOR</a:t>
            </a:r>
          </a:p>
          <a:p>
            <a:r>
              <a:rPr lang="en-US" dirty="0"/>
              <a:t>NAME</a:t>
            </a:r>
          </a:p>
        </p:txBody>
      </p:sp>
      <p:sp>
        <p:nvSpPr>
          <p:cNvPr id="12" name="Text Placeholder 11">
            <a:extLst>
              <a:ext uri="{FF2B5EF4-FFF2-40B4-BE49-F238E27FC236}">
                <a16:creationId xmlns:a16="http://schemas.microsoft.com/office/drawing/2014/main" id="{FBF92405-FC90-D433-6331-BFB15ED2A16B}"/>
              </a:ext>
            </a:extLst>
          </p:cNvPr>
          <p:cNvSpPr>
            <a:spLocks noGrp="1"/>
          </p:cNvSpPr>
          <p:nvPr>
            <p:ph type="body" sz="half" idx="23"/>
          </p:nvPr>
        </p:nvSpPr>
        <p:spPr/>
        <p:txBody>
          <a:bodyPr/>
          <a:lstStyle/>
          <a:p>
            <a:r>
              <a:rPr lang="en-US" dirty="0"/>
              <a:t>Speaker Title</a:t>
            </a:r>
          </a:p>
          <a:p>
            <a:r>
              <a:rPr lang="en-US" dirty="0"/>
              <a:t>Speaker Company</a:t>
            </a:r>
          </a:p>
          <a:p>
            <a:r>
              <a:rPr lang="en-US" dirty="0"/>
              <a:t>Speaker Country</a:t>
            </a:r>
          </a:p>
        </p:txBody>
      </p:sp>
      <p:sp>
        <p:nvSpPr>
          <p:cNvPr id="13" name="Text Placeholder 12">
            <a:extLst>
              <a:ext uri="{FF2B5EF4-FFF2-40B4-BE49-F238E27FC236}">
                <a16:creationId xmlns:a16="http://schemas.microsoft.com/office/drawing/2014/main" id="{0B541EC5-599F-4A2D-2A50-3797FDF40ECD}"/>
              </a:ext>
            </a:extLst>
          </p:cNvPr>
          <p:cNvSpPr>
            <a:spLocks noGrp="1"/>
          </p:cNvSpPr>
          <p:nvPr>
            <p:ph type="body" sz="half" idx="24"/>
          </p:nvPr>
        </p:nvSpPr>
        <p:spPr/>
        <p:txBody>
          <a:bodyPr/>
          <a:lstStyle/>
          <a:p>
            <a:r>
              <a:rPr lang="en-US" dirty="0"/>
              <a:t>Speaker Title</a:t>
            </a:r>
          </a:p>
          <a:p>
            <a:r>
              <a:rPr lang="en-US" dirty="0"/>
              <a:t>Speaker Company</a:t>
            </a:r>
          </a:p>
          <a:p>
            <a:r>
              <a:rPr lang="en-US" dirty="0"/>
              <a:t>Speaker Country</a:t>
            </a:r>
          </a:p>
        </p:txBody>
      </p:sp>
      <p:pic>
        <p:nvPicPr>
          <p:cNvPr id="14" name="Picture Placeholder 10">
            <a:extLst>
              <a:ext uri="{FF2B5EF4-FFF2-40B4-BE49-F238E27FC236}">
                <a16:creationId xmlns:a16="http://schemas.microsoft.com/office/drawing/2014/main" id="{03AA3427-14C6-7411-733C-9BE1E6507CE7}"/>
              </a:ext>
            </a:extLst>
          </p:cNvPr>
          <p:cNvPicPr>
            <a:picLocks noChangeAspect="1"/>
          </p:cNvPicPr>
          <p:nvPr/>
        </p:nvPicPr>
        <p:blipFill rotWithShape="1">
          <a:blip r:embed="rId2"/>
          <a:srcRect l="-2899" t="-2757" r="-3035" b="-2564"/>
          <a:stretch/>
        </p:blipFill>
        <p:spPr>
          <a:xfrm>
            <a:off x="1496902" y="2396423"/>
            <a:ext cx="1963846" cy="1952494"/>
          </a:xfrm>
          <a:prstGeom prst="ellipse">
            <a:avLst/>
          </a:prstGeom>
          <a:ln w="9525" cap="rnd">
            <a:solidFill>
              <a:srgbClr val="C8C6BD"/>
            </a:solidFill>
            <a:prstDash val="solid"/>
          </a:ln>
          <a:effectLst/>
        </p:spPr>
      </p:pic>
      <p:pic>
        <p:nvPicPr>
          <p:cNvPr id="15" name="Picture Placeholder 10">
            <a:extLst>
              <a:ext uri="{FF2B5EF4-FFF2-40B4-BE49-F238E27FC236}">
                <a16:creationId xmlns:a16="http://schemas.microsoft.com/office/drawing/2014/main" id="{B0DD096B-E495-5A73-3AE9-C44BC9F41A41}"/>
              </a:ext>
            </a:extLst>
          </p:cNvPr>
          <p:cNvPicPr>
            <a:picLocks noChangeAspect="1"/>
          </p:cNvPicPr>
          <p:nvPr/>
        </p:nvPicPr>
        <p:blipFill rotWithShape="1">
          <a:blip r:embed="rId2"/>
          <a:srcRect l="-2899" t="-2757" r="-3035" b="-2564"/>
          <a:stretch/>
        </p:blipFill>
        <p:spPr>
          <a:xfrm>
            <a:off x="4893812" y="2396423"/>
            <a:ext cx="1963846" cy="1952494"/>
          </a:xfrm>
          <a:prstGeom prst="ellipse">
            <a:avLst/>
          </a:prstGeom>
          <a:ln w="9525" cap="rnd">
            <a:solidFill>
              <a:srgbClr val="C8C6BD"/>
            </a:solidFill>
            <a:prstDash val="solid"/>
          </a:ln>
          <a:effectLst/>
        </p:spPr>
      </p:pic>
      <p:pic>
        <p:nvPicPr>
          <p:cNvPr id="16" name="Picture Placeholder 10">
            <a:extLst>
              <a:ext uri="{FF2B5EF4-FFF2-40B4-BE49-F238E27FC236}">
                <a16:creationId xmlns:a16="http://schemas.microsoft.com/office/drawing/2014/main" id="{E0D33573-3E83-3E67-59D3-DA6B5ABFDDFD}"/>
              </a:ext>
            </a:extLst>
          </p:cNvPr>
          <p:cNvPicPr>
            <a:picLocks noChangeAspect="1"/>
          </p:cNvPicPr>
          <p:nvPr/>
        </p:nvPicPr>
        <p:blipFill rotWithShape="1">
          <a:blip r:embed="rId2"/>
          <a:srcRect l="-2899" t="-2757" r="-3035" b="-2564"/>
          <a:stretch/>
        </p:blipFill>
        <p:spPr>
          <a:xfrm>
            <a:off x="8290722" y="2396423"/>
            <a:ext cx="1963846" cy="1952494"/>
          </a:xfrm>
          <a:prstGeom prst="ellipse">
            <a:avLst/>
          </a:prstGeom>
          <a:ln w="9525" cap="rnd">
            <a:solidFill>
              <a:srgbClr val="C8C6BD"/>
            </a:solidFill>
            <a:prstDash val="solid"/>
          </a:ln>
          <a:effectLst/>
        </p:spPr>
      </p:pic>
    </p:spTree>
    <p:extLst>
      <p:ext uri="{BB962C8B-B14F-4D97-AF65-F5344CB8AC3E}">
        <p14:creationId xmlns:p14="http://schemas.microsoft.com/office/powerpoint/2010/main" val="293144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00BD7-F015-448D-E4E4-DB462E1FCFF3}"/>
              </a:ext>
            </a:extLst>
          </p:cNvPr>
          <p:cNvSpPr>
            <a:spLocks noGrp="1"/>
          </p:cNvSpPr>
          <p:nvPr>
            <p:ph type="ctrTitle"/>
          </p:nvPr>
        </p:nvSpPr>
        <p:spPr>
          <a:xfrm>
            <a:off x="1524000" y="1175268"/>
            <a:ext cx="9144000" cy="1173448"/>
          </a:xfrm>
        </p:spPr>
        <p:txBody>
          <a:bodyPr/>
          <a:lstStyle/>
          <a:p>
            <a:r>
              <a:rPr lang="en-US" dirty="0"/>
              <a:t>Conflicts of Interest</a:t>
            </a:r>
            <a:br>
              <a:rPr lang="en-US" dirty="0"/>
            </a:br>
            <a:r>
              <a:rPr lang="en-US" dirty="0"/>
              <a:t>and Disclosures</a:t>
            </a:r>
          </a:p>
        </p:txBody>
      </p:sp>
      <p:sp>
        <p:nvSpPr>
          <p:cNvPr id="3" name="Text Placeholder 2">
            <a:extLst>
              <a:ext uri="{FF2B5EF4-FFF2-40B4-BE49-F238E27FC236}">
                <a16:creationId xmlns:a16="http://schemas.microsoft.com/office/drawing/2014/main" id="{692CB0BC-1790-4847-0613-8DB6D9044A2F}"/>
              </a:ext>
            </a:extLst>
          </p:cNvPr>
          <p:cNvSpPr>
            <a:spLocks noGrp="1"/>
          </p:cNvSpPr>
          <p:nvPr>
            <p:ph type="body" sz="half" idx="14"/>
          </p:nvPr>
        </p:nvSpPr>
        <p:spPr>
          <a:xfrm>
            <a:off x="1524000" y="2562545"/>
            <a:ext cx="9144000" cy="3134907"/>
          </a:xfrm>
        </p:spPr>
        <p:txBody>
          <a:bodyPr/>
          <a:lstStyle/>
          <a:p>
            <a:pPr marL="0" indent="0" fontAlgn="base">
              <a:lnSpc>
                <a:spcPct val="100000"/>
              </a:lnSpc>
              <a:buNone/>
            </a:pPr>
            <a:r>
              <a:rPr lang="en-US" dirty="0"/>
              <a:t>MAPS is committed to ensuring full disclosure of potential Conflicts of Interest (COI) by session presenters/developers. While a presenter COI is not prohibited nor necessarily harmful to the learner, it is important that this be shared with the learner so the learner may make an informed decision regarding material presented. A COI includes any transaction or relationship which presents, or may present, a conflict between a presenter/developer's - or his/her spouse/life partner’s - personal, business or other interests. </a:t>
            </a:r>
          </a:p>
          <a:p>
            <a:pPr fontAlgn="base">
              <a:lnSpc>
                <a:spcPct val="100000"/>
              </a:lnSpc>
            </a:pPr>
            <a:r>
              <a:rPr lang="en-US" dirty="0"/>
              <a:t>The following faculty and planning members do disclose financial relationships - </a:t>
            </a:r>
            <a:r>
              <a:rPr lang="en-US" i="1" dirty="0"/>
              <a:t>(list last names here)</a:t>
            </a:r>
          </a:p>
          <a:p>
            <a:pPr>
              <a:lnSpc>
                <a:spcPct val="100000"/>
              </a:lnSpc>
            </a:pPr>
            <a:endParaRPr lang="en-US" dirty="0"/>
          </a:p>
        </p:txBody>
      </p:sp>
      <p:sp>
        <p:nvSpPr>
          <p:cNvPr id="4" name="Text Placeholder 3">
            <a:extLst>
              <a:ext uri="{FF2B5EF4-FFF2-40B4-BE49-F238E27FC236}">
                <a16:creationId xmlns:a16="http://schemas.microsoft.com/office/drawing/2014/main" id="{4B611BF3-08C2-EC95-3D9F-4B88D7B4D152}"/>
              </a:ext>
            </a:extLst>
          </p:cNvPr>
          <p:cNvSpPr>
            <a:spLocks noGrp="1"/>
          </p:cNvSpPr>
          <p:nvPr>
            <p:ph type="body" sz="half" idx="15"/>
          </p:nvPr>
        </p:nvSpPr>
        <p:spPr/>
        <p:txBody>
          <a:bodyPr/>
          <a:lstStyle/>
          <a:p>
            <a:endParaRPr lang="en-US"/>
          </a:p>
        </p:txBody>
      </p:sp>
      <p:sp>
        <p:nvSpPr>
          <p:cNvPr id="5" name="Text Placeholder 4">
            <a:extLst>
              <a:ext uri="{FF2B5EF4-FFF2-40B4-BE49-F238E27FC236}">
                <a16:creationId xmlns:a16="http://schemas.microsoft.com/office/drawing/2014/main" id="{5710ABA9-4EBF-9B4F-7B40-B5FC443F2C9B}"/>
              </a:ext>
            </a:extLst>
          </p:cNvPr>
          <p:cNvSpPr>
            <a:spLocks noGrp="1"/>
          </p:cNvSpPr>
          <p:nvPr>
            <p:ph type="body" sz="half" idx="16"/>
          </p:nvPr>
        </p:nvSpPr>
        <p:spPr/>
        <p:txBody>
          <a:bodyPr/>
          <a:lstStyle/>
          <a:p>
            <a:endParaRPr lang="en-US"/>
          </a:p>
        </p:txBody>
      </p:sp>
    </p:spTree>
    <p:extLst>
      <p:ext uri="{BB962C8B-B14F-4D97-AF65-F5344CB8AC3E}">
        <p14:creationId xmlns:p14="http://schemas.microsoft.com/office/powerpoint/2010/main" val="9291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1354-2AAA-B76D-890B-3A37D327B2DA}"/>
              </a:ext>
            </a:extLst>
          </p:cNvPr>
          <p:cNvSpPr>
            <a:spLocks noGrp="1"/>
          </p:cNvSpPr>
          <p:nvPr>
            <p:ph type="ctrTitle"/>
          </p:nvPr>
        </p:nvSpPr>
        <p:spPr/>
        <p:txBody>
          <a:bodyPr/>
          <a:lstStyle/>
          <a:p>
            <a:r>
              <a:rPr lang="en-US" dirty="0"/>
              <a:t>Educational Objectives</a:t>
            </a:r>
          </a:p>
        </p:txBody>
      </p:sp>
      <p:sp>
        <p:nvSpPr>
          <p:cNvPr id="3" name="Text Placeholder 2">
            <a:extLst>
              <a:ext uri="{FF2B5EF4-FFF2-40B4-BE49-F238E27FC236}">
                <a16:creationId xmlns:a16="http://schemas.microsoft.com/office/drawing/2014/main" id="{7422CCEF-4A4B-C27C-B9BC-D50BEB1AD40B}"/>
              </a:ext>
            </a:extLst>
          </p:cNvPr>
          <p:cNvSpPr>
            <a:spLocks noGrp="1"/>
          </p:cNvSpPr>
          <p:nvPr>
            <p:ph type="body" sz="half" idx="14"/>
          </p:nvPr>
        </p:nvSpPr>
        <p:spPr/>
        <p:txBody>
          <a:bodyPr/>
          <a:lstStyle/>
          <a:p>
            <a:r>
              <a:rPr lang="en-US" dirty="0"/>
              <a:t>This session will provide a learning opportunity for our audience by:</a:t>
            </a:r>
          </a:p>
        </p:txBody>
      </p:sp>
      <p:sp>
        <p:nvSpPr>
          <p:cNvPr id="4" name="Text Placeholder 3">
            <a:extLst>
              <a:ext uri="{FF2B5EF4-FFF2-40B4-BE49-F238E27FC236}">
                <a16:creationId xmlns:a16="http://schemas.microsoft.com/office/drawing/2014/main" id="{96168CDC-9B22-B2A8-CE18-8DC9D5FA1FB4}"/>
              </a:ext>
            </a:extLst>
          </p:cNvPr>
          <p:cNvSpPr>
            <a:spLocks noGrp="1"/>
          </p:cNvSpPr>
          <p:nvPr>
            <p:ph type="body" sz="half" idx="15"/>
          </p:nvPr>
        </p:nvSpPr>
        <p:spPr/>
        <p:txBody>
          <a:bodyPr/>
          <a:lstStyle/>
          <a:p>
            <a:endParaRPr lang="en-US"/>
          </a:p>
        </p:txBody>
      </p:sp>
      <p:sp>
        <p:nvSpPr>
          <p:cNvPr id="5" name="Text Placeholder 4">
            <a:extLst>
              <a:ext uri="{FF2B5EF4-FFF2-40B4-BE49-F238E27FC236}">
                <a16:creationId xmlns:a16="http://schemas.microsoft.com/office/drawing/2014/main" id="{6265A19E-1798-CFAA-A1C4-6B19B9341B47}"/>
              </a:ext>
            </a:extLst>
          </p:cNvPr>
          <p:cNvSpPr>
            <a:spLocks noGrp="1"/>
          </p:cNvSpPr>
          <p:nvPr>
            <p:ph type="body" sz="half" idx="16"/>
          </p:nvPr>
        </p:nvSpPr>
        <p:spPr/>
        <p:txBody>
          <a:bodyPr/>
          <a:lstStyle/>
          <a:p>
            <a:endParaRPr lang="en-US"/>
          </a:p>
        </p:txBody>
      </p:sp>
      <p:sp>
        <p:nvSpPr>
          <p:cNvPr id="6" name="Text Placeholder 5">
            <a:extLst>
              <a:ext uri="{FF2B5EF4-FFF2-40B4-BE49-F238E27FC236}">
                <a16:creationId xmlns:a16="http://schemas.microsoft.com/office/drawing/2014/main" id="{5E3A0AED-A4B6-1342-B78F-1F44DE63D4A3}"/>
              </a:ext>
            </a:extLst>
          </p:cNvPr>
          <p:cNvSpPr>
            <a:spLocks noGrp="1"/>
          </p:cNvSpPr>
          <p:nvPr>
            <p:ph type="body" sz="half" idx="17"/>
          </p:nvPr>
        </p:nvSpPr>
        <p:spPr/>
        <p:txBody>
          <a:bodyPr/>
          <a:lstStyle/>
          <a:p>
            <a:r>
              <a:rPr lang="en-US" dirty="0"/>
              <a:t>Objective 1</a:t>
            </a:r>
          </a:p>
          <a:p>
            <a:r>
              <a:rPr lang="en-US" dirty="0"/>
              <a:t>Objective 2</a:t>
            </a:r>
          </a:p>
          <a:p>
            <a:r>
              <a:rPr lang="en-US" dirty="0"/>
              <a:t>Objective 3</a:t>
            </a:r>
          </a:p>
        </p:txBody>
      </p:sp>
    </p:spTree>
    <p:extLst>
      <p:ext uri="{BB962C8B-B14F-4D97-AF65-F5344CB8AC3E}">
        <p14:creationId xmlns:p14="http://schemas.microsoft.com/office/powerpoint/2010/main" val="379002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7D48C-D287-949B-F436-0DC6277EF9A8}"/>
              </a:ext>
            </a:extLst>
          </p:cNvPr>
          <p:cNvSpPr>
            <a:spLocks noGrp="1"/>
          </p:cNvSpPr>
          <p:nvPr>
            <p:ph type="ctrTitle"/>
          </p:nvPr>
        </p:nvSpPr>
        <p:spPr/>
        <p:txBody>
          <a:bodyPr/>
          <a:lstStyle/>
          <a:p>
            <a:r>
              <a:rPr lang="en-US" dirty="0"/>
              <a:t>MAPS Resources on</a:t>
            </a:r>
            <a:br>
              <a:rPr lang="en-US" dirty="0"/>
            </a:br>
            <a:r>
              <a:rPr lang="en-US" dirty="0"/>
              <a:t>the Topic</a:t>
            </a:r>
          </a:p>
        </p:txBody>
      </p:sp>
      <p:sp>
        <p:nvSpPr>
          <p:cNvPr id="3" name="Text Placeholder 2">
            <a:extLst>
              <a:ext uri="{FF2B5EF4-FFF2-40B4-BE49-F238E27FC236}">
                <a16:creationId xmlns:a16="http://schemas.microsoft.com/office/drawing/2014/main" id="{BD5878BB-6E40-4938-F23F-2FFA9B70185F}"/>
              </a:ext>
            </a:extLst>
          </p:cNvPr>
          <p:cNvSpPr>
            <a:spLocks noGrp="1"/>
          </p:cNvSpPr>
          <p:nvPr>
            <p:ph type="body" sz="half" idx="15"/>
          </p:nvPr>
        </p:nvSpPr>
        <p:spPr/>
        <p:txBody>
          <a:bodyPr/>
          <a:lstStyle/>
          <a:p>
            <a:endParaRPr lang="en-US"/>
          </a:p>
        </p:txBody>
      </p:sp>
      <p:sp>
        <p:nvSpPr>
          <p:cNvPr id="4" name="Text Placeholder 3">
            <a:extLst>
              <a:ext uri="{FF2B5EF4-FFF2-40B4-BE49-F238E27FC236}">
                <a16:creationId xmlns:a16="http://schemas.microsoft.com/office/drawing/2014/main" id="{16D65847-21CB-92B1-284C-EBBDDD289BC4}"/>
              </a:ext>
            </a:extLst>
          </p:cNvPr>
          <p:cNvSpPr>
            <a:spLocks noGrp="1"/>
          </p:cNvSpPr>
          <p:nvPr>
            <p:ph type="body" sz="half" idx="16"/>
          </p:nvPr>
        </p:nvSpPr>
        <p:spPr/>
        <p:txBody>
          <a:bodyPr/>
          <a:lstStyle/>
          <a:p>
            <a:endParaRPr lang="en-US"/>
          </a:p>
        </p:txBody>
      </p:sp>
      <p:sp>
        <p:nvSpPr>
          <p:cNvPr id="5" name="Text Placeholder 4">
            <a:extLst>
              <a:ext uri="{FF2B5EF4-FFF2-40B4-BE49-F238E27FC236}">
                <a16:creationId xmlns:a16="http://schemas.microsoft.com/office/drawing/2014/main" id="{47577E35-364F-F65F-B844-BFC5681ED664}"/>
              </a:ext>
            </a:extLst>
          </p:cNvPr>
          <p:cNvSpPr>
            <a:spLocks noGrp="1"/>
          </p:cNvSpPr>
          <p:nvPr>
            <p:ph type="body" sz="half" idx="17"/>
          </p:nvPr>
        </p:nvSpPr>
        <p:spPr/>
        <p:txBody>
          <a:bodyPr/>
          <a:lstStyle/>
          <a:p>
            <a:r>
              <a:rPr lang="en-US" dirty="0"/>
              <a:t>WEBINARS</a:t>
            </a:r>
          </a:p>
          <a:p>
            <a:pPr lvl="1"/>
            <a:r>
              <a:rPr lang="en-US" dirty="0"/>
              <a:t>Title</a:t>
            </a:r>
          </a:p>
        </p:txBody>
      </p:sp>
      <p:sp>
        <p:nvSpPr>
          <p:cNvPr id="6" name="Text Placeholder 5">
            <a:extLst>
              <a:ext uri="{FF2B5EF4-FFF2-40B4-BE49-F238E27FC236}">
                <a16:creationId xmlns:a16="http://schemas.microsoft.com/office/drawing/2014/main" id="{8BFA2E2D-7860-B187-2206-B9179E5A52B4}"/>
              </a:ext>
            </a:extLst>
          </p:cNvPr>
          <p:cNvSpPr>
            <a:spLocks noGrp="1"/>
          </p:cNvSpPr>
          <p:nvPr>
            <p:ph type="body" sz="half" idx="18"/>
          </p:nvPr>
        </p:nvSpPr>
        <p:spPr/>
        <p:txBody>
          <a:bodyPr/>
          <a:lstStyle/>
          <a:p>
            <a:r>
              <a:rPr lang="en-US" dirty="0"/>
              <a:t>PODCASTS</a:t>
            </a:r>
          </a:p>
          <a:p>
            <a:pPr lvl="1"/>
            <a:r>
              <a:rPr lang="en-US" dirty="0"/>
              <a:t>Title</a:t>
            </a:r>
          </a:p>
        </p:txBody>
      </p:sp>
      <p:sp>
        <p:nvSpPr>
          <p:cNvPr id="7" name="Text Placeholder 6">
            <a:extLst>
              <a:ext uri="{FF2B5EF4-FFF2-40B4-BE49-F238E27FC236}">
                <a16:creationId xmlns:a16="http://schemas.microsoft.com/office/drawing/2014/main" id="{24A41D6E-6E5A-196C-00B1-AFB286EB3462}"/>
              </a:ext>
            </a:extLst>
          </p:cNvPr>
          <p:cNvSpPr>
            <a:spLocks noGrp="1"/>
          </p:cNvSpPr>
          <p:nvPr>
            <p:ph type="body" sz="half" idx="19"/>
          </p:nvPr>
        </p:nvSpPr>
        <p:spPr/>
        <p:txBody>
          <a:bodyPr/>
          <a:lstStyle/>
          <a:p>
            <a:r>
              <a:rPr lang="en-US" dirty="0"/>
              <a:t>ELEVATE ARTICLES</a:t>
            </a:r>
          </a:p>
          <a:p>
            <a:pPr lvl="1"/>
            <a:r>
              <a:rPr lang="en-US" dirty="0"/>
              <a:t>Title</a:t>
            </a:r>
          </a:p>
        </p:txBody>
      </p:sp>
      <p:sp>
        <p:nvSpPr>
          <p:cNvPr id="8" name="Text Placeholder 7">
            <a:extLst>
              <a:ext uri="{FF2B5EF4-FFF2-40B4-BE49-F238E27FC236}">
                <a16:creationId xmlns:a16="http://schemas.microsoft.com/office/drawing/2014/main" id="{FD7FEC2C-AFC6-AAE9-5ABE-137E5E9D1FC9}"/>
              </a:ext>
            </a:extLst>
          </p:cNvPr>
          <p:cNvSpPr>
            <a:spLocks noGrp="1"/>
          </p:cNvSpPr>
          <p:nvPr>
            <p:ph type="body" sz="half" idx="20"/>
          </p:nvPr>
        </p:nvSpPr>
        <p:spPr/>
        <p:txBody>
          <a:bodyPr/>
          <a:lstStyle/>
          <a:p>
            <a:r>
              <a:rPr lang="en-US" dirty="0"/>
              <a:t>WHITE PAPERS</a:t>
            </a:r>
          </a:p>
          <a:p>
            <a:pPr lvl="1"/>
            <a:r>
              <a:rPr lang="en-US" dirty="0"/>
              <a:t>Title</a:t>
            </a:r>
          </a:p>
        </p:txBody>
      </p:sp>
      <p:sp>
        <p:nvSpPr>
          <p:cNvPr id="9" name="Text Placeholder 8">
            <a:extLst>
              <a:ext uri="{FF2B5EF4-FFF2-40B4-BE49-F238E27FC236}">
                <a16:creationId xmlns:a16="http://schemas.microsoft.com/office/drawing/2014/main" id="{F7CFAD62-C28C-7549-0361-4ABFEFE9EA6B}"/>
              </a:ext>
            </a:extLst>
          </p:cNvPr>
          <p:cNvSpPr>
            <a:spLocks noGrp="1"/>
          </p:cNvSpPr>
          <p:nvPr>
            <p:ph type="body" sz="half" idx="21"/>
          </p:nvPr>
        </p:nvSpPr>
        <p:spPr/>
        <p:txBody>
          <a:bodyPr/>
          <a:lstStyle/>
          <a:p>
            <a:r>
              <a:rPr lang="en-US" dirty="0" err="1"/>
              <a:t>eLEARNING</a:t>
            </a:r>
            <a:r>
              <a:rPr lang="en-US" dirty="0"/>
              <a:t> MODULE</a:t>
            </a:r>
          </a:p>
          <a:p>
            <a:pPr lvl="1"/>
            <a:r>
              <a:rPr lang="en-US" dirty="0"/>
              <a:t>Title</a:t>
            </a:r>
          </a:p>
        </p:txBody>
      </p:sp>
      <p:sp>
        <p:nvSpPr>
          <p:cNvPr id="10" name="TextBox 9">
            <a:extLst>
              <a:ext uri="{FF2B5EF4-FFF2-40B4-BE49-F238E27FC236}">
                <a16:creationId xmlns:a16="http://schemas.microsoft.com/office/drawing/2014/main" id="{9D016F3F-F39E-9B84-9F9F-D397FFF46992}"/>
              </a:ext>
            </a:extLst>
          </p:cNvPr>
          <p:cNvSpPr txBox="1"/>
          <p:nvPr/>
        </p:nvSpPr>
        <p:spPr>
          <a:xfrm>
            <a:off x="9049407" y="5183172"/>
            <a:ext cx="2912919"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dirty="0">
                <a:solidFill>
                  <a:srgbClr val="FF0000"/>
                </a:solidFill>
                <a:latin typeface="Montserrat Medium" pitchFamily="2" charset="77"/>
              </a:rPr>
              <a:t>Optional List… </a:t>
            </a:r>
            <a:r>
              <a:rPr lang="en-US" sz="1400" b="1" dirty="0">
                <a:solidFill>
                  <a:srgbClr val="FF0000"/>
                </a:solidFill>
                <a:latin typeface="Montserrat" pitchFamily="2" charset="77"/>
              </a:rPr>
              <a:t>remove this red info prior to submitting</a:t>
            </a:r>
            <a:r>
              <a:rPr lang="en-US" sz="1400" dirty="0">
                <a:solidFill>
                  <a:srgbClr val="FF0000"/>
                </a:solidFill>
                <a:latin typeface="Montserrat Medium" pitchFamily="2" charset="77"/>
              </a:rPr>
              <a:t>}</a:t>
            </a:r>
          </a:p>
          <a:p>
            <a:pPr marL="0" marR="0" indent="0" algn="r" defTabSz="457200" rtl="0" fontAlgn="auto" latinLnBrk="0" hangingPunct="0">
              <a:lnSpc>
                <a:spcPct val="100000"/>
              </a:lnSpc>
              <a:spcBef>
                <a:spcPts val="0"/>
              </a:spcBef>
              <a:spcAft>
                <a:spcPts val="0"/>
              </a:spcAft>
              <a:buClrTx/>
              <a:buSzTx/>
              <a:buFontTx/>
              <a:buNone/>
              <a:tabLst/>
            </a:pPr>
            <a:endParaRPr kumimoji="0" lang="en-US" sz="1400" u="none" strike="noStrike" cap="none" spc="0" normalizeH="0" baseline="0" dirty="0">
              <a:ln>
                <a:noFill/>
              </a:ln>
              <a:solidFill>
                <a:srgbClr val="000000"/>
              </a:solidFill>
              <a:effectLst/>
              <a:uFillTx/>
              <a:latin typeface="Montserrat Medium" pitchFamily="2" charset="77"/>
              <a:ea typeface="+mj-ea"/>
              <a:cs typeface="+mj-cs"/>
              <a:sym typeface="Calibri"/>
            </a:endParaRPr>
          </a:p>
        </p:txBody>
      </p:sp>
    </p:spTree>
    <p:extLst>
      <p:ext uri="{BB962C8B-B14F-4D97-AF65-F5344CB8AC3E}">
        <p14:creationId xmlns:p14="http://schemas.microsoft.com/office/powerpoint/2010/main" val="160788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0EED7-042A-5941-5668-DB3A918B5CCE}"/>
              </a:ext>
            </a:extLst>
          </p:cNvPr>
          <p:cNvSpPr>
            <a:spLocks noGrp="1"/>
          </p:cNvSpPr>
          <p:nvPr>
            <p:ph type="title"/>
          </p:nvPr>
        </p:nvSpPr>
        <p:spPr/>
        <p:txBody>
          <a:bodyPr/>
          <a:lstStyle/>
          <a:p>
            <a:r>
              <a:rPr lang="en-US" dirty="0"/>
              <a:t>Section Title</a:t>
            </a:r>
          </a:p>
        </p:txBody>
      </p:sp>
      <p:sp>
        <p:nvSpPr>
          <p:cNvPr id="3" name="Text Placeholder 2">
            <a:extLst>
              <a:ext uri="{FF2B5EF4-FFF2-40B4-BE49-F238E27FC236}">
                <a16:creationId xmlns:a16="http://schemas.microsoft.com/office/drawing/2014/main" id="{73D35A3D-8E87-B96C-F312-DE434827E510}"/>
              </a:ext>
            </a:extLst>
          </p:cNvPr>
          <p:cNvSpPr>
            <a:spLocks noGrp="1"/>
          </p:cNvSpPr>
          <p:nvPr>
            <p:ph type="body" sz="half" idx="2"/>
          </p:nvPr>
        </p:nvSpPr>
        <p:spPr/>
        <p:txBody>
          <a:bodyPr/>
          <a:lstStyle/>
          <a:p>
            <a:endParaRPr lang="en-US"/>
          </a:p>
        </p:txBody>
      </p:sp>
      <p:sp>
        <p:nvSpPr>
          <p:cNvPr id="4" name="Text Placeholder 3">
            <a:extLst>
              <a:ext uri="{FF2B5EF4-FFF2-40B4-BE49-F238E27FC236}">
                <a16:creationId xmlns:a16="http://schemas.microsoft.com/office/drawing/2014/main" id="{AFDD6118-423A-6F8D-94DF-A37DC129BC4D}"/>
              </a:ext>
            </a:extLst>
          </p:cNvPr>
          <p:cNvSpPr>
            <a:spLocks noGrp="1"/>
          </p:cNvSpPr>
          <p:nvPr>
            <p:ph type="body" sz="half" idx="15"/>
          </p:nvPr>
        </p:nvSpPr>
        <p:spPr/>
        <p:txBody>
          <a:bodyPr/>
          <a:lstStyle/>
          <a:p>
            <a:endParaRPr lang="en-US"/>
          </a:p>
        </p:txBody>
      </p:sp>
      <p:sp>
        <p:nvSpPr>
          <p:cNvPr id="5" name="Text Placeholder 4">
            <a:extLst>
              <a:ext uri="{FF2B5EF4-FFF2-40B4-BE49-F238E27FC236}">
                <a16:creationId xmlns:a16="http://schemas.microsoft.com/office/drawing/2014/main" id="{1DC520D1-E33C-382E-D0E8-EFBA5D672C97}"/>
              </a:ext>
            </a:extLst>
          </p:cNvPr>
          <p:cNvSpPr>
            <a:spLocks noGrp="1"/>
          </p:cNvSpPr>
          <p:nvPr>
            <p:ph type="body" sz="half" idx="16"/>
          </p:nvPr>
        </p:nvSpPr>
        <p:spPr/>
        <p:txBody>
          <a:bodyPr/>
          <a:lstStyle/>
          <a:p>
            <a:endParaRPr lang="en-US"/>
          </a:p>
        </p:txBody>
      </p:sp>
      <p:sp>
        <p:nvSpPr>
          <p:cNvPr id="6" name="TextBox 5">
            <a:extLst>
              <a:ext uri="{FF2B5EF4-FFF2-40B4-BE49-F238E27FC236}">
                <a16:creationId xmlns:a16="http://schemas.microsoft.com/office/drawing/2014/main" id="{13EF8632-B045-D989-579B-87D7DDDC091F}"/>
              </a:ext>
            </a:extLst>
          </p:cNvPr>
          <p:cNvSpPr txBox="1"/>
          <p:nvPr/>
        </p:nvSpPr>
        <p:spPr>
          <a:xfrm>
            <a:off x="9049407" y="3795807"/>
            <a:ext cx="2912919" cy="1384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dirty="0">
                <a:solidFill>
                  <a:srgbClr val="FF0000"/>
                </a:solidFill>
                <a:latin typeface="Montserrat Medium" pitchFamily="2" charset="77"/>
              </a:rPr>
              <a:t>{The section delineation slides are an option: you may choose to format it differently, such as including the speaker info… </a:t>
            </a:r>
            <a:r>
              <a:rPr lang="en-US" sz="1400" b="1" dirty="0">
                <a:solidFill>
                  <a:srgbClr val="FF0000"/>
                </a:solidFill>
                <a:latin typeface="Montserrat" pitchFamily="2" charset="77"/>
              </a:rPr>
              <a:t>remove this red info prior to submitting}</a:t>
            </a:r>
          </a:p>
        </p:txBody>
      </p:sp>
    </p:spTree>
    <p:extLst>
      <p:ext uri="{BB962C8B-B14F-4D97-AF65-F5344CB8AC3E}">
        <p14:creationId xmlns:p14="http://schemas.microsoft.com/office/powerpoint/2010/main" val="25761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87175F8-7A99-1232-FDA1-5C7C17099D65}"/>
              </a:ext>
            </a:extLst>
          </p:cNvPr>
          <p:cNvSpPr>
            <a:spLocks noGrp="1"/>
          </p:cNvSpPr>
          <p:nvPr>
            <p:ph type="pic" idx="1"/>
          </p:nvPr>
        </p:nvSpPr>
        <p:spPr/>
        <p:txBody>
          <a:bodyPr/>
          <a:lstStyle/>
          <a:p>
            <a:endParaRPr lang="en-US"/>
          </a:p>
        </p:txBody>
      </p:sp>
      <p:sp>
        <p:nvSpPr>
          <p:cNvPr id="3" name="Title 2">
            <a:extLst>
              <a:ext uri="{FF2B5EF4-FFF2-40B4-BE49-F238E27FC236}">
                <a16:creationId xmlns:a16="http://schemas.microsoft.com/office/drawing/2014/main" id="{78764E70-AE4E-0501-C624-E6C62E7CBB87}"/>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46C73118-0F20-784D-E344-59497CC30A2E}"/>
              </a:ext>
            </a:extLst>
          </p:cNvPr>
          <p:cNvSpPr>
            <a:spLocks noGrp="1"/>
          </p:cNvSpPr>
          <p:nvPr>
            <p:ph type="body" sz="half" idx="2"/>
          </p:nvPr>
        </p:nvSpPr>
        <p:spPr/>
        <p:txBody>
          <a:bodyPr/>
          <a:lstStyle/>
          <a:p>
            <a:endParaRPr lang="en-US"/>
          </a:p>
        </p:txBody>
      </p:sp>
      <p:sp>
        <p:nvSpPr>
          <p:cNvPr id="5" name="Text Placeholder 4">
            <a:extLst>
              <a:ext uri="{FF2B5EF4-FFF2-40B4-BE49-F238E27FC236}">
                <a16:creationId xmlns:a16="http://schemas.microsoft.com/office/drawing/2014/main" id="{F35ADC3A-50D6-D5AA-6A50-DDBA53890FE9}"/>
              </a:ext>
            </a:extLst>
          </p:cNvPr>
          <p:cNvSpPr>
            <a:spLocks noGrp="1"/>
          </p:cNvSpPr>
          <p:nvPr>
            <p:ph type="body" sz="half" idx="13"/>
          </p:nvPr>
        </p:nvSpPr>
        <p:spPr/>
        <p:txBody>
          <a:bodyPr/>
          <a:lstStyle/>
          <a:p>
            <a:endParaRPr lang="en-US"/>
          </a:p>
        </p:txBody>
      </p:sp>
      <p:sp>
        <p:nvSpPr>
          <p:cNvPr id="6" name="Text Placeholder 5">
            <a:extLst>
              <a:ext uri="{FF2B5EF4-FFF2-40B4-BE49-F238E27FC236}">
                <a16:creationId xmlns:a16="http://schemas.microsoft.com/office/drawing/2014/main" id="{294F8A2B-2FC3-6A81-2439-B302EB5D0F15}"/>
              </a:ext>
            </a:extLst>
          </p:cNvPr>
          <p:cNvSpPr>
            <a:spLocks noGrp="1"/>
          </p:cNvSpPr>
          <p:nvPr>
            <p:ph type="body" sz="half" idx="15"/>
          </p:nvPr>
        </p:nvSpPr>
        <p:spPr/>
        <p:txBody>
          <a:bodyPr/>
          <a:lstStyle/>
          <a:p>
            <a:endParaRPr lang="en-US"/>
          </a:p>
        </p:txBody>
      </p:sp>
      <p:sp>
        <p:nvSpPr>
          <p:cNvPr id="7" name="Text Placeholder 6">
            <a:extLst>
              <a:ext uri="{FF2B5EF4-FFF2-40B4-BE49-F238E27FC236}">
                <a16:creationId xmlns:a16="http://schemas.microsoft.com/office/drawing/2014/main" id="{39A2CC54-D5B8-A19A-C5E4-9D777CF43113}"/>
              </a:ext>
            </a:extLst>
          </p:cNvPr>
          <p:cNvSpPr>
            <a:spLocks noGrp="1"/>
          </p:cNvSpPr>
          <p:nvPr>
            <p:ph type="body" sz="half" idx="16"/>
          </p:nvPr>
        </p:nvSpPr>
        <p:spPr/>
        <p:txBody>
          <a:bodyPr/>
          <a:lstStyle/>
          <a:p>
            <a:endParaRPr lang="en-US"/>
          </a:p>
        </p:txBody>
      </p:sp>
      <p:sp>
        <p:nvSpPr>
          <p:cNvPr id="8" name="TextBox 7">
            <a:extLst>
              <a:ext uri="{FF2B5EF4-FFF2-40B4-BE49-F238E27FC236}">
                <a16:creationId xmlns:a16="http://schemas.microsoft.com/office/drawing/2014/main" id="{51DC5FD3-4404-EE40-C896-CC299A680FA1}"/>
              </a:ext>
            </a:extLst>
          </p:cNvPr>
          <p:cNvSpPr txBox="1"/>
          <p:nvPr/>
        </p:nvSpPr>
        <p:spPr>
          <a:xfrm>
            <a:off x="8501449" y="3795807"/>
            <a:ext cx="3460877" cy="2031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400" dirty="0">
                <a:solidFill>
                  <a:srgbClr val="FF0000"/>
                </a:solidFill>
                <a:latin typeface="Montserrat Medium" pitchFamily="2" charset="77"/>
              </a:rPr>
              <a:t>See additional Master Slides for various slide text/image orientations should they be needed</a:t>
            </a:r>
          </a:p>
          <a:p>
            <a:pPr algn="r"/>
            <a:r>
              <a:rPr lang="en-US" sz="1400" dirty="0">
                <a:solidFill>
                  <a:srgbClr val="FF0000"/>
                </a:solidFill>
                <a:latin typeface="Montserrat Medium" pitchFamily="2" charset="77"/>
              </a:rPr>
              <a:t>- this is one example</a:t>
            </a:r>
          </a:p>
          <a:p>
            <a:pPr algn="r"/>
            <a:endParaRPr lang="en-US" sz="1400" dirty="0">
              <a:solidFill>
                <a:srgbClr val="FF0000"/>
              </a:solidFill>
              <a:latin typeface="Montserrat Medium" pitchFamily="2" charset="77"/>
            </a:endParaRPr>
          </a:p>
          <a:p>
            <a:pPr algn="r"/>
            <a:r>
              <a:rPr lang="en-US" sz="1400" b="1" dirty="0">
                <a:solidFill>
                  <a:srgbClr val="FF0000"/>
                </a:solidFill>
                <a:latin typeface="Montserrat" pitchFamily="2" charset="77"/>
              </a:rPr>
              <a:t>remove this red info prior to submitting}</a:t>
            </a:r>
            <a:endParaRPr lang="en-US" sz="1400" dirty="0">
              <a:solidFill>
                <a:srgbClr val="FF0000"/>
              </a:solidFill>
              <a:latin typeface="Montserrat Medium" pitchFamily="2" charset="77"/>
            </a:endParaRPr>
          </a:p>
          <a:p>
            <a:pPr algn="r"/>
            <a:endParaRPr lang="en-US" sz="1400" b="1" dirty="0">
              <a:solidFill>
                <a:srgbClr val="FF0000"/>
              </a:solidFill>
              <a:latin typeface="Montserrat Medium" pitchFamily="2" charset="77"/>
            </a:endParaRPr>
          </a:p>
          <a:p>
            <a:pPr algn="r"/>
            <a:endParaRPr lang="en-US" sz="1400" b="1" dirty="0">
              <a:solidFill>
                <a:srgbClr val="FF0000"/>
              </a:solidFill>
              <a:latin typeface="Montserrat" pitchFamily="2" charset="77"/>
            </a:endParaRPr>
          </a:p>
        </p:txBody>
      </p:sp>
    </p:spTree>
    <p:extLst>
      <p:ext uri="{BB962C8B-B14F-4D97-AF65-F5344CB8AC3E}">
        <p14:creationId xmlns:p14="http://schemas.microsoft.com/office/powerpoint/2010/main" val="1849722085"/>
      </p:ext>
    </p:extLst>
  </p:cSld>
  <p:clrMapOvr>
    <a:masterClrMapping/>
  </p:clrMapOvr>
</p:sld>
</file>

<file path=ppt/theme/theme1.xml><?xml version="1.0" encoding="utf-8"?>
<a:theme xmlns:a="http://schemas.openxmlformats.org/drawingml/2006/main" name="Master Front Cover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Inside Bkgd">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Bkgd for Im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Bkgd for Im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Bkgd for Imag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Master Front Cover Page 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Back 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2979</TotalTime>
  <Words>413</Words>
  <Application>Microsoft Office PowerPoint</Application>
  <PresentationFormat>Widescreen</PresentationFormat>
  <Paragraphs>63</Paragraphs>
  <Slides>10</Slides>
  <Notes>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10</vt:i4>
      </vt:variant>
    </vt:vector>
  </HeadingPairs>
  <TitlesOfParts>
    <vt:vector size="24" baseType="lpstr">
      <vt:lpstr>Aptos</vt:lpstr>
      <vt:lpstr>Arial</vt:lpstr>
      <vt:lpstr>Montserrat</vt:lpstr>
      <vt:lpstr>Montserrat ExtraLight</vt:lpstr>
      <vt:lpstr>Montserrat Light</vt:lpstr>
      <vt:lpstr>Montserrat Medium</vt:lpstr>
      <vt:lpstr>Montserrat SemiBold</vt:lpstr>
      <vt:lpstr>Master Front Cover Page</vt:lpstr>
      <vt:lpstr>1_Inside Bkgd</vt:lpstr>
      <vt:lpstr>2_Bkgd for Images</vt:lpstr>
      <vt:lpstr>3_Bkgd for Images</vt:lpstr>
      <vt:lpstr>4_Bkgd for Images</vt:lpstr>
      <vt:lpstr>Master Front Cover Page 2</vt:lpstr>
      <vt:lpstr>Back Cover</vt:lpstr>
      <vt:lpstr>WEBINAR TITLE</vt:lpstr>
      <vt:lpstr>PowerPoint Presentation</vt:lpstr>
      <vt:lpstr>PowerPoint Presentation</vt:lpstr>
      <vt:lpstr>PowerPoint Presentation</vt:lpstr>
      <vt:lpstr>Conflicts of Interest and Disclosures</vt:lpstr>
      <vt:lpstr>Educational Objectives</vt:lpstr>
      <vt:lpstr>MAPS Resources on the Topic</vt:lpstr>
      <vt:lpstr>Section Title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Marzocco</dc:creator>
  <cp:lastModifiedBy>Kaiser, Jalene (jkaiser27@student.cccs.edu)</cp:lastModifiedBy>
  <cp:revision>128</cp:revision>
  <dcterms:created xsi:type="dcterms:W3CDTF">2024-08-06T19:18:49Z</dcterms:created>
  <dcterms:modified xsi:type="dcterms:W3CDTF">2025-01-29T21:22:02Z</dcterms:modified>
</cp:coreProperties>
</file>