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 id="2147483653" r:id="rId3"/>
    <p:sldMasterId id="2147483666" r:id="rId4"/>
    <p:sldMasterId id="2147483675" r:id="rId5"/>
    <p:sldMasterId id="2147483679" r:id="rId6"/>
    <p:sldMasterId id="2147483670" r:id="rId7"/>
  </p:sldMasterIdLst>
  <p:notesMasterIdLst>
    <p:notesMasterId r:id="rId18"/>
  </p:notesMasterIdLst>
  <p:handoutMasterIdLst>
    <p:handoutMasterId r:id="rId19"/>
  </p:handoutMasterIdLst>
  <p:sldIdLst>
    <p:sldId id="268" r:id="rId8"/>
    <p:sldId id="287" r:id="rId9"/>
    <p:sldId id="288" r:id="rId10"/>
    <p:sldId id="280" r:id="rId11"/>
    <p:sldId id="281" r:id="rId12"/>
    <p:sldId id="283" r:id="rId13"/>
    <p:sldId id="285" r:id="rId14"/>
    <p:sldId id="286" r:id="rId15"/>
    <p:sldId id="289"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F35"/>
    <a:srgbClr val="3DA358"/>
    <a:srgbClr val="3DB9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5615"/>
    <p:restoredTop sz="94548"/>
  </p:normalViewPr>
  <p:slideViewPr>
    <p:cSldViewPr snapToGrid="0">
      <p:cViewPr varScale="1">
        <p:scale>
          <a:sx n="85" d="100"/>
          <a:sy n="85" d="100"/>
        </p:scale>
        <p:origin x="161" y="3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400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E135CD-E05D-5DD6-64BE-316553B2627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986175-BD07-397A-71CB-3D2CEE183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EFBE6B-31E5-9744-928E-352C2B15DB58}" type="datetimeFigureOut">
              <a:rPr lang="en-US" smtClean="0"/>
              <a:t>1/29/2025</a:t>
            </a:fld>
            <a:endParaRPr lang="en-US"/>
          </a:p>
        </p:txBody>
      </p:sp>
      <p:sp>
        <p:nvSpPr>
          <p:cNvPr id="4" name="Footer Placeholder 3">
            <a:extLst>
              <a:ext uri="{FF2B5EF4-FFF2-40B4-BE49-F238E27FC236}">
                <a16:creationId xmlns:a16="http://schemas.microsoft.com/office/drawing/2014/main" id="{B32200B0-C5A5-74FC-1179-EFD0E8D3FB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D01D6A3-9715-66F7-A4F7-16646E387C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A92798-E006-7F4F-BDA7-7C0E14825FDA}" type="slidenum">
              <a:rPr lang="en-US" smtClean="0"/>
              <a:t>‹#›</a:t>
            </a:fld>
            <a:endParaRPr lang="en-US"/>
          </a:p>
        </p:txBody>
      </p:sp>
    </p:spTree>
    <p:extLst>
      <p:ext uri="{BB962C8B-B14F-4D97-AF65-F5344CB8AC3E}">
        <p14:creationId xmlns:p14="http://schemas.microsoft.com/office/powerpoint/2010/main" val="3267734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623BDB-EED0-E344-BCBD-C584C2EA2C70}"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1F1EEF-2CD6-6842-BF2E-41A8412692D7}" type="slidenum">
              <a:rPr lang="en-US" smtClean="0"/>
              <a:t>‹#›</a:t>
            </a:fld>
            <a:endParaRPr lang="en-US"/>
          </a:p>
        </p:txBody>
      </p:sp>
    </p:spTree>
    <p:extLst>
      <p:ext uri="{BB962C8B-B14F-4D97-AF65-F5344CB8AC3E}">
        <p14:creationId xmlns:p14="http://schemas.microsoft.com/office/powerpoint/2010/main" val="238177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1F1EEF-2CD6-6842-BF2E-41A8412692D7}" type="slidenum">
              <a:rPr lang="en-US" smtClean="0"/>
              <a:t>1</a:t>
            </a:fld>
            <a:endParaRPr lang="en-US"/>
          </a:p>
        </p:txBody>
      </p:sp>
    </p:spTree>
    <p:extLst>
      <p:ext uri="{BB962C8B-B14F-4D97-AF65-F5344CB8AC3E}">
        <p14:creationId xmlns:p14="http://schemas.microsoft.com/office/powerpoint/2010/main" val="166269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Page with Text - NO SPEAKER INFO">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0786E66-DD0B-409D-AFD0-144575EBB078}"/>
              </a:ext>
            </a:extLst>
          </p:cNvPr>
          <p:cNvCxnSpPr>
            <a:cxnSpLocks/>
          </p:cNvCxnSpPr>
          <p:nvPr userDrawn="1"/>
        </p:nvCxnSpPr>
        <p:spPr>
          <a:xfrm>
            <a:off x="3587788" y="4450586"/>
            <a:ext cx="3210577" cy="0"/>
          </a:xfrm>
          <a:prstGeom prst="line">
            <a:avLst/>
          </a:prstGeom>
          <a:ln w="127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25" name="Title 1">
            <a:extLst>
              <a:ext uri="{FF2B5EF4-FFF2-40B4-BE49-F238E27FC236}">
                <a16:creationId xmlns:a16="http://schemas.microsoft.com/office/drawing/2014/main" id="{AD3E03B5-5181-1EDD-FB0C-671D74C1B6BD}"/>
              </a:ext>
            </a:extLst>
          </p:cNvPr>
          <p:cNvSpPr>
            <a:spLocks noGrp="1"/>
          </p:cNvSpPr>
          <p:nvPr>
            <p:ph type="title" hasCustomPrompt="1"/>
          </p:nvPr>
        </p:nvSpPr>
        <p:spPr>
          <a:xfrm>
            <a:off x="3489315" y="2613629"/>
            <a:ext cx="3953445" cy="423378"/>
          </a:xfrm>
          <a:prstGeom prst="rect">
            <a:avLst/>
          </a:prstGeom>
        </p:spPr>
        <p:txBody>
          <a:bodyPr anchor="b"/>
          <a:lstStyle>
            <a:lvl1pPr>
              <a:defRPr sz="1800" b="1" i="0">
                <a:solidFill>
                  <a:srgbClr val="3DA358"/>
                </a:solidFill>
                <a:latin typeface="Montserrat SemiBold" pitchFamily="2" charset="77"/>
              </a:defRPr>
            </a:lvl1pPr>
          </a:lstStyle>
          <a:p>
            <a:r>
              <a:rPr lang="en-US" dirty="0"/>
              <a:t>WEBINAR TITLE</a:t>
            </a:r>
          </a:p>
        </p:txBody>
      </p:sp>
      <p:sp>
        <p:nvSpPr>
          <p:cNvPr id="26" name="Text Placeholder 3">
            <a:extLst>
              <a:ext uri="{FF2B5EF4-FFF2-40B4-BE49-F238E27FC236}">
                <a16:creationId xmlns:a16="http://schemas.microsoft.com/office/drawing/2014/main" id="{44EF8BC9-6874-A702-29A7-4F107191FE32}"/>
              </a:ext>
            </a:extLst>
          </p:cNvPr>
          <p:cNvSpPr>
            <a:spLocks noGrp="1"/>
          </p:cNvSpPr>
          <p:nvPr>
            <p:ph type="body" sz="half" idx="2" hasCustomPrompt="1"/>
          </p:nvPr>
        </p:nvSpPr>
        <p:spPr>
          <a:xfrm>
            <a:off x="3489315" y="2989603"/>
            <a:ext cx="3953445" cy="544398"/>
          </a:xfrm>
          <a:prstGeom prst="rect">
            <a:avLst/>
          </a:prstGeom>
        </p:spPr>
        <p:txBody>
          <a:bodyPr/>
          <a:lstStyle>
            <a:lvl1pPr marL="0" indent="0">
              <a:buNone/>
              <a:defRPr sz="1500" b="0" i="0">
                <a:solidFill>
                  <a:schemeClr val="tx1">
                    <a:lumMod val="75000"/>
                    <a:lumOff val="25000"/>
                  </a:schemeClr>
                </a:solidFill>
                <a:latin typeface="Montserrat Extra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Date here</a:t>
            </a:r>
          </a:p>
        </p:txBody>
      </p:sp>
      <p:sp>
        <p:nvSpPr>
          <p:cNvPr id="27" name="Text Placeholder 3">
            <a:extLst>
              <a:ext uri="{FF2B5EF4-FFF2-40B4-BE49-F238E27FC236}">
                <a16:creationId xmlns:a16="http://schemas.microsoft.com/office/drawing/2014/main" id="{19F460A0-D103-3BCE-16CD-7247CF88E0A6}"/>
              </a:ext>
            </a:extLst>
          </p:cNvPr>
          <p:cNvSpPr>
            <a:spLocks noGrp="1"/>
          </p:cNvSpPr>
          <p:nvPr>
            <p:ph type="body" sz="half" idx="13" hasCustomPrompt="1"/>
          </p:nvPr>
        </p:nvSpPr>
        <p:spPr>
          <a:xfrm>
            <a:off x="3489315" y="4290445"/>
            <a:ext cx="3953445" cy="203694"/>
          </a:xfrm>
          <a:prstGeom prst="rect">
            <a:avLst/>
          </a:prstGeom>
        </p:spPr>
        <p:txBody>
          <a:bodyPr/>
          <a:lstStyle>
            <a:lvl1pPr marL="0" indent="0">
              <a:lnSpc>
                <a:spcPts val="540"/>
              </a:lnSpc>
              <a:buNone/>
              <a:defRPr sz="1400" b="0" i="0">
                <a:solidFill>
                  <a:srgbClr val="F89F35"/>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Presented by MAPS</a:t>
            </a:r>
          </a:p>
        </p:txBody>
      </p:sp>
      <p:sp>
        <p:nvSpPr>
          <p:cNvPr id="29" name="Text Placeholder 3">
            <a:extLst>
              <a:ext uri="{FF2B5EF4-FFF2-40B4-BE49-F238E27FC236}">
                <a16:creationId xmlns:a16="http://schemas.microsoft.com/office/drawing/2014/main" id="{4DB8259F-9281-CBAC-EB1E-A5E30A998766}"/>
              </a:ext>
            </a:extLst>
          </p:cNvPr>
          <p:cNvSpPr>
            <a:spLocks noGrp="1"/>
          </p:cNvSpPr>
          <p:nvPr>
            <p:ph type="body" sz="half" idx="14" hasCustomPrompt="1"/>
          </p:nvPr>
        </p:nvSpPr>
        <p:spPr>
          <a:xfrm>
            <a:off x="3489315" y="4610728"/>
            <a:ext cx="3953445" cy="1124150"/>
          </a:xfrm>
          <a:prstGeom prst="rect">
            <a:avLst/>
          </a:prstGeom>
        </p:spPr>
        <p:txBody>
          <a:bodyPr/>
          <a:lstStyle>
            <a:lvl1pPr marL="0" indent="0">
              <a:lnSpc>
                <a:spcPts val="640"/>
              </a:lnSpc>
              <a:buNone/>
              <a:defRPr sz="1400" b="0" i="0">
                <a:solidFill>
                  <a:schemeClr val="tx1">
                    <a:lumMod val="75000"/>
                    <a:lumOff val="25000"/>
                  </a:schemeClr>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Partner Circle Member Name here</a:t>
            </a:r>
          </a:p>
        </p:txBody>
      </p:sp>
      <p:pic>
        <p:nvPicPr>
          <p:cNvPr id="2" name="Picture 1">
            <a:extLst>
              <a:ext uri="{FF2B5EF4-FFF2-40B4-BE49-F238E27FC236}">
                <a16:creationId xmlns:a16="http://schemas.microsoft.com/office/drawing/2014/main" id="{8C673487-45A5-316D-D97C-64B5A7149F1A}"/>
              </a:ext>
            </a:extLst>
          </p:cNvPr>
          <p:cNvPicPr>
            <a:picLocks noChangeAspect="1"/>
          </p:cNvPicPr>
          <p:nvPr userDrawn="1"/>
        </p:nvPicPr>
        <p:blipFill>
          <a:blip r:embed="rId2"/>
          <a:srcRect/>
          <a:stretch/>
        </p:blipFill>
        <p:spPr>
          <a:xfrm>
            <a:off x="420295" y="2208047"/>
            <a:ext cx="2481804" cy="846993"/>
          </a:xfrm>
          <a:prstGeom prst="rect">
            <a:avLst/>
          </a:prstGeom>
        </p:spPr>
      </p:pic>
      <p:pic>
        <p:nvPicPr>
          <p:cNvPr id="4" name="Picture 3">
            <a:extLst>
              <a:ext uri="{FF2B5EF4-FFF2-40B4-BE49-F238E27FC236}">
                <a16:creationId xmlns:a16="http://schemas.microsoft.com/office/drawing/2014/main" id="{C6EEEADD-CA94-F154-2BB3-A60E8C310C94}"/>
              </a:ext>
            </a:extLst>
          </p:cNvPr>
          <p:cNvPicPr>
            <a:picLocks noChangeAspect="1"/>
          </p:cNvPicPr>
          <p:nvPr userDrawn="1"/>
        </p:nvPicPr>
        <p:blipFill>
          <a:blip r:embed="rId3"/>
          <a:srcRect/>
          <a:stretch/>
        </p:blipFill>
        <p:spPr>
          <a:xfrm>
            <a:off x="12358497" y="4778260"/>
            <a:ext cx="2653796" cy="521814"/>
          </a:xfrm>
          <a:prstGeom prst="rect">
            <a:avLst/>
          </a:prstGeom>
        </p:spPr>
      </p:pic>
    </p:spTree>
    <p:extLst>
      <p:ext uri="{BB962C8B-B14F-4D97-AF65-F5344CB8AC3E}">
        <p14:creationId xmlns:p14="http://schemas.microsoft.com/office/powerpoint/2010/main" val="2912072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b_Picture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E184062-13C4-B69D-A97A-4330882C5D84}"/>
              </a:ext>
            </a:extLst>
          </p:cNvPr>
          <p:cNvSpPr>
            <a:spLocks noGrp="1"/>
          </p:cNvSpPr>
          <p:nvPr>
            <p:ph type="title" hasCustomPrompt="1"/>
          </p:nvPr>
        </p:nvSpPr>
        <p:spPr>
          <a:xfrm>
            <a:off x="839787" y="1348033"/>
            <a:ext cx="10840011" cy="541811"/>
          </a:xfrm>
          <a:prstGeom prst="rect">
            <a:avLst/>
          </a:prstGeom>
        </p:spPr>
        <p:txBody>
          <a:bodyPr anchor="b"/>
          <a:lstStyle>
            <a:lvl1pPr>
              <a:defRPr sz="3000" b="0" i="0">
                <a:solidFill>
                  <a:schemeClr val="tx1">
                    <a:lumMod val="75000"/>
                    <a:lumOff val="25000"/>
                  </a:schemeClr>
                </a:solidFill>
                <a:latin typeface="Montserrat" pitchFamily="2" charset="77"/>
              </a:defRPr>
            </a:lvl1pPr>
          </a:lstStyle>
          <a:p>
            <a:r>
              <a:rPr lang="en-US" dirty="0"/>
              <a:t>Title Here</a:t>
            </a:r>
          </a:p>
        </p:txBody>
      </p:sp>
      <p:grpSp>
        <p:nvGrpSpPr>
          <p:cNvPr id="9" name="Group 8">
            <a:extLst>
              <a:ext uri="{FF2B5EF4-FFF2-40B4-BE49-F238E27FC236}">
                <a16:creationId xmlns:a16="http://schemas.microsoft.com/office/drawing/2014/main" id="{DE9A07A0-1484-DB26-E5F1-FBCB86A40842}"/>
              </a:ext>
            </a:extLst>
          </p:cNvPr>
          <p:cNvGrpSpPr/>
          <p:nvPr userDrawn="1"/>
        </p:nvGrpSpPr>
        <p:grpSpPr>
          <a:xfrm>
            <a:off x="580250" y="1508288"/>
            <a:ext cx="107913" cy="390983"/>
            <a:chOff x="2921891" y="2109355"/>
            <a:chExt cx="107913" cy="390983"/>
          </a:xfrm>
        </p:grpSpPr>
        <p:sp>
          <p:nvSpPr>
            <p:cNvPr id="10" name="Oval 9">
              <a:extLst>
                <a:ext uri="{FF2B5EF4-FFF2-40B4-BE49-F238E27FC236}">
                  <a16:creationId xmlns:a16="http://schemas.microsoft.com/office/drawing/2014/main" id="{B40695E1-8150-7FEE-CF60-58D9BEECF699}"/>
                </a:ext>
              </a:extLst>
            </p:cNvPr>
            <p:cNvSpPr/>
            <p:nvPr userDrawn="1"/>
          </p:nvSpPr>
          <p:spPr>
            <a:xfrm>
              <a:off x="2921891" y="2109355"/>
              <a:ext cx="107913" cy="107913"/>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1" name="Oval 10">
              <a:extLst>
                <a:ext uri="{FF2B5EF4-FFF2-40B4-BE49-F238E27FC236}">
                  <a16:creationId xmlns:a16="http://schemas.microsoft.com/office/drawing/2014/main" id="{CF8CF3C4-EAEE-BBED-FEF4-86EDA34392A0}"/>
                </a:ext>
              </a:extLst>
            </p:cNvPr>
            <p:cNvSpPr/>
            <p:nvPr userDrawn="1"/>
          </p:nvSpPr>
          <p:spPr>
            <a:xfrm>
              <a:off x="2921891" y="2250890"/>
              <a:ext cx="107913" cy="10791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Oval 11">
              <a:extLst>
                <a:ext uri="{FF2B5EF4-FFF2-40B4-BE49-F238E27FC236}">
                  <a16:creationId xmlns:a16="http://schemas.microsoft.com/office/drawing/2014/main" id="{955BA383-DAE3-39B3-739F-3F6D7FF34F00}"/>
                </a:ext>
              </a:extLst>
            </p:cNvPr>
            <p:cNvSpPr/>
            <p:nvPr userDrawn="1"/>
          </p:nvSpPr>
          <p:spPr>
            <a:xfrm>
              <a:off x="2921891" y="2392425"/>
              <a:ext cx="107913" cy="107913"/>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cxnSp>
        <p:nvCxnSpPr>
          <p:cNvPr id="13" name="Straight Connector 12">
            <a:extLst>
              <a:ext uri="{FF2B5EF4-FFF2-40B4-BE49-F238E27FC236}">
                <a16:creationId xmlns:a16="http://schemas.microsoft.com/office/drawing/2014/main" id="{F3DBD5AB-8D16-381C-6195-B6E45B830CEC}"/>
              </a:ext>
            </a:extLst>
          </p:cNvPr>
          <p:cNvCxnSpPr>
            <a:cxnSpLocks/>
          </p:cNvCxnSpPr>
          <p:nvPr userDrawn="1"/>
        </p:nvCxnSpPr>
        <p:spPr>
          <a:xfrm>
            <a:off x="753064" y="1508288"/>
            <a:ext cx="0" cy="4421172"/>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2" name="Picture Placeholder 2">
            <a:extLst>
              <a:ext uri="{FF2B5EF4-FFF2-40B4-BE49-F238E27FC236}">
                <a16:creationId xmlns:a16="http://schemas.microsoft.com/office/drawing/2014/main" id="{0A2D8AC7-5BB4-DBDF-BE95-0184D9AEF45F}"/>
              </a:ext>
            </a:extLst>
          </p:cNvPr>
          <p:cNvSpPr>
            <a:spLocks noGrp="1"/>
          </p:cNvSpPr>
          <p:nvPr>
            <p:ph type="pic" idx="1"/>
          </p:nvPr>
        </p:nvSpPr>
        <p:spPr>
          <a:xfrm>
            <a:off x="839789" y="2573518"/>
            <a:ext cx="10840019" cy="38084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3">
            <a:extLst>
              <a:ext uri="{FF2B5EF4-FFF2-40B4-BE49-F238E27FC236}">
                <a16:creationId xmlns:a16="http://schemas.microsoft.com/office/drawing/2014/main" id="{E26C9D95-61EE-EE73-6F3E-F173391ACCB5}"/>
              </a:ext>
            </a:extLst>
          </p:cNvPr>
          <p:cNvSpPr>
            <a:spLocks noGrp="1"/>
          </p:cNvSpPr>
          <p:nvPr>
            <p:ph type="body" sz="half" idx="2" hasCustomPrompt="1"/>
          </p:nvPr>
        </p:nvSpPr>
        <p:spPr>
          <a:xfrm>
            <a:off x="839788" y="1929908"/>
            <a:ext cx="10840004" cy="407939"/>
          </a:xfrm>
          <a:prstGeom prst="rect">
            <a:avLst/>
          </a:prstGeom>
        </p:spPr>
        <p:txBody>
          <a:bodyPr/>
          <a:lstStyle>
            <a:lvl1pPr marL="0" indent="0">
              <a:buNone/>
              <a:defRPr sz="1500" b="0" i="0">
                <a:solidFill>
                  <a:srgbClr val="F89F35"/>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17" name="Slide Number Placeholder 5">
            <a:extLst>
              <a:ext uri="{FF2B5EF4-FFF2-40B4-BE49-F238E27FC236}">
                <a16:creationId xmlns:a16="http://schemas.microsoft.com/office/drawing/2014/main" id="{12712E9E-ACC8-59C7-2AC4-09D963D17BC4}"/>
              </a:ext>
            </a:extLst>
          </p:cNvPr>
          <p:cNvSpPr txBox="1">
            <a:spLocks/>
          </p:cNvSpPr>
          <p:nvPr userDrawn="1"/>
        </p:nvSpPr>
        <p:spPr>
          <a:xfrm>
            <a:off x="0" y="649287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3CAF4-E0CB-7643-B65C-4C8B1FBA84CB}" type="slidenum">
              <a:rPr lang="en-US" sz="900" b="0" i="0" smtClean="0">
                <a:solidFill>
                  <a:schemeClr val="tx1">
                    <a:lumMod val="75000"/>
                    <a:lumOff val="25000"/>
                  </a:schemeClr>
                </a:solidFill>
                <a:latin typeface="Montserrat" pitchFamily="2" charset="77"/>
                <a:ea typeface="Roboto Condensed Light" panose="02000000000000000000" pitchFamily="2" charset="0"/>
              </a:rPr>
              <a:pPr/>
              <a:t>‹#›</a:t>
            </a:fld>
            <a:endParaRPr lang="en-US" sz="900" b="0" i="0" dirty="0">
              <a:solidFill>
                <a:schemeClr val="tx1">
                  <a:lumMod val="75000"/>
                  <a:lumOff val="25000"/>
                </a:schemeClr>
              </a:solidFill>
              <a:latin typeface="Montserrat" pitchFamily="2" charset="77"/>
              <a:ea typeface="Roboto Condensed Light" panose="02000000000000000000" pitchFamily="2" charset="0"/>
            </a:endParaRPr>
          </a:p>
        </p:txBody>
      </p:sp>
      <p:sp>
        <p:nvSpPr>
          <p:cNvPr id="8" name="Text Placeholder 3">
            <a:extLst>
              <a:ext uri="{FF2B5EF4-FFF2-40B4-BE49-F238E27FC236}">
                <a16:creationId xmlns:a16="http://schemas.microsoft.com/office/drawing/2014/main" id="{9AB74535-2779-717A-48D3-EAC02D05A513}"/>
              </a:ext>
            </a:extLst>
          </p:cNvPr>
          <p:cNvSpPr>
            <a:spLocks noGrp="1"/>
          </p:cNvSpPr>
          <p:nvPr>
            <p:ph type="body" sz="half" idx="15" hasCustomPrompt="1"/>
          </p:nvPr>
        </p:nvSpPr>
        <p:spPr>
          <a:xfrm>
            <a:off x="9175531" y="784621"/>
            <a:ext cx="2843333" cy="152400"/>
          </a:xfrm>
          <a:prstGeom prst="rect">
            <a:avLst/>
          </a:prstGeom>
        </p:spPr>
        <p:txBody>
          <a:bodyPr/>
          <a:lstStyle>
            <a:lvl1pPr marL="0" indent="0" algn="r">
              <a:lnSpc>
                <a:spcPts val="540"/>
              </a:lnSpc>
              <a:buNone/>
              <a:defRPr sz="800" b="1" i="0">
                <a:solidFill>
                  <a:srgbClr val="3DA358"/>
                </a:solidFill>
                <a:latin typeface="Montserrat Semi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WEBINAR TITLE HERE</a:t>
            </a:r>
          </a:p>
        </p:txBody>
      </p:sp>
      <p:sp>
        <p:nvSpPr>
          <p:cNvPr id="14" name="Text Placeholder 3">
            <a:extLst>
              <a:ext uri="{FF2B5EF4-FFF2-40B4-BE49-F238E27FC236}">
                <a16:creationId xmlns:a16="http://schemas.microsoft.com/office/drawing/2014/main" id="{10018192-449B-92EB-F313-6758B0CFD36D}"/>
              </a:ext>
            </a:extLst>
          </p:cNvPr>
          <p:cNvSpPr>
            <a:spLocks noGrp="1"/>
          </p:cNvSpPr>
          <p:nvPr>
            <p:ph type="body" sz="half" idx="16" hasCustomPrompt="1"/>
          </p:nvPr>
        </p:nvSpPr>
        <p:spPr>
          <a:xfrm>
            <a:off x="9175531" y="937020"/>
            <a:ext cx="2843333" cy="231261"/>
          </a:xfrm>
          <a:prstGeom prst="rect">
            <a:avLst/>
          </a:prstGeom>
        </p:spPr>
        <p:txBody>
          <a:bodyPr/>
          <a:lstStyle>
            <a:lvl1pPr marL="0" indent="0" algn="r">
              <a:lnSpc>
                <a:spcPts val="540"/>
              </a:lnSpc>
              <a:buNone/>
              <a:defRPr sz="900" b="0" i="0">
                <a:solidFill>
                  <a:schemeClr val="tx1">
                    <a:lumMod val="75000"/>
                    <a:lumOff val="25000"/>
                  </a:schemeClr>
                </a:solidFill>
                <a:latin typeface="Montserrat Extra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PARTNER CIRCLE MEMBER NAME HERE</a:t>
            </a:r>
          </a:p>
        </p:txBody>
      </p:sp>
      <p:pic>
        <p:nvPicPr>
          <p:cNvPr id="15" name="Picture 14">
            <a:extLst>
              <a:ext uri="{FF2B5EF4-FFF2-40B4-BE49-F238E27FC236}">
                <a16:creationId xmlns:a16="http://schemas.microsoft.com/office/drawing/2014/main" id="{590B32EB-1D91-7863-BF05-7E206CA42F10}"/>
              </a:ext>
            </a:extLst>
          </p:cNvPr>
          <p:cNvPicPr>
            <a:picLocks noChangeAspect="1"/>
          </p:cNvPicPr>
          <p:nvPr userDrawn="1"/>
        </p:nvPicPr>
        <p:blipFill>
          <a:blip r:embed="rId2"/>
          <a:srcRect/>
          <a:stretch/>
        </p:blipFill>
        <p:spPr>
          <a:xfrm>
            <a:off x="10617532" y="165370"/>
            <a:ext cx="1401261" cy="478224"/>
          </a:xfrm>
          <a:prstGeom prst="rect">
            <a:avLst/>
          </a:prstGeom>
        </p:spPr>
      </p:pic>
    </p:spTree>
    <p:extLst>
      <p:ext uri="{BB962C8B-B14F-4D97-AF65-F5344CB8AC3E}">
        <p14:creationId xmlns:p14="http://schemas.microsoft.com/office/powerpoint/2010/main" val="526249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c_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7209DCE-3DDC-14AD-8960-2FA98E9E853D}"/>
              </a:ext>
            </a:extLst>
          </p:cNvPr>
          <p:cNvGrpSpPr/>
          <p:nvPr userDrawn="1"/>
        </p:nvGrpSpPr>
        <p:grpSpPr>
          <a:xfrm>
            <a:off x="580250" y="1293828"/>
            <a:ext cx="107913" cy="390983"/>
            <a:chOff x="2921891" y="2109355"/>
            <a:chExt cx="107913" cy="390983"/>
          </a:xfrm>
        </p:grpSpPr>
        <p:sp>
          <p:nvSpPr>
            <p:cNvPr id="9" name="Oval 8">
              <a:extLst>
                <a:ext uri="{FF2B5EF4-FFF2-40B4-BE49-F238E27FC236}">
                  <a16:creationId xmlns:a16="http://schemas.microsoft.com/office/drawing/2014/main" id="{E2188AC5-F8D1-F4A8-A329-35C8419E14D7}"/>
                </a:ext>
              </a:extLst>
            </p:cNvPr>
            <p:cNvSpPr/>
            <p:nvPr userDrawn="1"/>
          </p:nvSpPr>
          <p:spPr>
            <a:xfrm>
              <a:off x="2921891" y="2109355"/>
              <a:ext cx="107913" cy="107913"/>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Oval 9">
              <a:extLst>
                <a:ext uri="{FF2B5EF4-FFF2-40B4-BE49-F238E27FC236}">
                  <a16:creationId xmlns:a16="http://schemas.microsoft.com/office/drawing/2014/main" id="{B5919625-08F5-E5F0-F7B0-78BB84E95B4E}"/>
                </a:ext>
              </a:extLst>
            </p:cNvPr>
            <p:cNvSpPr/>
            <p:nvPr userDrawn="1"/>
          </p:nvSpPr>
          <p:spPr>
            <a:xfrm>
              <a:off x="2921891" y="2250890"/>
              <a:ext cx="107913" cy="10791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Oval 10">
              <a:extLst>
                <a:ext uri="{FF2B5EF4-FFF2-40B4-BE49-F238E27FC236}">
                  <a16:creationId xmlns:a16="http://schemas.microsoft.com/office/drawing/2014/main" id="{4A8712B9-F684-B441-FB7F-9C0097615C63}"/>
                </a:ext>
              </a:extLst>
            </p:cNvPr>
            <p:cNvSpPr/>
            <p:nvPr userDrawn="1"/>
          </p:nvSpPr>
          <p:spPr>
            <a:xfrm>
              <a:off x="2921891" y="2392425"/>
              <a:ext cx="107913" cy="107913"/>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cxnSp>
        <p:nvCxnSpPr>
          <p:cNvPr id="12" name="Straight Connector 11">
            <a:extLst>
              <a:ext uri="{FF2B5EF4-FFF2-40B4-BE49-F238E27FC236}">
                <a16:creationId xmlns:a16="http://schemas.microsoft.com/office/drawing/2014/main" id="{2872B74A-F27B-0C76-4F4C-644BE2CD89BE}"/>
              </a:ext>
            </a:extLst>
          </p:cNvPr>
          <p:cNvCxnSpPr>
            <a:cxnSpLocks/>
          </p:cNvCxnSpPr>
          <p:nvPr userDrawn="1"/>
        </p:nvCxnSpPr>
        <p:spPr>
          <a:xfrm>
            <a:off x="753064" y="1293828"/>
            <a:ext cx="0" cy="4421172"/>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EC2117FB-7FE3-ED17-51F2-D615F9AFFA18}"/>
              </a:ext>
            </a:extLst>
          </p:cNvPr>
          <p:cNvSpPr>
            <a:spLocks noGrp="1"/>
          </p:cNvSpPr>
          <p:nvPr>
            <p:ph type="title" hasCustomPrompt="1"/>
          </p:nvPr>
        </p:nvSpPr>
        <p:spPr>
          <a:xfrm>
            <a:off x="839788" y="1155914"/>
            <a:ext cx="7114505" cy="570092"/>
          </a:xfrm>
          <a:prstGeom prst="rect">
            <a:avLst/>
          </a:prstGeom>
        </p:spPr>
        <p:txBody>
          <a:bodyPr anchor="b"/>
          <a:lstStyle>
            <a:lvl1pPr>
              <a:defRPr sz="3000" b="0" i="0">
                <a:solidFill>
                  <a:schemeClr val="tx1">
                    <a:lumMod val="75000"/>
                    <a:lumOff val="25000"/>
                  </a:schemeClr>
                </a:solidFill>
                <a:latin typeface="Montserrat" pitchFamily="2" charset="77"/>
              </a:defRPr>
            </a:lvl1pPr>
          </a:lstStyle>
          <a:p>
            <a:r>
              <a:rPr lang="en-US" dirty="0"/>
              <a:t>Title Here</a:t>
            </a:r>
          </a:p>
        </p:txBody>
      </p:sp>
      <p:sp>
        <p:nvSpPr>
          <p:cNvPr id="16" name="Text Placeholder 3">
            <a:extLst>
              <a:ext uri="{FF2B5EF4-FFF2-40B4-BE49-F238E27FC236}">
                <a16:creationId xmlns:a16="http://schemas.microsoft.com/office/drawing/2014/main" id="{F85105FA-DE95-CDDA-63D4-C2758BD83BF0}"/>
              </a:ext>
            </a:extLst>
          </p:cNvPr>
          <p:cNvSpPr>
            <a:spLocks noGrp="1"/>
          </p:cNvSpPr>
          <p:nvPr>
            <p:ph type="body" sz="half" idx="2" hasCustomPrompt="1"/>
          </p:nvPr>
        </p:nvSpPr>
        <p:spPr>
          <a:xfrm>
            <a:off x="839788" y="1726006"/>
            <a:ext cx="7114498" cy="544398"/>
          </a:xfrm>
          <a:prstGeom prst="rect">
            <a:avLst/>
          </a:prstGeom>
        </p:spPr>
        <p:txBody>
          <a:bodyPr/>
          <a:lstStyle>
            <a:lvl1pPr marL="0" indent="0">
              <a:buNone/>
              <a:defRPr sz="1500" b="0" i="0">
                <a:solidFill>
                  <a:srgbClr val="F89F35"/>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4" name="Slide Number Placeholder 5">
            <a:extLst>
              <a:ext uri="{FF2B5EF4-FFF2-40B4-BE49-F238E27FC236}">
                <a16:creationId xmlns:a16="http://schemas.microsoft.com/office/drawing/2014/main" id="{EC5E6F8C-DA5E-1EB8-6B1A-F48584AD019D}"/>
              </a:ext>
            </a:extLst>
          </p:cNvPr>
          <p:cNvSpPr txBox="1">
            <a:spLocks/>
          </p:cNvSpPr>
          <p:nvPr userDrawn="1"/>
        </p:nvSpPr>
        <p:spPr>
          <a:xfrm>
            <a:off x="0" y="649287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3CAF4-E0CB-7643-B65C-4C8B1FBA84CB}" type="slidenum">
              <a:rPr lang="en-US" sz="900" b="0" i="0" smtClean="0">
                <a:solidFill>
                  <a:schemeClr val="tx1">
                    <a:lumMod val="75000"/>
                    <a:lumOff val="25000"/>
                  </a:schemeClr>
                </a:solidFill>
                <a:latin typeface="Montserrat" pitchFamily="2" charset="77"/>
                <a:ea typeface="Roboto Condensed Light" panose="02000000000000000000" pitchFamily="2" charset="0"/>
              </a:rPr>
              <a:pPr/>
              <a:t>‹#›</a:t>
            </a:fld>
            <a:endParaRPr lang="en-US" sz="900" b="0" i="0" dirty="0">
              <a:solidFill>
                <a:schemeClr val="tx1">
                  <a:lumMod val="75000"/>
                  <a:lumOff val="25000"/>
                </a:schemeClr>
              </a:solidFill>
              <a:latin typeface="Montserrat" pitchFamily="2" charset="77"/>
              <a:ea typeface="Roboto Condensed Light" panose="02000000000000000000" pitchFamily="2" charset="0"/>
            </a:endParaRPr>
          </a:p>
        </p:txBody>
      </p:sp>
      <p:sp>
        <p:nvSpPr>
          <p:cNvPr id="2" name="Text Placeholder 3">
            <a:extLst>
              <a:ext uri="{FF2B5EF4-FFF2-40B4-BE49-F238E27FC236}">
                <a16:creationId xmlns:a16="http://schemas.microsoft.com/office/drawing/2014/main" id="{5F8C1CEB-DB52-2F82-5C4F-EF5B320CFC88}"/>
              </a:ext>
            </a:extLst>
          </p:cNvPr>
          <p:cNvSpPr>
            <a:spLocks noGrp="1"/>
          </p:cNvSpPr>
          <p:nvPr>
            <p:ph type="body" sz="half" idx="15" hasCustomPrompt="1"/>
          </p:nvPr>
        </p:nvSpPr>
        <p:spPr>
          <a:xfrm>
            <a:off x="9175531" y="784621"/>
            <a:ext cx="2843333" cy="152400"/>
          </a:xfrm>
          <a:prstGeom prst="rect">
            <a:avLst/>
          </a:prstGeom>
        </p:spPr>
        <p:txBody>
          <a:bodyPr/>
          <a:lstStyle>
            <a:lvl1pPr marL="0" indent="0" algn="r">
              <a:lnSpc>
                <a:spcPts val="540"/>
              </a:lnSpc>
              <a:buNone/>
              <a:defRPr sz="800" b="1" i="0">
                <a:solidFill>
                  <a:srgbClr val="3DA358"/>
                </a:solidFill>
                <a:latin typeface="Montserrat Semi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WEBINAR TITLE HERE</a:t>
            </a:r>
          </a:p>
        </p:txBody>
      </p:sp>
      <p:sp>
        <p:nvSpPr>
          <p:cNvPr id="3" name="Text Placeholder 3">
            <a:extLst>
              <a:ext uri="{FF2B5EF4-FFF2-40B4-BE49-F238E27FC236}">
                <a16:creationId xmlns:a16="http://schemas.microsoft.com/office/drawing/2014/main" id="{D6E2ED4A-5295-663A-048F-2308D14CE5D6}"/>
              </a:ext>
            </a:extLst>
          </p:cNvPr>
          <p:cNvSpPr>
            <a:spLocks noGrp="1"/>
          </p:cNvSpPr>
          <p:nvPr>
            <p:ph type="body" sz="half" idx="16" hasCustomPrompt="1"/>
          </p:nvPr>
        </p:nvSpPr>
        <p:spPr>
          <a:xfrm>
            <a:off x="9175531" y="937020"/>
            <a:ext cx="2843333" cy="231261"/>
          </a:xfrm>
          <a:prstGeom prst="rect">
            <a:avLst/>
          </a:prstGeom>
        </p:spPr>
        <p:txBody>
          <a:bodyPr/>
          <a:lstStyle>
            <a:lvl1pPr marL="0" indent="0" algn="r">
              <a:lnSpc>
                <a:spcPts val="540"/>
              </a:lnSpc>
              <a:buNone/>
              <a:defRPr sz="900" b="0" i="0">
                <a:solidFill>
                  <a:schemeClr val="tx1">
                    <a:lumMod val="75000"/>
                    <a:lumOff val="25000"/>
                  </a:schemeClr>
                </a:solidFill>
                <a:latin typeface="Montserrat Extra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PARTNER CIRCLE MEMBER NAME HERE</a:t>
            </a:r>
          </a:p>
        </p:txBody>
      </p:sp>
      <p:pic>
        <p:nvPicPr>
          <p:cNvPr id="5" name="Picture 4">
            <a:extLst>
              <a:ext uri="{FF2B5EF4-FFF2-40B4-BE49-F238E27FC236}">
                <a16:creationId xmlns:a16="http://schemas.microsoft.com/office/drawing/2014/main" id="{5151406B-B171-2F4D-2C97-BFAD66C39AEF}"/>
              </a:ext>
            </a:extLst>
          </p:cNvPr>
          <p:cNvPicPr>
            <a:picLocks noChangeAspect="1"/>
          </p:cNvPicPr>
          <p:nvPr userDrawn="1"/>
        </p:nvPicPr>
        <p:blipFill>
          <a:blip r:embed="rId2"/>
          <a:srcRect/>
          <a:stretch/>
        </p:blipFill>
        <p:spPr>
          <a:xfrm>
            <a:off x="10617532" y="165370"/>
            <a:ext cx="1401261" cy="478224"/>
          </a:xfrm>
          <a:prstGeom prst="rect">
            <a:avLst/>
          </a:prstGeom>
        </p:spPr>
      </p:pic>
    </p:spTree>
    <p:extLst>
      <p:ext uri="{BB962C8B-B14F-4D97-AF65-F5344CB8AC3E}">
        <p14:creationId xmlns:p14="http://schemas.microsoft.com/office/powerpoint/2010/main" val="2509164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a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9117ED9-2C16-1D2A-0EA3-472E140BE9AF}"/>
              </a:ext>
            </a:extLst>
          </p:cNvPr>
          <p:cNvSpPr>
            <a:spLocks noGrp="1"/>
          </p:cNvSpPr>
          <p:nvPr>
            <p:ph type="pic" idx="1"/>
          </p:nvPr>
        </p:nvSpPr>
        <p:spPr>
          <a:xfrm>
            <a:off x="5183187" y="1401741"/>
            <a:ext cx="6562605" cy="431325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grpSp>
        <p:nvGrpSpPr>
          <p:cNvPr id="8" name="Group 7">
            <a:extLst>
              <a:ext uri="{FF2B5EF4-FFF2-40B4-BE49-F238E27FC236}">
                <a16:creationId xmlns:a16="http://schemas.microsoft.com/office/drawing/2014/main" id="{07209DCE-3DDC-14AD-8960-2FA98E9E853D}"/>
              </a:ext>
            </a:extLst>
          </p:cNvPr>
          <p:cNvGrpSpPr/>
          <p:nvPr userDrawn="1"/>
        </p:nvGrpSpPr>
        <p:grpSpPr>
          <a:xfrm>
            <a:off x="580250" y="1293828"/>
            <a:ext cx="107913" cy="390983"/>
            <a:chOff x="2921891" y="2109355"/>
            <a:chExt cx="107913" cy="390983"/>
          </a:xfrm>
        </p:grpSpPr>
        <p:sp>
          <p:nvSpPr>
            <p:cNvPr id="9" name="Oval 8">
              <a:extLst>
                <a:ext uri="{FF2B5EF4-FFF2-40B4-BE49-F238E27FC236}">
                  <a16:creationId xmlns:a16="http://schemas.microsoft.com/office/drawing/2014/main" id="{E2188AC5-F8D1-F4A8-A329-35C8419E14D7}"/>
                </a:ext>
              </a:extLst>
            </p:cNvPr>
            <p:cNvSpPr/>
            <p:nvPr userDrawn="1"/>
          </p:nvSpPr>
          <p:spPr>
            <a:xfrm>
              <a:off x="2921891" y="2109355"/>
              <a:ext cx="107913" cy="107913"/>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Oval 9">
              <a:extLst>
                <a:ext uri="{FF2B5EF4-FFF2-40B4-BE49-F238E27FC236}">
                  <a16:creationId xmlns:a16="http://schemas.microsoft.com/office/drawing/2014/main" id="{B5919625-08F5-E5F0-F7B0-78BB84E95B4E}"/>
                </a:ext>
              </a:extLst>
            </p:cNvPr>
            <p:cNvSpPr/>
            <p:nvPr userDrawn="1"/>
          </p:nvSpPr>
          <p:spPr>
            <a:xfrm>
              <a:off x="2921891" y="2250890"/>
              <a:ext cx="107913" cy="10791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Oval 10">
              <a:extLst>
                <a:ext uri="{FF2B5EF4-FFF2-40B4-BE49-F238E27FC236}">
                  <a16:creationId xmlns:a16="http://schemas.microsoft.com/office/drawing/2014/main" id="{4A8712B9-F684-B441-FB7F-9C0097615C63}"/>
                </a:ext>
              </a:extLst>
            </p:cNvPr>
            <p:cNvSpPr/>
            <p:nvPr userDrawn="1"/>
          </p:nvSpPr>
          <p:spPr>
            <a:xfrm>
              <a:off x="2921891" y="2392425"/>
              <a:ext cx="107913" cy="107913"/>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cxnSp>
        <p:nvCxnSpPr>
          <p:cNvPr id="12" name="Straight Connector 11">
            <a:extLst>
              <a:ext uri="{FF2B5EF4-FFF2-40B4-BE49-F238E27FC236}">
                <a16:creationId xmlns:a16="http://schemas.microsoft.com/office/drawing/2014/main" id="{2872B74A-F27B-0C76-4F4C-644BE2CD89BE}"/>
              </a:ext>
            </a:extLst>
          </p:cNvPr>
          <p:cNvCxnSpPr>
            <a:cxnSpLocks/>
          </p:cNvCxnSpPr>
          <p:nvPr userDrawn="1"/>
        </p:nvCxnSpPr>
        <p:spPr>
          <a:xfrm>
            <a:off x="753064" y="1293828"/>
            <a:ext cx="0" cy="4421172"/>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EC2117FB-7FE3-ED17-51F2-D615F9AFFA18}"/>
              </a:ext>
            </a:extLst>
          </p:cNvPr>
          <p:cNvSpPr>
            <a:spLocks noGrp="1"/>
          </p:cNvSpPr>
          <p:nvPr>
            <p:ph type="title" hasCustomPrompt="1"/>
          </p:nvPr>
        </p:nvSpPr>
        <p:spPr>
          <a:xfrm>
            <a:off x="839788" y="1114719"/>
            <a:ext cx="3953445" cy="982744"/>
          </a:xfrm>
          <a:prstGeom prst="rect">
            <a:avLst/>
          </a:prstGeom>
        </p:spPr>
        <p:txBody>
          <a:bodyPr anchor="b"/>
          <a:lstStyle>
            <a:lvl1pPr>
              <a:defRPr sz="3000" b="0" i="0">
                <a:solidFill>
                  <a:schemeClr val="tx1">
                    <a:lumMod val="75000"/>
                    <a:lumOff val="25000"/>
                  </a:schemeClr>
                </a:solidFill>
                <a:latin typeface="Montserrat" pitchFamily="2" charset="77"/>
              </a:defRPr>
            </a:lvl1pPr>
          </a:lstStyle>
          <a:p>
            <a:r>
              <a:rPr lang="en-US" dirty="0"/>
              <a:t>Title</a:t>
            </a:r>
            <a:br>
              <a:rPr lang="en-US" dirty="0"/>
            </a:br>
            <a:r>
              <a:rPr lang="en-US" dirty="0"/>
              <a:t>Here</a:t>
            </a:r>
          </a:p>
        </p:txBody>
      </p:sp>
      <p:sp>
        <p:nvSpPr>
          <p:cNvPr id="16" name="Text Placeholder 3">
            <a:extLst>
              <a:ext uri="{FF2B5EF4-FFF2-40B4-BE49-F238E27FC236}">
                <a16:creationId xmlns:a16="http://schemas.microsoft.com/office/drawing/2014/main" id="{F85105FA-DE95-CDDA-63D4-C2758BD83BF0}"/>
              </a:ext>
            </a:extLst>
          </p:cNvPr>
          <p:cNvSpPr>
            <a:spLocks noGrp="1"/>
          </p:cNvSpPr>
          <p:nvPr>
            <p:ph type="body" sz="half" idx="2" hasCustomPrompt="1"/>
          </p:nvPr>
        </p:nvSpPr>
        <p:spPr>
          <a:xfrm>
            <a:off x="839788" y="2125744"/>
            <a:ext cx="3953445" cy="544398"/>
          </a:xfrm>
          <a:prstGeom prst="rect">
            <a:avLst/>
          </a:prstGeom>
        </p:spPr>
        <p:txBody>
          <a:bodyPr/>
          <a:lstStyle>
            <a:lvl1pPr marL="0" indent="0">
              <a:buNone/>
              <a:defRPr sz="1500" b="0" i="0">
                <a:solidFill>
                  <a:srgbClr val="F89F35"/>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17" name="Text Placeholder 3">
            <a:extLst>
              <a:ext uri="{FF2B5EF4-FFF2-40B4-BE49-F238E27FC236}">
                <a16:creationId xmlns:a16="http://schemas.microsoft.com/office/drawing/2014/main" id="{2E4DAAAB-A920-431D-537F-DD07273D5045}"/>
              </a:ext>
            </a:extLst>
          </p:cNvPr>
          <p:cNvSpPr>
            <a:spLocks noGrp="1"/>
          </p:cNvSpPr>
          <p:nvPr>
            <p:ph type="body" sz="half" idx="13" hasCustomPrompt="1"/>
          </p:nvPr>
        </p:nvSpPr>
        <p:spPr>
          <a:xfrm>
            <a:off x="839788" y="2747913"/>
            <a:ext cx="3953445" cy="2967088"/>
          </a:xfrm>
          <a:prstGeom prst="rect">
            <a:avLst/>
          </a:prstGeom>
        </p:spPr>
        <p:txBody>
          <a:bodyPr/>
          <a:lstStyle>
            <a:lvl1pPr marL="0" indent="0">
              <a:buNone/>
              <a:defRPr sz="1300" b="0" i="0">
                <a:solidFill>
                  <a:schemeClr val="tx1">
                    <a:lumMod val="75000"/>
                    <a:lumOff val="25000"/>
                  </a:schemeClr>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Body Text</a:t>
            </a:r>
          </a:p>
        </p:txBody>
      </p:sp>
      <p:sp>
        <p:nvSpPr>
          <p:cNvPr id="4" name="Slide Number Placeholder 5">
            <a:extLst>
              <a:ext uri="{FF2B5EF4-FFF2-40B4-BE49-F238E27FC236}">
                <a16:creationId xmlns:a16="http://schemas.microsoft.com/office/drawing/2014/main" id="{EC5E6F8C-DA5E-1EB8-6B1A-F48584AD019D}"/>
              </a:ext>
            </a:extLst>
          </p:cNvPr>
          <p:cNvSpPr txBox="1">
            <a:spLocks/>
          </p:cNvSpPr>
          <p:nvPr userDrawn="1"/>
        </p:nvSpPr>
        <p:spPr>
          <a:xfrm>
            <a:off x="0" y="649287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3CAF4-E0CB-7643-B65C-4C8B1FBA84CB}" type="slidenum">
              <a:rPr lang="en-US" sz="900" b="0" i="0" smtClean="0">
                <a:solidFill>
                  <a:schemeClr val="tx1">
                    <a:lumMod val="75000"/>
                    <a:lumOff val="25000"/>
                  </a:schemeClr>
                </a:solidFill>
                <a:latin typeface="Montserrat" pitchFamily="2" charset="77"/>
                <a:ea typeface="Roboto Condensed Light" panose="02000000000000000000" pitchFamily="2" charset="0"/>
              </a:rPr>
              <a:pPr/>
              <a:t>‹#›</a:t>
            </a:fld>
            <a:endParaRPr lang="en-US" sz="900" b="0" i="0" dirty="0">
              <a:solidFill>
                <a:schemeClr val="tx1">
                  <a:lumMod val="75000"/>
                  <a:lumOff val="25000"/>
                </a:schemeClr>
              </a:solidFill>
              <a:latin typeface="Montserrat" pitchFamily="2" charset="77"/>
              <a:ea typeface="Roboto Condensed Light" panose="02000000000000000000" pitchFamily="2" charset="0"/>
            </a:endParaRPr>
          </a:p>
        </p:txBody>
      </p:sp>
      <p:sp>
        <p:nvSpPr>
          <p:cNvPr id="2" name="Text Placeholder 3">
            <a:extLst>
              <a:ext uri="{FF2B5EF4-FFF2-40B4-BE49-F238E27FC236}">
                <a16:creationId xmlns:a16="http://schemas.microsoft.com/office/drawing/2014/main" id="{1AED8DAD-3E65-3BA3-8791-A5931B63C3F8}"/>
              </a:ext>
            </a:extLst>
          </p:cNvPr>
          <p:cNvSpPr>
            <a:spLocks noGrp="1"/>
          </p:cNvSpPr>
          <p:nvPr>
            <p:ph type="body" sz="half" idx="15" hasCustomPrompt="1"/>
          </p:nvPr>
        </p:nvSpPr>
        <p:spPr>
          <a:xfrm>
            <a:off x="9175531" y="784621"/>
            <a:ext cx="2843333" cy="152400"/>
          </a:xfrm>
          <a:prstGeom prst="rect">
            <a:avLst/>
          </a:prstGeom>
        </p:spPr>
        <p:txBody>
          <a:bodyPr/>
          <a:lstStyle>
            <a:lvl1pPr marL="0" indent="0" algn="r">
              <a:lnSpc>
                <a:spcPts val="540"/>
              </a:lnSpc>
              <a:buNone/>
              <a:defRPr sz="800" b="1" i="0">
                <a:solidFill>
                  <a:srgbClr val="3DA358"/>
                </a:solidFill>
                <a:latin typeface="Montserrat Semi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WEBINAR TITLE HERE</a:t>
            </a:r>
          </a:p>
        </p:txBody>
      </p:sp>
      <p:sp>
        <p:nvSpPr>
          <p:cNvPr id="5" name="Text Placeholder 3">
            <a:extLst>
              <a:ext uri="{FF2B5EF4-FFF2-40B4-BE49-F238E27FC236}">
                <a16:creationId xmlns:a16="http://schemas.microsoft.com/office/drawing/2014/main" id="{C9225435-C1DB-201A-E687-07D25519BA0D}"/>
              </a:ext>
            </a:extLst>
          </p:cNvPr>
          <p:cNvSpPr>
            <a:spLocks noGrp="1"/>
          </p:cNvSpPr>
          <p:nvPr>
            <p:ph type="body" sz="half" idx="16" hasCustomPrompt="1"/>
          </p:nvPr>
        </p:nvSpPr>
        <p:spPr>
          <a:xfrm>
            <a:off x="9175531" y="937020"/>
            <a:ext cx="2843333" cy="231261"/>
          </a:xfrm>
          <a:prstGeom prst="rect">
            <a:avLst/>
          </a:prstGeom>
        </p:spPr>
        <p:txBody>
          <a:bodyPr/>
          <a:lstStyle>
            <a:lvl1pPr marL="0" indent="0" algn="r">
              <a:lnSpc>
                <a:spcPts val="540"/>
              </a:lnSpc>
              <a:buNone/>
              <a:defRPr sz="900" b="0" i="0">
                <a:solidFill>
                  <a:schemeClr val="tx1">
                    <a:lumMod val="75000"/>
                    <a:lumOff val="25000"/>
                  </a:schemeClr>
                </a:solidFill>
                <a:latin typeface="Montserrat Extra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PARTNER CIRCLE MEMBER NAME HERE</a:t>
            </a:r>
          </a:p>
        </p:txBody>
      </p:sp>
      <p:pic>
        <p:nvPicPr>
          <p:cNvPr id="6" name="Picture 5">
            <a:extLst>
              <a:ext uri="{FF2B5EF4-FFF2-40B4-BE49-F238E27FC236}">
                <a16:creationId xmlns:a16="http://schemas.microsoft.com/office/drawing/2014/main" id="{18DD956C-565B-9B5C-06FB-12604D71FB03}"/>
              </a:ext>
            </a:extLst>
          </p:cNvPr>
          <p:cNvPicPr>
            <a:picLocks noChangeAspect="1"/>
          </p:cNvPicPr>
          <p:nvPr userDrawn="1"/>
        </p:nvPicPr>
        <p:blipFill>
          <a:blip r:embed="rId2"/>
          <a:srcRect/>
          <a:stretch/>
        </p:blipFill>
        <p:spPr>
          <a:xfrm>
            <a:off x="10617532" y="165370"/>
            <a:ext cx="1401261" cy="478224"/>
          </a:xfrm>
          <a:prstGeom prst="rect">
            <a:avLst/>
          </a:prstGeom>
        </p:spPr>
      </p:pic>
    </p:spTree>
    <p:extLst>
      <p:ext uri="{BB962C8B-B14F-4D97-AF65-F5344CB8AC3E}">
        <p14:creationId xmlns:p14="http://schemas.microsoft.com/office/powerpoint/2010/main" val="2648489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b_Picture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E184062-13C4-B69D-A97A-4330882C5D84}"/>
              </a:ext>
            </a:extLst>
          </p:cNvPr>
          <p:cNvSpPr>
            <a:spLocks noGrp="1"/>
          </p:cNvSpPr>
          <p:nvPr>
            <p:ph type="title" hasCustomPrompt="1"/>
          </p:nvPr>
        </p:nvSpPr>
        <p:spPr>
          <a:xfrm>
            <a:off x="839787" y="1348033"/>
            <a:ext cx="10840011" cy="541811"/>
          </a:xfrm>
          <a:prstGeom prst="rect">
            <a:avLst/>
          </a:prstGeom>
        </p:spPr>
        <p:txBody>
          <a:bodyPr anchor="b"/>
          <a:lstStyle>
            <a:lvl1pPr>
              <a:defRPr sz="3000" b="0" i="0">
                <a:solidFill>
                  <a:schemeClr val="tx1">
                    <a:lumMod val="75000"/>
                    <a:lumOff val="25000"/>
                  </a:schemeClr>
                </a:solidFill>
                <a:latin typeface="Montserrat" pitchFamily="2" charset="77"/>
              </a:defRPr>
            </a:lvl1pPr>
          </a:lstStyle>
          <a:p>
            <a:r>
              <a:rPr lang="en-US" dirty="0"/>
              <a:t>Title Here</a:t>
            </a:r>
          </a:p>
        </p:txBody>
      </p:sp>
      <p:grpSp>
        <p:nvGrpSpPr>
          <p:cNvPr id="9" name="Group 8">
            <a:extLst>
              <a:ext uri="{FF2B5EF4-FFF2-40B4-BE49-F238E27FC236}">
                <a16:creationId xmlns:a16="http://schemas.microsoft.com/office/drawing/2014/main" id="{DE9A07A0-1484-DB26-E5F1-FBCB86A40842}"/>
              </a:ext>
            </a:extLst>
          </p:cNvPr>
          <p:cNvGrpSpPr/>
          <p:nvPr userDrawn="1"/>
        </p:nvGrpSpPr>
        <p:grpSpPr>
          <a:xfrm>
            <a:off x="580250" y="1508288"/>
            <a:ext cx="107913" cy="390983"/>
            <a:chOff x="2921891" y="2109355"/>
            <a:chExt cx="107913" cy="390983"/>
          </a:xfrm>
        </p:grpSpPr>
        <p:sp>
          <p:nvSpPr>
            <p:cNvPr id="10" name="Oval 9">
              <a:extLst>
                <a:ext uri="{FF2B5EF4-FFF2-40B4-BE49-F238E27FC236}">
                  <a16:creationId xmlns:a16="http://schemas.microsoft.com/office/drawing/2014/main" id="{B40695E1-8150-7FEE-CF60-58D9BEECF699}"/>
                </a:ext>
              </a:extLst>
            </p:cNvPr>
            <p:cNvSpPr/>
            <p:nvPr userDrawn="1"/>
          </p:nvSpPr>
          <p:spPr>
            <a:xfrm>
              <a:off x="2921891" y="2109355"/>
              <a:ext cx="107913" cy="107913"/>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1" name="Oval 10">
              <a:extLst>
                <a:ext uri="{FF2B5EF4-FFF2-40B4-BE49-F238E27FC236}">
                  <a16:creationId xmlns:a16="http://schemas.microsoft.com/office/drawing/2014/main" id="{CF8CF3C4-EAEE-BBED-FEF4-86EDA34392A0}"/>
                </a:ext>
              </a:extLst>
            </p:cNvPr>
            <p:cNvSpPr/>
            <p:nvPr userDrawn="1"/>
          </p:nvSpPr>
          <p:spPr>
            <a:xfrm>
              <a:off x="2921891" y="2250890"/>
              <a:ext cx="107913" cy="10791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Oval 11">
              <a:extLst>
                <a:ext uri="{FF2B5EF4-FFF2-40B4-BE49-F238E27FC236}">
                  <a16:creationId xmlns:a16="http://schemas.microsoft.com/office/drawing/2014/main" id="{955BA383-DAE3-39B3-739F-3F6D7FF34F00}"/>
                </a:ext>
              </a:extLst>
            </p:cNvPr>
            <p:cNvSpPr/>
            <p:nvPr userDrawn="1"/>
          </p:nvSpPr>
          <p:spPr>
            <a:xfrm>
              <a:off x="2921891" y="2392425"/>
              <a:ext cx="107913" cy="107913"/>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cxnSp>
        <p:nvCxnSpPr>
          <p:cNvPr id="13" name="Straight Connector 12">
            <a:extLst>
              <a:ext uri="{FF2B5EF4-FFF2-40B4-BE49-F238E27FC236}">
                <a16:creationId xmlns:a16="http://schemas.microsoft.com/office/drawing/2014/main" id="{F3DBD5AB-8D16-381C-6195-B6E45B830CEC}"/>
              </a:ext>
            </a:extLst>
          </p:cNvPr>
          <p:cNvCxnSpPr>
            <a:cxnSpLocks/>
          </p:cNvCxnSpPr>
          <p:nvPr userDrawn="1"/>
        </p:nvCxnSpPr>
        <p:spPr>
          <a:xfrm>
            <a:off x="753064" y="1508288"/>
            <a:ext cx="0" cy="4421172"/>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2" name="Picture Placeholder 2">
            <a:extLst>
              <a:ext uri="{FF2B5EF4-FFF2-40B4-BE49-F238E27FC236}">
                <a16:creationId xmlns:a16="http://schemas.microsoft.com/office/drawing/2014/main" id="{0A2D8AC7-5BB4-DBDF-BE95-0184D9AEF45F}"/>
              </a:ext>
            </a:extLst>
          </p:cNvPr>
          <p:cNvSpPr>
            <a:spLocks noGrp="1"/>
          </p:cNvSpPr>
          <p:nvPr>
            <p:ph type="pic" idx="1"/>
          </p:nvPr>
        </p:nvSpPr>
        <p:spPr>
          <a:xfrm>
            <a:off x="839789" y="2573518"/>
            <a:ext cx="10840019" cy="38084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3">
            <a:extLst>
              <a:ext uri="{FF2B5EF4-FFF2-40B4-BE49-F238E27FC236}">
                <a16:creationId xmlns:a16="http://schemas.microsoft.com/office/drawing/2014/main" id="{E26C9D95-61EE-EE73-6F3E-F173391ACCB5}"/>
              </a:ext>
            </a:extLst>
          </p:cNvPr>
          <p:cNvSpPr>
            <a:spLocks noGrp="1"/>
          </p:cNvSpPr>
          <p:nvPr>
            <p:ph type="body" sz="half" idx="2" hasCustomPrompt="1"/>
          </p:nvPr>
        </p:nvSpPr>
        <p:spPr>
          <a:xfrm>
            <a:off x="839788" y="1929908"/>
            <a:ext cx="10840004" cy="407939"/>
          </a:xfrm>
          <a:prstGeom prst="rect">
            <a:avLst/>
          </a:prstGeom>
        </p:spPr>
        <p:txBody>
          <a:bodyPr/>
          <a:lstStyle>
            <a:lvl1pPr marL="0" indent="0">
              <a:buNone/>
              <a:defRPr sz="1500" b="0" i="0">
                <a:solidFill>
                  <a:srgbClr val="F89F35"/>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17" name="Slide Number Placeholder 5">
            <a:extLst>
              <a:ext uri="{FF2B5EF4-FFF2-40B4-BE49-F238E27FC236}">
                <a16:creationId xmlns:a16="http://schemas.microsoft.com/office/drawing/2014/main" id="{12712E9E-ACC8-59C7-2AC4-09D963D17BC4}"/>
              </a:ext>
            </a:extLst>
          </p:cNvPr>
          <p:cNvSpPr txBox="1">
            <a:spLocks/>
          </p:cNvSpPr>
          <p:nvPr userDrawn="1"/>
        </p:nvSpPr>
        <p:spPr>
          <a:xfrm>
            <a:off x="0" y="649287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3CAF4-E0CB-7643-B65C-4C8B1FBA84CB}" type="slidenum">
              <a:rPr lang="en-US" sz="900" b="0" i="0" smtClean="0">
                <a:solidFill>
                  <a:schemeClr val="tx1">
                    <a:lumMod val="75000"/>
                    <a:lumOff val="25000"/>
                  </a:schemeClr>
                </a:solidFill>
                <a:latin typeface="Montserrat" pitchFamily="2" charset="77"/>
                <a:ea typeface="Roboto Condensed Light" panose="02000000000000000000" pitchFamily="2" charset="0"/>
              </a:rPr>
              <a:pPr/>
              <a:t>‹#›</a:t>
            </a:fld>
            <a:endParaRPr lang="en-US" sz="900" b="0" i="0" dirty="0">
              <a:solidFill>
                <a:schemeClr val="tx1">
                  <a:lumMod val="75000"/>
                  <a:lumOff val="25000"/>
                </a:schemeClr>
              </a:solidFill>
              <a:latin typeface="Montserrat" pitchFamily="2" charset="77"/>
              <a:ea typeface="Roboto Condensed Light" panose="02000000000000000000" pitchFamily="2" charset="0"/>
            </a:endParaRPr>
          </a:p>
        </p:txBody>
      </p:sp>
      <p:sp>
        <p:nvSpPr>
          <p:cNvPr id="8" name="Text Placeholder 3">
            <a:extLst>
              <a:ext uri="{FF2B5EF4-FFF2-40B4-BE49-F238E27FC236}">
                <a16:creationId xmlns:a16="http://schemas.microsoft.com/office/drawing/2014/main" id="{113A3900-E6D0-7957-C2FE-3282C461C124}"/>
              </a:ext>
            </a:extLst>
          </p:cNvPr>
          <p:cNvSpPr>
            <a:spLocks noGrp="1"/>
          </p:cNvSpPr>
          <p:nvPr>
            <p:ph type="body" sz="half" idx="15" hasCustomPrompt="1"/>
          </p:nvPr>
        </p:nvSpPr>
        <p:spPr>
          <a:xfrm>
            <a:off x="9175531" y="784621"/>
            <a:ext cx="2843333" cy="152400"/>
          </a:xfrm>
          <a:prstGeom prst="rect">
            <a:avLst/>
          </a:prstGeom>
        </p:spPr>
        <p:txBody>
          <a:bodyPr/>
          <a:lstStyle>
            <a:lvl1pPr marL="0" indent="0" algn="r">
              <a:lnSpc>
                <a:spcPts val="540"/>
              </a:lnSpc>
              <a:buNone/>
              <a:defRPr sz="800" b="1" i="0">
                <a:solidFill>
                  <a:srgbClr val="3DA358"/>
                </a:solidFill>
                <a:latin typeface="Montserrat Semi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WEBINAR TITLE HERE</a:t>
            </a:r>
          </a:p>
        </p:txBody>
      </p:sp>
      <p:sp>
        <p:nvSpPr>
          <p:cNvPr id="14" name="Text Placeholder 3">
            <a:extLst>
              <a:ext uri="{FF2B5EF4-FFF2-40B4-BE49-F238E27FC236}">
                <a16:creationId xmlns:a16="http://schemas.microsoft.com/office/drawing/2014/main" id="{6F3C94C7-40D2-517E-A0DF-F08FE7871909}"/>
              </a:ext>
            </a:extLst>
          </p:cNvPr>
          <p:cNvSpPr>
            <a:spLocks noGrp="1"/>
          </p:cNvSpPr>
          <p:nvPr>
            <p:ph type="body" sz="half" idx="16" hasCustomPrompt="1"/>
          </p:nvPr>
        </p:nvSpPr>
        <p:spPr>
          <a:xfrm>
            <a:off x="9175531" y="937020"/>
            <a:ext cx="2843333" cy="231261"/>
          </a:xfrm>
          <a:prstGeom prst="rect">
            <a:avLst/>
          </a:prstGeom>
        </p:spPr>
        <p:txBody>
          <a:bodyPr/>
          <a:lstStyle>
            <a:lvl1pPr marL="0" indent="0" algn="r">
              <a:lnSpc>
                <a:spcPts val="540"/>
              </a:lnSpc>
              <a:buNone/>
              <a:defRPr sz="900" b="0" i="0">
                <a:solidFill>
                  <a:schemeClr val="tx1">
                    <a:lumMod val="75000"/>
                    <a:lumOff val="25000"/>
                  </a:schemeClr>
                </a:solidFill>
                <a:latin typeface="Montserrat Extra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PARTNER CIRCLE MEMBER NAME HERE</a:t>
            </a:r>
          </a:p>
        </p:txBody>
      </p:sp>
      <p:pic>
        <p:nvPicPr>
          <p:cNvPr id="15" name="Picture 14">
            <a:extLst>
              <a:ext uri="{FF2B5EF4-FFF2-40B4-BE49-F238E27FC236}">
                <a16:creationId xmlns:a16="http://schemas.microsoft.com/office/drawing/2014/main" id="{5801E4FF-75A2-BD33-5E59-E2CDD2A0A84C}"/>
              </a:ext>
            </a:extLst>
          </p:cNvPr>
          <p:cNvPicPr>
            <a:picLocks noChangeAspect="1"/>
          </p:cNvPicPr>
          <p:nvPr userDrawn="1"/>
        </p:nvPicPr>
        <p:blipFill>
          <a:blip r:embed="rId2"/>
          <a:srcRect/>
          <a:stretch/>
        </p:blipFill>
        <p:spPr>
          <a:xfrm>
            <a:off x="10617532" y="165370"/>
            <a:ext cx="1401261" cy="478224"/>
          </a:xfrm>
          <a:prstGeom prst="rect">
            <a:avLst/>
          </a:prstGeom>
        </p:spPr>
      </p:pic>
    </p:spTree>
    <p:extLst>
      <p:ext uri="{BB962C8B-B14F-4D97-AF65-F5344CB8AC3E}">
        <p14:creationId xmlns:p14="http://schemas.microsoft.com/office/powerpoint/2010/main" val="514419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c_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7209DCE-3DDC-14AD-8960-2FA98E9E853D}"/>
              </a:ext>
            </a:extLst>
          </p:cNvPr>
          <p:cNvGrpSpPr/>
          <p:nvPr userDrawn="1"/>
        </p:nvGrpSpPr>
        <p:grpSpPr>
          <a:xfrm>
            <a:off x="580250" y="1293828"/>
            <a:ext cx="107913" cy="390983"/>
            <a:chOff x="2921891" y="2109355"/>
            <a:chExt cx="107913" cy="390983"/>
          </a:xfrm>
        </p:grpSpPr>
        <p:sp>
          <p:nvSpPr>
            <p:cNvPr id="9" name="Oval 8">
              <a:extLst>
                <a:ext uri="{FF2B5EF4-FFF2-40B4-BE49-F238E27FC236}">
                  <a16:creationId xmlns:a16="http://schemas.microsoft.com/office/drawing/2014/main" id="{E2188AC5-F8D1-F4A8-A329-35C8419E14D7}"/>
                </a:ext>
              </a:extLst>
            </p:cNvPr>
            <p:cNvSpPr/>
            <p:nvPr userDrawn="1"/>
          </p:nvSpPr>
          <p:spPr>
            <a:xfrm>
              <a:off x="2921891" y="2109355"/>
              <a:ext cx="107913" cy="107913"/>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Oval 9">
              <a:extLst>
                <a:ext uri="{FF2B5EF4-FFF2-40B4-BE49-F238E27FC236}">
                  <a16:creationId xmlns:a16="http://schemas.microsoft.com/office/drawing/2014/main" id="{B5919625-08F5-E5F0-F7B0-78BB84E95B4E}"/>
                </a:ext>
              </a:extLst>
            </p:cNvPr>
            <p:cNvSpPr/>
            <p:nvPr userDrawn="1"/>
          </p:nvSpPr>
          <p:spPr>
            <a:xfrm>
              <a:off x="2921891" y="2250890"/>
              <a:ext cx="107913" cy="10791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Oval 10">
              <a:extLst>
                <a:ext uri="{FF2B5EF4-FFF2-40B4-BE49-F238E27FC236}">
                  <a16:creationId xmlns:a16="http://schemas.microsoft.com/office/drawing/2014/main" id="{4A8712B9-F684-B441-FB7F-9C0097615C63}"/>
                </a:ext>
              </a:extLst>
            </p:cNvPr>
            <p:cNvSpPr/>
            <p:nvPr userDrawn="1"/>
          </p:nvSpPr>
          <p:spPr>
            <a:xfrm>
              <a:off x="2921891" y="2392425"/>
              <a:ext cx="107913" cy="107913"/>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cxnSp>
        <p:nvCxnSpPr>
          <p:cNvPr id="12" name="Straight Connector 11">
            <a:extLst>
              <a:ext uri="{FF2B5EF4-FFF2-40B4-BE49-F238E27FC236}">
                <a16:creationId xmlns:a16="http://schemas.microsoft.com/office/drawing/2014/main" id="{2872B74A-F27B-0C76-4F4C-644BE2CD89BE}"/>
              </a:ext>
            </a:extLst>
          </p:cNvPr>
          <p:cNvCxnSpPr>
            <a:cxnSpLocks/>
          </p:cNvCxnSpPr>
          <p:nvPr userDrawn="1"/>
        </p:nvCxnSpPr>
        <p:spPr>
          <a:xfrm>
            <a:off x="753064" y="1293828"/>
            <a:ext cx="0" cy="4421172"/>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EC2117FB-7FE3-ED17-51F2-D615F9AFFA18}"/>
              </a:ext>
            </a:extLst>
          </p:cNvPr>
          <p:cNvSpPr>
            <a:spLocks noGrp="1"/>
          </p:cNvSpPr>
          <p:nvPr>
            <p:ph type="title" hasCustomPrompt="1"/>
          </p:nvPr>
        </p:nvSpPr>
        <p:spPr>
          <a:xfrm>
            <a:off x="839788" y="1155914"/>
            <a:ext cx="7114505" cy="570092"/>
          </a:xfrm>
          <a:prstGeom prst="rect">
            <a:avLst/>
          </a:prstGeom>
        </p:spPr>
        <p:txBody>
          <a:bodyPr anchor="b"/>
          <a:lstStyle>
            <a:lvl1pPr>
              <a:defRPr sz="3000" b="0" i="0">
                <a:solidFill>
                  <a:schemeClr val="tx1">
                    <a:lumMod val="75000"/>
                    <a:lumOff val="25000"/>
                  </a:schemeClr>
                </a:solidFill>
                <a:latin typeface="Montserrat" pitchFamily="2" charset="77"/>
              </a:defRPr>
            </a:lvl1pPr>
          </a:lstStyle>
          <a:p>
            <a:r>
              <a:rPr lang="en-US" dirty="0"/>
              <a:t>Title Here</a:t>
            </a:r>
          </a:p>
        </p:txBody>
      </p:sp>
      <p:sp>
        <p:nvSpPr>
          <p:cNvPr id="16" name="Text Placeholder 3">
            <a:extLst>
              <a:ext uri="{FF2B5EF4-FFF2-40B4-BE49-F238E27FC236}">
                <a16:creationId xmlns:a16="http://schemas.microsoft.com/office/drawing/2014/main" id="{F85105FA-DE95-CDDA-63D4-C2758BD83BF0}"/>
              </a:ext>
            </a:extLst>
          </p:cNvPr>
          <p:cNvSpPr>
            <a:spLocks noGrp="1"/>
          </p:cNvSpPr>
          <p:nvPr>
            <p:ph type="body" sz="half" idx="2" hasCustomPrompt="1"/>
          </p:nvPr>
        </p:nvSpPr>
        <p:spPr>
          <a:xfrm>
            <a:off x="839788" y="1726006"/>
            <a:ext cx="7114498" cy="544398"/>
          </a:xfrm>
          <a:prstGeom prst="rect">
            <a:avLst/>
          </a:prstGeom>
        </p:spPr>
        <p:txBody>
          <a:bodyPr/>
          <a:lstStyle>
            <a:lvl1pPr marL="0" indent="0">
              <a:buNone/>
              <a:defRPr sz="1500" b="0" i="0">
                <a:solidFill>
                  <a:srgbClr val="F89F35"/>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4" name="Slide Number Placeholder 5">
            <a:extLst>
              <a:ext uri="{FF2B5EF4-FFF2-40B4-BE49-F238E27FC236}">
                <a16:creationId xmlns:a16="http://schemas.microsoft.com/office/drawing/2014/main" id="{EC5E6F8C-DA5E-1EB8-6B1A-F48584AD019D}"/>
              </a:ext>
            </a:extLst>
          </p:cNvPr>
          <p:cNvSpPr txBox="1">
            <a:spLocks/>
          </p:cNvSpPr>
          <p:nvPr userDrawn="1"/>
        </p:nvSpPr>
        <p:spPr>
          <a:xfrm>
            <a:off x="0" y="649287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3CAF4-E0CB-7643-B65C-4C8B1FBA84CB}" type="slidenum">
              <a:rPr lang="en-US" sz="900" b="0" i="0" smtClean="0">
                <a:solidFill>
                  <a:schemeClr val="tx1">
                    <a:lumMod val="75000"/>
                    <a:lumOff val="25000"/>
                  </a:schemeClr>
                </a:solidFill>
                <a:latin typeface="Montserrat" pitchFamily="2" charset="77"/>
                <a:ea typeface="Roboto Condensed Light" panose="02000000000000000000" pitchFamily="2" charset="0"/>
              </a:rPr>
              <a:pPr/>
              <a:t>‹#›</a:t>
            </a:fld>
            <a:endParaRPr lang="en-US" sz="900" b="0" i="0" dirty="0">
              <a:solidFill>
                <a:schemeClr val="tx1">
                  <a:lumMod val="75000"/>
                  <a:lumOff val="25000"/>
                </a:schemeClr>
              </a:solidFill>
              <a:latin typeface="Montserrat" pitchFamily="2" charset="77"/>
              <a:ea typeface="Roboto Condensed Light" panose="02000000000000000000" pitchFamily="2" charset="0"/>
            </a:endParaRPr>
          </a:p>
        </p:txBody>
      </p:sp>
      <p:sp>
        <p:nvSpPr>
          <p:cNvPr id="2" name="Text Placeholder 3">
            <a:extLst>
              <a:ext uri="{FF2B5EF4-FFF2-40B4-BE49-F238E27FC236}">
                <a16:creationId xmlns:a16="http://schemas.microsoft.com/office/drawing/2014/main" id="{65A27043-1A6E-1B24-F92A-EE6E320212A4}"/>
              </a:ext>
            </a:extLst>
          </p:cNvPr>
          <p:cNvSpPr>
            <a:spLocks noGrp="1"/>
          </p:cNvSpPr>
          <p:nvPr>
            <p:ph type="body" sz="half" idx="15" hasCustomPrompt="1"/>
          </p:nvPr>
        </p:nvSpPr>
        <p:spPr>
          <a:xfrm>
            <a:off x="9175531" y="784621"/>
            <a:ext cx="2843333" cy="152400"/>
          </a:xfrm>
          <a:prstGeom prst="rect">
            <a:avLst/>
          </a:prstGeom>
        </p:spPr>
        <p:txBody>
          <a:bodyPr/>
          <a:lstStyle>
            <a:lvl1pPr marL="0" indent="0" algn="r">
              <a:lnSpc>
                <a:spcPts val="540"/>
              </a:lnSpc>
              <a:buNone/>
              <a:defRPr sz="800" b="1" i="0">
                <a:solidFill>
                  <a:srgbClr val="3DA358"/>
                </a:solidFill>
                <a:latin typeface="Montserrat Semi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WEBINAR TITLE HERE</a:t>
            </a:r>
          </a:p>
        </p:txBody>
      </p:sp>
      <p:sp>
        <p:nvSpPr>
          <p:cNvPr id="3" name="Text Placeholder 3">
            <a:extLst>
              <a:ext uri="{FF2B5EF4-FFF2-40B4-BE49-F238E27FC236}">
                <a16:creationId xmlns:a16="http://schemas.microsoft.com/office/drawing/2014/main" id="{A56B3133-23D7-C91D-CB19-E2AF93F83F40}"/>
              </a:ext>
            </a:extLst>
          </p:cNvPr>
          <p:cNvSpPr>
            <a:spLocks noGrp="1"/>
          </p:cNvSpPr>
          <p:nvPr>
            <p:ph type="body" sz="half" idx="16" hasCustomPrompt="1"/>
          </p:nvPr>
        </p:nvSpPr>
        <p:spPr>
          <a:xfrm>
            <a:off x="9175531" y="937020"/>
            <a:ext cx="2843333" cy="231261"/>
          </a:xfrm>
          <a:prstGeom prst="rect">
            <a:avLst/>
          </a:prstGeom>
        </p:spPr>
        <p:txBody>
          <a:bodyPr/>
          <a:lstStyle>
            <a:lvl1pPr marL="0" indent="0" algn="r">
              <a:lnSpc>
                <a:spcPts val="540"/>
              </a:lnSpc>
              <a:buNone/>
              <a:defRPr sz="900" b="0" i="0">
                <a:solidFill>
                  <a:schemeClr val="tx1">
                    <a:lumMod val="75000"/>
                    <a:lumOff val="25000"/>
                  </a:schemeClr>
                </a:solidFill>
                <a:latin typeface="Montserrat Extra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PARTNER CIRCLE MEMBER NAME HERE</a:t>
            </a:r>
          </a:p>
        </p:txBody>
      </p:sp>
      <p:pic>
        <p:nvPicPr>
          <p:cNvPr id="5" name="Picture 4">
            <a:extLst>
              <a:ext uri="{FF2B5EF4-FFF2-40B4-BE49-F238E27FC236}">
                <a16:creationId xmlns:a16="http://schemas.microsoft.com/office/drawing/2014/main" id="{AD53ABB7-5CC6-1B35-11AE-8C09B661E6EE}"/>
              </a:ext>
            </a:extLst>
          </p:cNvPr>
          <p:cNvPicPr>
            <a:picLocks noChangeAspect="1"/>
          </p:cNvPicPr>
          <p:nvPr userDrawn="1"/>
        </p:nvPicPr>
        <p:blipFill>
          <a:blip r:embed="rId2"/>
          <a:srcRect/>
          <a:stretch/>
        </p:blipFill>
        <p:spPr>
          <a:xfrm>
            <a:off x="10617532" y="165370"/>
            <a:ext cx="1401261" cy="478224"/>
          </a:xfrm>
          <a:prstGeom prst="rect">
            <a:avLst/>
          </a:prstGeom>
        </p:spPr>
      </p:pic>
    </p:spTree>
    <p:extLst>
      <p:ext uri="{BB962C8B-B14F-4D97-AF65-F5344CB8AC3E}">
        <p14:creationId xmlns:p14="http://schemas.microsoft.com/office/powerpoint/2010/main" val="3114264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ront Cover Page with Text - WITH 1 SPEAKER INF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3684CE8-9B4E-3366-02CB-DBD04D50CA45}"/>
              </a:ext>
            </a:extLst>
          </p:cNvPr>
          <p:cNvSpPr>
            <a:spLocks noGrp="1"/>
          </p:cNvSpPr>
          <p:nvPr>
            <p:ph type="title" hasCustomPrompt="1"/>
          </p:nvPr>
        </p:nvSpPr>
        <p:spPr>
          <a:xfrm>
            <a:off x="3489315" y="2771289"/>
            <a:ext cx="3953445" cy="423378"/>
          </a:xfrm>
          <a:prstGeom prst="rect">
            <a:avLst/>
          </a:prstGeom>
        </p:spPr>
        <p:txBody>
          <a:bodyPr anchor="b"/>
          <a:lstStyle>
            <a:lvl1pPr>
              <a:defRPr sz="1800" b="1" i="0">
                <a:solidFill>
                  <a:srgbClr val="3DA358"/>
                </a:solidFill>
                <a:latin typeface="Montserrat SemiBold" pitchFamily="2" charset="77"/>
              </a:defRPr>
            </a:lvl1pPr>
          </a:lstStyle>
          <a:p>
            <a:r>
              <a:rPr lang="en-US" dirty="0"/>
              <a:t>WEBINAR TITLE</a:t>
            </a:r>
          </a:p>
        </p:txBody>
      </p:sp>
      <p:sp>
        <p:nvSpPr>
          <p:cNvPr id="9" name="Text Placeholder 3">
            <a:extLst>
              <a:ext uri="{FF2B5EF4-FFF2-40B4-BE49-F238E27FC236}">
                <a16:creationId xmlns:a16="http://schemas.microsoft.com/office/drawing/2014/main" id="{27E0C48D-84CD-D0DF-6FE5-959E13E97383}"/>
              </a:ext>
            </a:extLst>
          </p:cNvPr>
          <p:cNvSpPr>
            <a:spLocks noGrp="1"/>
          </p:cNvSpPr>
          <p:nvPr>
            <p:ph type="body" sz="half" idx="2" hasCustomPrompt="1"/>
          </p:nvPr>
        </p:nvSpPr>
        <p:spPr>
          <a:xfrm>
            <a:off x="3489315" y="3147263"/>
            <a:ext cx="3953445" cy="544398"/>
          </a:xfrm>
          <a:prstGeom prst="rect">
            <a:avLst/>
          </a:prstGeom>
        </p:spPr>
        <p:txBody>
          <a:bodyPr/>
          <a:lstStyle>
            <a:lvl1pPr marL="0" indent="0">
              <a:buNone/>
              <a:defRPr sz="1500" b="0" i="0">
                <a:solidFill>
                  <a:schemeClr val="tx1">
                    <a:lumMod val="75000"/>
                    <a:lumOff val="25000"/>
                  </a:schemeClr>
                </a:solidFill>
                <a:latin typeface="Montserrat Extra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Date here</a:t>
            </a:r>
          </a:p>
        </p:txBody>
      </p:sp>
      <p:pic>
        <p:nvPicPr>
          <p:cNvPr id="14" name="Picture 13">
            <a:extLst>
              <a:ext uri="{FF2B5EF4-FFF2-40B4-BE49-F238E27FC236}">
                <a16:creationId xmlns:a16="http://schemas.microsoft.com/office/drawing/2014/main" id="{40AB5967-5ECE-1198-9EB4-C8CE1A7EB550}"/>
              </a:ext>
            </a:extLst>
          </p:cNvPr>
          <p:cNvPicPr>
            <a:picLocks noChangeAspect="1"/>
          </p:cNvPicPr>
          <p:nvPr userDrawn="1"/>
        </p:nvPicPr>
        <p:blipFill>
          <a:blip r:embed="rId2"/>
          <a:srcRect/>
          <a:stretch/>
        </p:blipFill>
        <p:spPr>
          <a:xfrm>
            <a:off x="12358497" y="4778260"/>
            <a:ext cx="2653796" cy="521814"/>
          </a:xfrm>
          <a:prstGeom prst="rect">
            <a:avLst/>
          </a:prstGeom>
        </p:spPr>
      </p:pic>
      <p:sp>
        <p:nvSpPr>
          <p:cNvPr id="16" name="Text Placeholder 3">
            <a:extLst>
              <a:ext uri="{FF2B5EF4-FFF2-40B4-BE49-F238E27FC236}">
                <a16:creationId xmlns:a16="http://schemas.microsoft.com/office/drawing/2014/main" id="{39A5AB3B-2375-075A-1BE1-C3A6DA5B8573}"/>
              </a:ext>
            </a:extLst>
          </p:cNvPr>
          <p:cNvSpPr>
            <a:spLocks noGrp="1"/>
          </p:cNvSpPr>
          <p:nvPr>
            <p:ph type="body" sz="half" idx="15" hasCustomPrompt="1"/>
          </p:nvPr>
        </p:nvSpPr>
        <p:spPr>
          <a:xfrm>
            <a:off x="2346413" y="360703"/>
            <a:ext cx="2907694" cy="271748"/>
          </a:xfrm>
          <a:prstGeom prst="rect">
            <a:avLst/>
          </a:prstGeom>
        </p:spPr>
        <p:txBody>
          <a:bodyPr/>
          <a:lstStyle>
            <a:lvl1pPr marL="0" indent="0">
              <a:lnSpc>
                <a:spcPts val="1020"/>
              </a:lnSpc>
              <a:buNone/>
              <a:defRPr sz="1800" b="0" i="0">
                <a:solidFill>
                  <a:srgbClr val="F89F35"/>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SPEAKER NAME</a:t>
            </a:r>
          </a:p>
        </p:txBody>
      </p:sp>
      <p:sp>
        <p:nvSpPr>
          <p:cNvPr id="17" name="Text Placeholder 3">
            <a:extLst>
              <a:ext uri="{FF2B5EF4-FFF2-40B4-BE49-F238E27FC236}">
                <a16:creationId xmlns:a16="http://schemas.microsoft.com/office/drawing/2014/main" id="{D28B8FD3-DB01-5FB1-ECE8-C444ECFBA2DB}"/>
              </a:ext>
            </a:extLst>
          </p:cNvPr>
          <p:cNvSpPr>
            <a:spLocks noGrp="1"/>
          </p:cNvSpPr>
          <p:nvPr>
            <p:ph type="body" sz="half" idx="18" hasCustomPrompt="1"/>
          </p:nvPr>
        </p:nvSpPr>
        <p:spPr>
          <a:xfrm>
            <a:off x="2346413" y="935047"/>
            <a:ext cx="2373186" cy="485315"/>
          </a:xfrm>
          <a:prstGeom prst="rect">
            <a:avLst/>
          </a:prstGeom>
        </p:spPr>
        <p:txBody>
          <a:bodyPr/>
          <a:lstStyle>
            <a:lvl1pPr marL="0" indent="0">
              <a:lnSpc>
                <a:spcPts val="880"/>
              </a:lnSpc>
              <a:buNone/>
              <a:defRPr sz="1400" b="0" i="0">
                <a:solidFill>
                  <a:schemeClr val="tx1">
                    <a:lumMod val="75000"/>
                    <a:lumOff val="25000"/>
                  </a:schemeClr>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Speaker Title</a:t>
            </a:r>
          </a:p>
          <a:p>
            <a:pPr lvl="0"/>
            <a:r>
              <a:rPr lang="en-US" dirty="0"/>
              <a:t>Speaker Company</a:t>
            </a:r>
          </a:p>
        </p:txBody>
      </p:sp>
      <p:sp>
        <p:nvSpPr>
          <p:cNvPr id="18" name="Text Placeholder 3">
            <a:extLst>
              <a:ext uri="{FF2B5EF4-FFF2-40B4-BE49-F238E27FC236}">
                <a16:creationId xmlns:a16="http://schemas.microsoft.com/office/drawing/2014/main" id="{1FEEF317-D116-AB91-18B1-2078E8AF0856}"/>
              </a:ext>
            </a:extLst>
          </p:cNvPr>
          <p:cNvSpPr>
            <a:spLocks noGrp="1"/>
          </p:cNvSpPr>
          <p:nvPr>
            <p:ph type="body" sz="half" idx="19" hasCustomPrompt="1"/>
          </p:nvPr>
        </p:nvSpPr>
        <p:spPr>
          <a:xfrm>
            <a:off x="2346413" y="656718"/>
            <a:ext cx="2907694" cy="271748"/>
          </a:xfrm>
          <a:prstGeom prst="rect">
            <a:avLst/>
          </a:prstGeom>
        </p:spPr>
        <p:txBody>
          <a:bodyPr/>
          <a:lstStyle>
            <a:lvl1pPr marL="0" indent="0">
              <a:lnSpc>
                <a:spcPts val="1020"/>
              </a:lnSpc>
              <a:buNone/>
              <a:defRPr sz="1500" b="0" i="0">
                <a:solidFill>
                  <a:srgbClr val="F89F35"/>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Speaker Degrees</a:t>
            </a:r>
          </a:p>
        </p:txBody>
      </p:sp>
      <p:pic>
        <p:nvPicPr>
          <p:cNvPr id="22" name="Picture Placeholder 10">
            <a:extLst>
              <a:ext uri="{FF2B5EF4-FFF2-40B4-BE49-F238E27FC236}">
                <a16:creationId xmlns:a16="http://schemas.microsoft.com/office/drawing/2014/main" id="{3365F1FF-B50F-3DFE-64B0-A66B1BB68621}"/>
              </a:ext>
            </a:extLst>
          </p:cNvPr>
          <p:cNvPicPr>
            <a:picLocks noChangeAspect="1"/>
          </p:cNvPicPr>
          <p:nvPr userDrawn="1"/>
        </p:nvPicPr>
        <p:blipFill rotWithShape="1">
          <a:blip r:embed="rId3"/>
          <a:srcRect l="-2899" t="-2757" r="-3035" b="-2564"/>
          <a:stretch/>
        </p:blipFill>
        <p:spPr>
          <a:xfrm>
            <a:off x="378372" y="273815"/>
            <a:ext cx="1818289" cy="1807778"/>
          </a:xfrm>
          <a:prstGeom prst="ellipse">
            <a:avLst/>
          </a:prstGeom>
          <a:ln w="9525" cap="rnd">
            <a:solidFill>
              <a:srgbClr val="C8C6BD"/>
            </a:solidFill>
            <a:prstDash val="solid"/>
          </a:ln>
          <a:effectLst/>
        </p:spPr>
      </p:pic>
      <p:pic>
        <p:nvPicPr>
          <p:cNvPr id="4" name="Picture 3">
            <a:extLst>
              <a:ext uri="{FF2B5EF4-FFF2-40B4-BE49-F238E27FC236}">
                <a16:creationId xmlns:a16="http://schemas.microsoft.com/office/drawing/2014/main" id="{08BAA6D3-FA4B-CCC0-1FDD-76AF9E33931C}"/>
              </a:ext>
            </a:extLst>
          </p:cNvPr>
          <p:cNvPicPr>
            <a:picLocks noChangeAspect="1"/>
          </p:cNvPicPr>
          <p:nvPr userDrawn="1"/>
        </p:nvPicPr>
        <p:blipFill>
          <a:blip r:embed="rId4"/>
          <a:srcRect/>
          <a:stretch/>
        </p:blipFill>
        <p:spPr>
          <a:xfrm>
            <a:off x="420295" y="2844668"/>
            <a:ext cx="2481804" cy="846993"/>
          </a:xfrm>
          <a:prstGeom prst="rect">
            <a:avLst/>
          </a:prstGeom>
        </p:spPr>
      </p:pic>
      <p:cxnSp>
        <p:nvCxnSpPr>
          <p:cNvPr id="5" name="Straight Connector 4">
            <a:extLst>
              <a:ext uri="{FF2B5EF4-FFF2-40B4-BE49-F238E27FC236}">
                <a16:creationId xmlns:a16="http://schemas.microsoft.com/office/drawing/2014/main" id="{2DF9AAA9-2586-BC38-871B-94C277754DDB}"/>
              </a:ext>
            </a:extLst>
          </p:cNvPr>
          <p:cNvCxnSpPr>
            <a:cxnSpLocks/>
          </p:cNvCxnSpPr>
          <p:nvPr userDrawn="1"/>
        </p:nvCxnSpPr>
        <p:spPr>
          <a:xfrm>
            <a:off x="3587788" y="4450586"/>
            <a:ext cx="3210577" cy="0"/>
          </a:xfrm>
          <a:prstGeom prst="line">
            <a:avLst/>
          </a:prstGeom>
          <a:ln w="127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6" name="Text Placeholder 3">
            <a:extLst>
              <a:ext uri="{FF2B5EF4-FFF2-40B4-BE49-F238E27FC236}">
                <a16:creationId xmlns:a16="http://schemas.microsoft.com/office/drawing/2014/main" id="{57D14E25-21C1-9A96-17A8-1AFFC1CBA5FA}"/>
              </a:ext>
            </a:extLst>
          </p:cNvPr>
          <p:cNvSpPr>
            <a:spLocks noGrp="1"/>
          </p:cNvSpPr>
          <p:nvPr>
            <p:ph type="body" sz="half" idx="13" hasCustomPrompt="1"/>
          </p:nvPr>
        </p:nvSpPr>
        <p:spPr>
          <a:xfrm>
            <a:off x="3489315" y="4290446"/>
            <a:ext cx="3953445" cy="255148"/>
          </a:xfrm>
          <a:prstGeom prst="rect">
            <a:avLst/>
          </a:prstGeom>
        </p:spPr>
        <p:txBody>
          <a:bodyPr/>
          <a:lstStyle>
            <a:lvl1pPr marL="0" indent="0">
              <a:lnSpc>
                <a:spcPts val="540"/>
              </a:lnSpc>
              <a:buNone/>
              <a:defRPr sz="1400" b="0" i="0">
                <a:solidFill>
                  <a:srgbClr val="F89F35"/>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Presented by MAPS</a:t>
            </a:r>
          </a:p>
        </p:txBody>
      </p:sp>
      <p:sp>
        <p:nvSpPr>
          <p:cNvPr id="12" name="Text Placeholder 3">
            <a:extLst>
              <a:ext uri="{FF2B5EF4-FFF2-40B4-BE49-F238E27FC236}">
                <a16:creationId xmlns:a16="http://schemas.microsoft.com/office/drawing/2014/main" id="{6BCF1E56-9814-8F1D-1723-DEDF8234BD2D}"/>
              </a:ext>
            </a:extLst>
          </p:cNvPr>
          <p:cNvSpPr>
            <a:spLocks noGrp="1"/>
          </p:cNvSpPr>
          <p:nvPr>
            <p:ph type="body" sz="half" idx="14" hasCustomPrompt="1"/>
          </p:nvPr>
        </p:nvSpPr>
        <p:spPr>
          <a:xfrm>
            <a:off x="3489315" y="4610728"/>
            <a:ext cx="4205264" cy="963221"/>
          </a:xfrm>
          <a:prstGeom prst="rect">
            <a:avLst/>
          </a:prstGeom>
        </p:spPr>
        <p:txBody>
          <a:bodyPr/>
          <a:lstStyle>
            <a:lvl1pPr marL="0" indent="0">
              <a:lnSpc>
                <a:spcPts val="640"/>
              </a:lnSpc>
              <a:buNone/>
              <a:defRPr sz="1400" b="0" i="0">
                <a:solidFill>
                  <a:schemeClr val="tx1">
                    <a:lumMod val="75000"/>
                    <a:lumOff val="25000"/>
                  </a:schemeClr>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Partner Circle Member Name here</a:t>
            </a:r>
          </a:p>
          <a:p>
            <a:pPr lvl="0"/>
            <a:r>
              <a:rPr lang="en-US" dirty="0"/>
              <a:t>Can ONLY place logo on this Speaker Page</a:t>
            </a:r>
          </a:p>
        </p:txBody>
      </p:sp>
    </p:spTree>
    <p:extLst>
      <p:ext uri="{BB962C8B-B14F-4D97-AF65-F5344CB8AC3E}">
        <p14:creationId xmlns:p14="http://schemas.microsoft.com/office/powerpoint/2010/main" val="3962115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ront Cover Page with Text - WITH 3 SPEAKER INFO">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0AB5967-5ECE-1198-9EB4-C8CE1A7EB550}"/>
              </a:ext>
            </a:extLst>
          </p:cNvPr>
          <p:cNvPicPr>
            <a:picLocks noChangeAspect="1"/>
          </p:cNvPicPr>
          <p:nvPr userDrawn="1"/>
        </p:nvPicPr>
        <p:blipFill>
          <a:blip r:embed="rId2"/>
          <a:srcRect/>
          <a:stretch/>
        </p:blipFill>
        <p:spPr>
          <a:xfrm>
            <a:off x="12358497" y="4778260"/>
            <a:ext cx="2653796" cy="521814"/>
          </a:xfrm>
          <a:prstGeom prst="rect">
            <a:avLst/>
          </a:prstGeom>
        </p:spPr>
      </p:pic>
      <p:sp>
        <p:nvSpPr>
          <p:cNvPr id="16" name="Text Placeholder 3">
            <a:extLst>
              <a:ext uri="{FF2B5EF4-FFF2-40B4-BE49-F238E27FC236}">
                <a16:creationId xmlns:a16="http://schemas.microsoft.com/office/drawing/2014/main" id="{39A5AB3B-2375-075A-1BE1-C3A6DA5B8573}"/>
              </a:ext>
            </a:extLst>
          </p:cNvPr>
          <p:cNvSpPr>
            <a:spLocks noGrp="1"/>
          </p:cNvSpPr>
          <p:nvPr>
            <p:ph type="body" sz="half" idx="15" hasCustomPrompt="1"/>
          </p:nvPr>
        </p:nvSpPr>
        <p:spPr>
          <a:xfrm>
            <a:off x="301814" y="1460089"/>
            <a:ext cx="1396005" cy="217330"/>
          </a:xfrm>
          <a:prstGeom prst="rect">
            <a:avLst/>
          </a:prstGeom>
        </p:spPr>
        <p:txBody>
          <a:bodyPr/>
          <a:lstStyle>
            <a:lvl1pPr marL="0" indent="0" algn="ctr">
              <a:lnSpc>
                <a:spcPts val="320"/>
              </a:lnSpc>
              <a:buNone/>
              <a:defRPr sz="1100" b="0" i="0">
                <a:solidFill>
                  <a:srgbClr val="F89F35"/>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SPEAKER</a:t>
            </a:r>
          </a:p>
          <a:p>
            <a:pPr lvl="0"/>
            <a:r>
              <a:rPr lang="en-US" dirty="0"/>
              <a:t>NAME</a:t>
            </a:r>
          </a:p>
        </p:txBody>
      </p:sp>
      <p:sp>
        <p:nvSpPr>
          <p:cNvPr id="17" name="Text Placeholder 3">
            <a:extLst>
              <a:ext uri="{FF2B5EF4-FFF2-40B4-BE49-F238E27FC236}">
                <a16:creationId xmlns:a16="http://schemas.microsoft.com/office/drawing/2014/main" id="{D28B8FD3-DB01-5FB1-ECE8-C444ECFBA2DB}"/>
              </a:ext>
            </a:extLst>
          </p:cNvPr>
          <p:cNvSpPr>
            <a:spLocks noGrp="1"/>
          </p:cNvSpPr>
          <p:nvPr>
            <p:ph type="body" sz="half" idx="18" hasCustomPrompt="1"/>
          </p:nvPr>
        </p:nvSpPr>
        <p:spPr>
          <a:xfrm>
            <a:off x="163084" y="2023112"/>
            <a:ext cx="1673465" cy="369393"/>
          </a:xfrm>
          <a:prstGeom prst="rect">
            <a:avLst/>
          </a:prstGeom>
        </p:spPr>
        <p:txBody>
          <a:bodyPr/>
          <a:lstStyle>
            <a:lvl1pPr marL="0" indent="0" algn="ctr">
              <a:lnSpc>
                <a:spcPts val="280"/>
              </a:lnSpc>
              <a:buNone/>
              <a:defRPr sz="1000" b="0" i="0">
                <a:solidFill>
                  <a:schemeClr val="tx1">
                    <a:lumMod val="75000"/>
                    <a:lumOff val="25000"/>
                  </a:schemeClr>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Speaker Title</a:t>
            </a:r>
          </a:p>
          <a:p>
            <a:pPr lvl="0"/>
            <a:r>
              <a:rPr lang="en-US" dirty="0"/>
              <a:t>Speaker Company</a:t>
            </a:r>
          </a:p>
        </p:txBody>
      </p:sp>
      <p:sp>
        <p:nvSpPr>
          <p:cNvPr id="18" name="Text Placeholder 3">
            <a:extLst>
              <a:ext uri="{FF2B5EF4-FFF2-40B4-BE49-F238E27FC236}">
                <a16:creationId xmlns:a16="http://schemas.microsoft.com/office/drawing/2014/main" id="{1FEEF317-D116-AB91-18B1-2078E8AF0856}"/>
              </a:ext>
            </a:extLst>
          </p:cNvPr>
          <p:cNvSpPr>
            <a:spLocks noGrp="1"/>
          </p:cNvSpPr>
          <p:nvPr>
            <p:ph type="body" sz="half" idx="19" hasCustomPrompt="1"/>
          </p:nvPr>
        </p:nvSpPr>
        <p:spPr>
          <a:xfrm>
            <a:off x="232161" y="1756104"/>
            <a:ext cx="1535310" cy="188323"/>
          </a:xfrm>
          <a:prstGeom prst="rect">
            <a:avLst/>
          </a:prstGeom>
        </p:spPr>
        <p:txBody>
          <a:bodyPr/>
          <a:lstStyle>
            <a:lvl1pPr marL="0" indent="0" algn="ctr">
              <a:lnSpc>
                <a:spcPts val="1020"/>
              </a:lnSpc>
              <a:buNone/>
              <a:defRPr sz="1000" b="0" i="0">
                <a:solidFill>
                  <a:srgbClr val="F89F35"/>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Speaker Degree(s)</a:t>
            </a:r>
          </a:p>
        </p:txBody>
      </p:sp>
      <p:pic>
        <p:nvPicPr>
          <p:cNvPr id="22" name="Picture Placeholder 10">
            <a:extLst>
              <a:ext uri="{FF2B5EF4-FFF2-40B4-BE49-F238E27FC236}">
                <a16:creationId xmlns:a16="http://schemas.microsoft.com/office/drawing/2014/main" id="{3365F1FF-B50F-3DFE-64B0-A66B1BB68621}"/>
              </a:ext>
            </a:extLst>
          </p:cNvPr>
          <p:cNvPicPr>
            <a:picLocks noChangeAspect="1"/>
          </p:cNvPicPr>
          <p:nvPr userDrawn="1"/>
        </p:nvPicPr>
        <p:blipFill rotWithShape="1">
          <a:blip r:embed="rId3"/>
          <a:srcRect l="-2899" t="-2757" r="-3035" b="-2564"/>
          <a:stretch/>
        </p:blipFill>
        <p:spPr>
          <a:xfrm>
            <a:off x="413333" y="203280"/>
            <a:ext cx="1172966" cy="1166185"/>
          </a:xfrm>
          <a:prstGeom prst="ellipse">
            <a:avLst/>
          </a:prstGeom>
          <a:ln w="9525" cap="rnd">
            <a:solidFill>
              <a:srgbClr val="C8C6BD"/>
            </a:solidFill>
            <a:prstDash val="solid"/>
          </a:ln>
          <a:effectLst/>
        </p:spPr>
      </p:pic>
      <p:sp>
        <p:nvSpPr>
          <p:cNvPr id="29" name="Text Placeholder 3">
            <a:extLst>
              <a:ext uri="{FF2B5EF4-FFF2-40B4-BE49-F238E27FC236}">
                <a16:creationId xmlns:a16="http://schemas.microsoft.com/office/drawing/2014/main" id="{F0CE36A1-966E-CCCE-0BE5-85AA9465208D}"/>
              </a:ext>
            </a:extLst>
          </p:cNvPr>
          <p:cNvSpPr>
            <a:spLocks noGrp="1"/>
          </p:cNvSpPr>
          <p:nvPr>
            <p:ph type="body" sz="half" idx="20" hasCustomPrompt="1"/>
          </p:nvPr>
        </p:nvSpPr>
        <p:spPr>
          <a:xfrm>
            <a:off x="2177109" y="1460089"/>
            <a:ext cx="1396005" cy="217330"/>
          </a:xfrm>
          <a:prstGeom prst="rect">
            <a:avLst/>
          </a:prstGeom>
        </p:spPr>
        <p:txBody>
          <a:bodyPr/>
          <a:lstStyle>
            <a:lvl1pPr marL="0" indent="0" algn="ctr">
              <a:lnSpc>
                <a:spcPts val="320"/>
              </a:lnSpc>
              <a:buNone/>
              <a:defRPr sz="1100" b="0" i="0">
                <a:solidFill>
                  <a:srgbClr val="F89F35"/>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SPEAKER</a:t>
            </a:r>
          </a:p>
          <a:p>
            <a:pPr lvl="0"/>
            <a:r>
              <a:rPr lang="en-US" dirty="0"/>
              <a:t>NAME</a:t>
            </a:r>
          </a:p>
        </p:txBody>
      </p:sp>
      <p:sp>
        <p:nvSpPr>
          <p:cNvPr id="30" name="Text Placeholder 3">
            <a:extLst>
              <a:ext uri="{FF2B5EF4-FFF2-40B4-BE49-F238E27FC236}">
                <a16:creationId xmlns:a16="http://schemas.microsoft.com/office/drawing/2014/main" id="{E40440F7-200B-0480-7B71-A2C5A645BADB}"/>
              </a:ext>
            </a:extLst>
          </p:cNvPr>
          <p:cNvSpPr>
            <a:spLocks noGrp="1"/>
          </p:cNvSpPr>
          <p:nvPr>
            <p:ph type="body" sz="half" idx="21" hasCustomPrompt="1"/>
          </p:nvPr>
        </p:nvSpPr>
        <p:spPr>
          <a:xfrm>
            <a:off x="2038379" y="2023112"/>
            <a:ext cx="1673465" cy="369393"/>
          </a:xfrm>
          <a:prstGeom prst="rect">
            <a:avLst/>
          </a:prstGeom>
        </p:spPr>
        <p:txBody>
          <a:bodyPr/>
          <a:lstStyle>
            <a:lvl1pPr marL="0" indent="0" algn="ctr">
              <a:lnSpc>
                <a:spcPts val="280"/>
              </a:lnSpc>
              <a:buNone/>
              <a:defRPr sz="1000" b="0" i="0">
                <a:solidFill>
                  <a:schemeClr val="tx1">
                    <a:lumMod val="75000"/>
                    <a:lumOff val="25000"/>
                  </a:schemeClr>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Speaker Title</a:t>
            </a:r>
          </a:p>
          <a:p>
            <a:pPr lvl="0"/>
            <a:r>
              <a:rPr lang="en-US" dirty="0"/>
              <a:t>Speaker Company</a:t>
            </a:r>
          </a:p>
        </p:txBody>
      </p:sp>
      <p:sp>
        <p:nvSpPr>
          <p:cNvPr id="31" name="Text Placeholder 3">
            <a:extLst>
              <a:ext uri="{FF2B5EF4-FFF2-40B4-BE49-F238E27FC236}">
                <a16:creationId xmlns:a16="http://schemas.microsoft.com/office/drawing/2014/main" id="{0E0E4040-9B8E-FE52-6016-0C9CEB482F6C}"/>
              </a:ext>
            </a:extLst>
          </p:cNvPr>
          <p:cNvSpPr>
            <a:spLocks noGrp="1"/>
          </p:cNvSpPr>
          <p:nvPr>
            <p:ph type="body" sz="half" idx="22" hasCustomPrompt="1"/>
          </p:nvPr>
        </p:nvSpPr>
        <p:spPr>
          <a:xfrm>
            <a:off x="2107456" y="1756104"/>
            <a:ext cx="1535310" cy="188323"/>
          </a:xfrm>
          <a:prstGeom prst="rect">
            <a:avLst/>
          </a:prstGeom>
        </p:spPr>
        <p:txBody>
          <a:bodyPr/>
          <a:lstStyle>
            <a:lvl1pPr marL="0" indent="0" algn="ctr">
              <a:lnSpc>
                <a:spcPts val="1020"/>
              </a:lnSpc>
              <a:buNone/>
              <a:defRPr sz="1000" b="0" i="0">
                <a:solidFill>
                  <a:srgbClr val="F89F35"/>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Speaker Degree(s)</a:t>
            </a:r>
          </a:p>
        </p:txBody>
      </p:sp>
      <p:pic>
        <p:nvPicPr>
          <p:cNvPr id="32" name="Picture Placeholder 10">
            <a:extLst>
              <a:ext uri="{FF2B5EF4-FFF2-40B4-BE49-F238E27FC236}">
                <a16:creationId xmlns:a16="http://schemas.microsoft.com/office/drawing/2014/main" id="{FC07F016-9E26-9365-8AE3-D73D01DE42B1}"/>
              </a:ext>
            </a:extLst>
          </p:cNvPr>
          <p:cNvPicPr>
            <a:picLocks noChangeAspect="1"/>
          </p:cNvPicPr>
          <p:nvPr userDrawn="1"/>
        </p:nvPicPr>
        <p:blipFill rotWithShape="1">
          <a:blip r:embed="rId3"/>
          <a:srcRect l="-2899" t="-2757" r="-3035" b="-2564"/>
          <a:stretch/>
        </p:blipFill>
        <p:spPr>
          <a:xfrm>
            <a:off x="2288628" y="203280"/>
            <a:ext cx="1172966" cy="1166185"/>
          </a:xfrm>
          <a:prstGeom prst="ellipse">
            <a:avLst/>
          </a:prstGeom>
          <a:ln w="9525" cap="rnd">
            <a:solidFill>
              <a:srgbClr val="C8C6BD"/>
            </a:solidFill>
            <a:prstDash val="solid"/>
          </a:ln>
          <a:effectLst/>
        </p:spPr>
      </p:pic>
      <p:sp>
        <p:nvSpPr>
          <p:cNvPr id="33" name="Text Placeholder 3">
            <a:extLst>
              <a:ext uri="{FF2B5EF4-FFF2-40B4-BE49-F238E27FC236}">
                <a16:creationId xmlns:a16="http://schemas.microsoft.com/office/drawing/2014/main" id="{0B70D8B7-535A-E776-9C6E-AF5B7CA6A801}"/>
              </a:ext>
            </a:extLst>
          </p:cNvPr>
          <p:cNvSpPr>
            <a:spLocks noGrp="1"/>
          </p:cNvSpPr>
          <p:nvPr>
            <p:ph type="body" sz="half" idx="23" hasCustomPrompt="1"/>
          </p:nvPr>
        </p:nvSpPr>
        <p:spPr>
          <a:xfrm>
            <a:off x="4052404" y="1460089"/>
            <a:ext cx="1396005" cy="217330"/>
          </a:xfrm>
          <a:prstGeom prst="rect">
            <a:avLst/>
          </a:prstGeom>
        </p:spPr>
        <p:txBody>
          <a:bodyPr/>
          <a:lstStyle>
            <a:lvl1pPr marL="0" indent="0" algn="ctr">
              <a:lnSpc>
                <a:spcPts val="320"/>
              </a:lnSpc>
              <a:buNone/>
              <a:defRPr sz="1100" b="0" i="0">
                <a:solidFill>
                  <a:srgbClr val="F89F35"/>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SPEAKER</a:t>
            </a:r>
          </a:p>
          <a:p>
            <a:pPr lvl="0"/>
            <a:r>
              <a:rPr lang="en-US" dirty="0"/>
              <a:t>NAME</a:t>
            </a:r>
          </a:p>
        </p:txBody>
      </p:sp>
      <p:sp>
        <p:nvSpPr>
          <p:cNvPr id="34" name="Text Placeholder 3">
            <a:extLst>
              <a:ext uri="{FF2B5EF4-FFF2-40B4-BE49-F238E27FC236}">
                <a16:creationId xmlns:a16="http://schemas.microsoft.com/office/drawing/2014/main" id="{6AAA9E5F-8636-D2B1-1524-629124E4230F}"/>
              </a:ext>
            </a:extLst>
          </p:cNvPr>
          <p:cNvSpPr>
            <a:spLocks noGrp="1"/>
          </p:cNvSpPr>
          <p:nvPr>
            <p:ph type="body" sz="half" idx="24" hasCustomPrompt="1"/>
          </p:nvPr>
        </p:nvSpPr>
        <p:spPr>
          <a:xfrm>
            <a:off x="3913674" y="2023112"/>
            <a:ext cx="1673465" cy="369393"/>
          </a:xfrm>
          <a:prstGeom prst="rect">
            <a:avLst/>
          </a:prstGeom>
        </p:spPr>
        <p:txBody>
          <a:bodyPr/>
          <a:lstStyle>
            <a:lvl1pPr marL="0" indent="0" algn="ctr">
              <a:lnSpc>
                <a:spcPts val="280"/>
              </a:lnSpc>
              <a:buNone/>
              <a:defRPr sz="1000" b="0" i="0">
                <a:solidFill>
                  <a:schemeClr val="tx1">
                    <a:lumMod val="75000"/>
                    <a:lumOff val="25000"/>
                  </a:schemeClr>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Speaker Title</a:t>
            </a:r>
          </a:p>
          <a:p>
            <a:pPr lvl="0"/>
            <a:r>
              <a:rPr lang="en-US" dirty="0"/>
              <a:t>Speaker Company</a:t>
            </a:r>
          </a:p>
        </p:txBody>
      </p:sp>
      <p:sp>
        <p:nvSpPr>
          <p:cNvPr id="35" name="Text Placeholder 3">
            <a:extLst>
              <a:ext uri="{FF2B5EF4-FFF2-40B4-BE49-F238E27FC236}">
                <a16:creationId xmlns:a16="http://schemas.microsoft.com/office/drawing/2014/main" id="{C8D8B45D-7EC7-4E78-7CC2-266A9CF19084}"/>
              </a:ext>
            </a:extLst>
          </p:cNvPr>
          <p:cNvSpPr>
            <a:spLocks noGrp="1"/>
          </p:cNvSpPr>
          <p:nvPr>
            <p:ph type="body" sz="half" idx="25" hasCustomPrompt="1"/>
          </p:nvPr>
        </p:nvSpPr>
        <p:spPr>
          <a:xfrm>
            <a:off x="3982751" y="1756104"/>
            <a:ext cx="1535310" cy="188323"/>
          </a:xfrm>
          <a:prstGeom prst="rect">
            <a:avLst/>
          </a:prstGeom>
        </p:spPr>
        <p:txBody>
          <a:bodyPr/>
          <a:lstStyle>
            <a:lvl1pPr marL="0" indent="0" algn="ctr">
              <a:lnSpc>
                <a:spcPts val="1020"/>
              </a:lnSpc>
              <a:buNone/>
              <a:defRPr sz="1000" b="0" i="0">
                <a:solidFill>
                  <a:srgbClr val="F89F35"/>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Speaker Degree(s)</a:t>
            </a:r>
          </a:p>
        </p:txBody>
      </p:sp>
      <p:pic>
        <p:nvPicPr>
          <p:cNvPr id="36" name="Picture Placeholder 10">
            <a:extLst>
              <a:ext uri="{FF2B5EF4-FFF2-40B4-BE49-F238E27FC236}">
                <a16:creationId xmlns:a16="http://schemas.microsoft.com/office/drawing/2014/main" id="{B5D86AC5-1473-92F2-5FB5-A92A1D307ACA}"/>
              </a:ext>
            </a:extLst>
          </p:cNvPr>
          <p:cNvPicPr>
            <a:picLocks noChangeAspect="1"/>
          </p:cNvPicPr>
          <p:nvPr userDrawn="1"/>
        </p:nvPicPr>
        <p:blipFill rotWithShape="1">
          <a:blip r:embed="rId3"/>
          <a:srcRect l="-2899" t="-2757" r="-3035" b="-2564"/>
          <a:stretch/>
        </p:blipFill>
        <p:spPr>
          <a:xfrm>
            <a:off x="4163923" y="203280"/>
            <a:ext cx="1172966" cy="1166185"/>
          </a:xfrm>
          <a:prstGeom prst="ellipse">
            <a:avLst/>
          </a:prstGeom>
          <a:ln w="9525" cap="rnd">
            <a:solidFill>
              <a:srgbClr val="C8C6BD"/>
            </a:solidFill>
            <a:prstDash val="solid"/>
          </a:ln>
          <a:effectLst/>
        </p:spPr>
      </p:pic>
      <p:sp>
        <p:nvSpPr>
          <p:cNvPr id="38" name="Title 1">
            <a:extLst>
              <a:ext uri="{FF2B5EF4-FFF2-40B4-BE49-F238E27FC236}">
                <a16:creationId xmlns:a16="http://schemas.microsoft.com/office/drawing/2014/main" id="{CBB27437-488D-F92F-93FA-03FDD2A4ACB3}"/>
              </a:ext>
            </a:extLst>
          </p:cNvPr>
          <p:cNvSpPr>
            <a:spLocks noGrp="1"/>
          </p:cNvSpPr>
          <p:nvPr>
            <p:ph type="title" hasCustomPrompt="1"/>
          </p:nvPr>
        </p:nvSpPr>
        <p:spPr>
          <a:xfrm>
            <a:off x="3489315" y="2771289"/>
            <a:ext cx="3953445" cy="423378"/>
          </a:xfrm>
          <a:prstGeom prst="rect">
            <a:avLst/>
          </a:prstGeom>
        </p:spPr>
        <p:txBody>
          <a:bodyPr anchor="b"/>
          <a:lstStyle>
            <a:lvl1pPr>
              <a:defRPr sz="1800" b="1" i="0">
                <a:solidFill>
                  <a:srgbClr val="3DA358"/>
                </a:solidFill>
                <a:latin typeface="Montserrat SemiBold" pitchFamily="2" charset="77"/>
              </a:defRPr>
            </a:lvl1pPr>
          </a:lstStyle>
          <a:p>
            <a:r>
              <a:rPr lang="en-US" dirty="0"/>
              <a:t>WEBINAR TITLE</a:t>
            </a:r>
          </a:p>
        </p:txBody>
      </p:sp>
      <p:sp>
        <p:nvSpPr>
          <p:cNvPr id="39" name="Text Placeholder 3">
            <a:extLst>
              <a:ext uri="{FF2B5EF4-FFF2-40B4-BE49-F238E27FC236}">
                <a16:creationId xmlns:a16="http://schemas.microsoft.com/office/drawing/2014/main" id="{A183B19A-C2F7-3C81-DEE4-8DC57BB522AD}"/>
              </a:ext>
            </a:extLst>
          </p:cNvPr>
          <p:cNvSpPr>
            <a:spLocks noGrp="1"/>
          </p:cNvSpPr>
          <p:nvPr>
            <p:ph type="body" sz="half" idx="2" hasCustomPrompt="1"/>
          </p:nvPr>
        </p:nvSpPr>
        <p:spPr>
          <a:xfrm>
            <a:off x="3489315" y="3147263"/>
            <a:ext cx="3953445" cy="544398"/>
          </a:xfrm>
          <a:prstGeom prst="rect">
            <a:avLst/>
          </a:prstGeom>
        </p:spPr>
        <p:txBody>
          <a:bodyPr/>
          <a:lstStyle>
            <a:lvl1pPr marL="0" indent="0">
              <a:buNone/>
              <a:defRPr sz="1500" b="0" i="0">
                <a:solidFill>
                  <a:schemeClr val="tx1">
                    <a:lumMod val="75000"/>
                    <a:lumOff val="25000"/>
                  </a:schemeClr>
                </a:solidFill>
                <a:latin typeface="Montserrat Extra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Date here</a:t>
            </a:r>
          </a:p>
        </p:txBody>
      </p:sp>
      <p:cxnSp>
        <p:nvCxnSpPr>
          <p:cNvPr id="2" name="Straight Connector 1">
            <a:extLst>
              <a:ext uri="{FF2B5EF4-FFF2-40B4-BE49-F238E27FC236}">
                <a16:creationId xmlns:a16="http://schemas.microsoft.com/office/drawing/2014/main" id="{D62F4CB8-84BC-44D3-2101-60194EBD82F7}"/>
              </a:ext>
            </a:extLst>
          </p:cNvPr>
          <p:cNvCxnSpPr>
            <a:cxnSpLocks/>
          </p:cNvCxnSpPr>
          <p:nvPr userDrawn="1"/>
        </p:nvCxnSpPr>
        <p:spPr>
          <a:xfrm>
            <a:off x="3587788" y="4450586"/>
            <a:ext cx="3210577" cy="0"/>
          </a:xfrm>
          <a:prstGeom prst="line">
            <a:avLst/>
          </a:prstGeom>
          <a:ln w="127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3" name="Text Placeholder 3">
            <a:extLst>
              <a:ext uri="{FF2B5EF4-FFF2-40B4-BE49-F238E27FC236}">
                <a16:creationId xmlns:a16="http://schemas.microsoft.com/office/drawing/2014/main" id="{BB50EC0A-0DEA-57BE-FD20-967552D123DF}"/>
              </a:ext>
            </a:extLst>
          </p:cNvPr>
          <p:cNvSpPr>
            <a:spLocks noGrp="1"/>
          </p:cNvSpPr>
          <p:nvPr>
            <p:ph type="body" sz="half" idx="13" hasCustomPrompt="1"/>
          </p:nvPr>
        </p:nvSpPr>
        <p:spPr>
          <a:xfrm>
            <a:off x="3489315" y="4290445"/>
            <a:ext cx="3953445" cy="203694"/>
          </a:xfrm>
          <a:prstGeom prst="rect">
            <a:avLst/>
          </a:prstGeom>
        </p:spPr>
        <p:txBody>
          <a:bodyPr/>
          <a:lstStyle>
            <a:lvl1pPr marL="0" indent="0">
              <a:lnSpc>
                <a:spcPts val="540"/>
              </a:lnSpc>
              <a:buNone/>
              <a:defRPr sz="1400" b="0" i="0">
                <a:solidFill>
                  <a:srgbClr val="F89F35"/>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Presented by MAPS</a:t>
            </a:r>
          </a:p>
        </p:txBody>
      </p:sp>
      <p:pic>
        <p:nvPicPr>
          <p:cNvPr id="5" name="Picture 4">
            <a:extLst>
              <a:ext uri="{FF2B5EF4-FFF2-40B4-BE49-F238E27FC236}">
                <a16:creationId xmlns:a16="http://schemas.microsoft.com/office/drawing/2014/main" id="{4441CCAC-2E54-F837-FD63-A7CC0EB9AA21}"/>
              </a:ext>
            </a:extLst>
          </p:cNvPr>
          <p:cNvPicPr>
            <a:picLocks noChangeAspect="1"/>
          </p:cNvPicPr>
          <p:nvPr userDrawn="1"/>
        </p:nvPicPr>
        <p:blipFill>
          <a:blip r:embed="rId4"/>
          <a:srcRect/>
          <a:stretch/>
        </p:blipFill>
        <p:spPr>
          <a:xfrm>
            <a:off x="420295" y="2844668"/>
            <a:ext cx="2481804" cy="846993"/>
          </a:xfrm>
          <a:prstGeom prst="rect">
            <a:avLst/>
          </a:prstGeom>
        </p:spPr>
      </p:pic>
      <p:sp>
        <p:nvSpPr>
          <p:cNvPr id="6" name="Text Placeholder 3">
            <a:extLst>
              <a:ext uri="{FF2B5EF4-FFF2-40B4-BE49-F238E27FC236}">
                <a16:creationId xmlns:a16="http://schemas.microsoft.com/office/drawing/2014/main" id="{3D6F4AEE-9F6E-C113-F650-87BE8B433BD2}"/>
              </a:ext>
            </a:extLst>
          </p:cNvPr>
          <p:cNvSpPr>
            <a:spLocks noGrp="1"/>
          </p:cNvSpPr>
          <p:nvPr>
            <p:ph type="body" sz="half" idx="14" hasCustomPrompt="1"/>
          </p:nvPr>
        </p:nvSpPr>
        <p:spPr>
          <a:xfrm>
            <a:off x="3489315" y="4610728"/>
            <a:ext cx="4205264" cy="1124150"/>
          </a:xfrm>
          <a:prstGeom prst="rect">
            <a:avLst/>
          </a:prstGeom>
        </p:spPr>
        <p:txBody>
          <a:bodyPr/>
          <a:lstStyle>
            <a:lvl1pPr marL="0" indent="0">
              <a:lnSpc>
                <a:spcPts val="640"/>
              </a:lnSpc>
              <a:buNone/>
              <a:defRPr sz="1400" b="0" i="0">
                <a:solidFill>
                  <a:schemeClr val="tx1">
                    <a:lumMod val="75000"/>
                    <a:lumOff val="25000"/>
                  </a:schemeClr>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Partner Circle Member Name here</a:t>
            </a:r>
          </a:p>
          <a:p>
            <a:pPr lvl="0"/>
            <a:r>
              <a:rPr lang="en-US" dirty="0"/>
              <a:t>Can ONLY place logo on this Speaker Page</a:t>
            </a:r>
          </a:p>
        </p:txBody>
      </p:sp>
    </p:spTree>
    <p:extLst>
      <p:ext uri="{BB962C8B-B14F-4D97-AF65-F5344CB8AC3E}">
        <p14:creationId xmlns:p14="http://schemas.microsoft.com/office/powerpoint/2010/main" val="2303545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13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a_Inside Bkgd Text P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1552-1428-8C82-C559-FCA3C6A44863}"/>
              </a:ext>
            </a:extLst>
          </p:cNvPr>
          <p:cNvSpPr>
            <a:spLocks noGrp="1"/>
          </p:cNvSpPr>
          <p:nvPr>
            <p:ph type="ctrTitle" hasCustomPrompt="1"/>
          </p:nvPr>
        </p:nvSpPr>
        <p:spPr>
          <a:xfrm>
            <a:off x="1524000" y="1236697"/>
            <a:ext cx="9144000" cy="727006"/>
          </a:xfrm>
          <a:prstGeom prst="rect">
            <a:avLst/>
          </a:prstGeom>
        </p:spPr>
        <p:txBody>
          <a:bodyPr anchor="b"/>
          <a:lstStyle>
            <a:lvl1pPr algn="l">
              <a:defRPr sz="3000" b="0" i="0">
                <a:solidFill>
                  <a:schemeClr val="tx1">
                    <a:lumMod val="75000"/>
                    <a:lumOff val="25000"/>
                  </a:schemeClr>
                </a:solidFill>
                <a:latin typeface="Montserrat" pitchFamily="2" charset="77"/>
              </a:defRPr>
            </a:lvl1pPr>
          </a:lstStyle>
          <a:p>
            <a:r>
              <a:rPr lang="en-US" dirty="0"/>
              <a:t>Title Here</a:t>
            </a:r>
          </a:p>
        </p:txBody>
      </p:sp>
      <p:sp>
        <p:nvSpPr>
          <p:cNvPr id="15" name="Slide Number Placeholder 5">
            <a:extLst>
              <a:ext uri="{FF2B5EF4-FFF2-40B4-BE49-F238E27FC236}">
                <a16:creationId xmlns:a16="http://schemas.microsoft.com/office/drawing/2014/main" id="{5C0EFC7B-7014-9D3F-CCB8-8EC64D7E3310}"/>
              </a:ext>
            </a:extLst>
          </p:cNvPr>
          <p:cNvSpPr txBox="1">
            <a:spLocks/>
          </p:cNvSpPr>
          <p:nvPr userDrawn="1"/>
        </p:nvSpPr>
        <p:spPr>
          <a:xfrm>
            <a:off x="0" y="649287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3CAF4-E0CB-7643-B65C-4C8B1FBA84CB}" type="slidenum">
              <a:rPr lang="en-US" sz="900" b="0" i="0" smtClean="0">
                <a:solidFill>
                  <a:schemeClr val="tx1">
                    <a:lumMod val="75000"/>
                    <a:lumOff val="25000"/>
                  </a:schemeClr>
                </a:solidFill>
                <a:latin typeface="Montserrat" pitchFamily="2" charset="77"/>
                <a:ea typeface="Roboto Condensed Light" panose="02000000000000000000" pitchFamily="2" charset="0"/>
              </a:rPr>
              <a:pPr/>
              <a:t>‹#›</a:t>
            </a:fld>
            <a:endParaRPr lang="en-US" sz="900" b="0" i="0" dirty="0">
              <a:solidFill>
                <a:schemeClr val="tx1">
                  <a:lumMod val="75000"/>
                  <a:lumOff val="25000"/>
                </a:schemeClr>
              </a:solidFill>
              <a:latin typeface="Montserrat" pitchFamily="2" charset="77"/>
              <a:ea typeface="Roboto Condensed Light" panose="02000000000000000000" pitchFamily="2" charset="0"/>
            </a:endParaRPr>
          </a:p>
        </p:txBody>
      </p:sp>
      <p:sp>
        <p:nvSpPr>
          <p:cNvPr id="4" name="Text Placeholder 3">
            <a:extLst>
              <a:ext uri="{FF2B5EF4-FFF2-40B4-BE49-F238E27FC236}">
                <a16:creationId xmlns:a16="http://schemas.microsoft.com/office/drawing/2014/main" id="{5EAB6762-8DC2-5335-A2EB-5D9E4A0D5050}"/>
              </a:ext>
            </a:extLst>
          </p:cNvPr>
          <p:cNvSpPr>
            <a:spLocks noGrp="1"/>
          </p:cNvSpPr>
          <p:nvPr>
            <p:ph type="body" sz="half" idx="14" hasCustomPrompt="1"/>
          </p:nvPr>
        </p:nvSpPr>
        <p:spPr>
          <a:xfrm>
            <a:off x="1524000" y="2562545"/>
            <a:ext cx="9144000" cy="3134907"/>
          </a:xfrm>
          <a:prstGeom prst="rect">
            <a:avLst/>
          </a:prstGeom>
        </p:spPr>
        <p:txBody>
          <a:bodyPr/>
          <a:lstStyle>
            <a:lvl1pPr marL="0" indent="0">
              <a:lnSpc>
                <a:spcPts val="540"/>
              </a:lnSpc>
              <a:buFontTx/>
              <a:buNone/>
              <a:defRPr sz="1500" b="0" i="0">
                <a:solidFill>
                  <a:schemeClr val="tx1">
                    <a:lumMod val="75000"/>
                    <a:lumOff val="25000"/>
                  </a:schemeClr>
                </a:solidFill>
                <a:latin typeface="Montserrat 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Body Text Here</a:t>
            </a:r>
          </a:p>
        </p:txBody>
      </p:sp>
      <p:sp>
        <p:nvSpPr>
          <p:cNvPr id="16" name="Text Placeholder 3">
            <a:extLst>
              <a:ext uri="{FF2B5EF4-FFF2-40B4-BE49-F238E27FC236}">
                <a16:creationId xmlns:a16="http://schemas.microsoft.com/office/drawing/2014/main" id="{C5ABF291-06C6-A27B-1EDD-D9D40C916263}"/>
              </a:ext>
            </a:extLst>
          </p:cNvPr>
          <p:cNvSpPr>
            <a:spLocks noGrp="1"/>
          </p:cNvSpPr>
          <p:nvPr>
            <p:ph type="body" sz="half" idx="15" hasCustomPrompt="1"/>
          </p:nvPr>
        </p:nvSpPr>
        <p:spPr>
          <a:xfrm>
            <a:off x="9175531" y="784621"/>
            <a:ext cx="2843333" cy="152400"/>
          </a:xfrm>
          <a:prstGeom prst="rect">
            <a:avLst/>
          </a:prstGeom>
        </p:spPr>
        <p:txBody>
          <a:bodyPr/>
          <a:lstStyle>
            <a:lvl1pPr marL="0" indent="0" algn="r">
              <a:lnSpc>
                <a:spcPts val="540"/>
              </a:lnSpc>
              <a:buNone/>
              <a:defRPr sz="800" b="1" i="0">
                <a:solidFill>
                  <a:srgbClr val="3DA358"/>
                </a:solidFill>
                <a:latin typeface="Montserrat Semi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WEBINAR TITLE HERE</a:t>
            </a:r>
          </a:p>
        </p:txBody>
      </p:sp>
      <p:sp>
        <p:nvSpPr>
          <p:cNvPr id="17" name="Text Placeholder 3">
            <a:extLst>
              <a:ext uri="{FF2B5EF4-FFF2-40B4-BE49-F238E27FC236}">
                <a16:creationId xmlns:a16="http://schemas.microsoft.com/office/drawing/2014/main" id="{4C2F460B-7DDF-2588-3663-2EA8AEA8E10D}"/>
              </a:ext>
            </a:extLst>
          </p:cNvPr>
          <p:cNvSpPr>
            <a:spLocks noGrp="1"/>
          </p:cNvSpPr>
          <p:nvPr>
            <p:ph type="body" sz="half" idx="16" hasCustomPrompt="1"/>
          </p:nvPr>
        </p:nvSpPr>
        <p:spPr>
          <a:xfrm>
            <a:off x="9175531" y="937020"/>
            <a:ext cx="2843333" cy="231261"/>
          </a:xfrm>
          <a:prstGeom prst="rect">
            <a:avLst/>
          </a:prstGeom>
        </p:spPr>
        <p:txBody>
          <a:bodyPr/>
          <a:lstStyle>
            <a:lvl1pPr marL="0" indent="0" algn="r">
              <a:lnSpc>
                <a:spcPts val="540"/>
              </a:lnSpc>
              <a:buNone/>
              <a:defRPr sz="900" b="0" i="0">
                <a:solidFill>
                  <a:schemeClr val="tx1">
                    <a:lumMod val="75000"/>
                    <a:lumOff val="25000"/>
                  </a:schemeClr>
                </a:solidFill>
                <a:latin typeface="Montserrat Extra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PARTNER CIRCLE MEMBER NAME HERE</a:t>
            </a:r>
          </a:p>
        </p:txBody>
      </p:sp>
      <p:pic>
        <p:nvPicPr>
          <p:cNvPr id="18" name="Picture 17">
            <a:extLst>
              <a:ext uri="{FF2B5EF4-FFF2-40B4-BE49-F238E27FC236}">
                <a16:creationId xmlns:a16="http://schemas.microsoft.com/office/drawing/2014/main" id="{349E6733-C252-AD23-83F5-D0F6CA526126}"/>
              </a:ext>
            </a:extLst>
          </p:cNvPr>
          <p:cNvPicPr>
            <a:picLocks noChangeAspect="1"/>
          </p:cNvPicPr>
          <p:nvPr userDrawn="1"/>
        </p:nvPicPr>
        <p:blipFill>
          <a:blip r:embed="rId2"/>
          <a:srcRect/>
          <a:stretch/>
        </p:blipFill>
        <p:spPr>
          <a:xfrm>
            <a:off x="10617532" y="165370"/>
            <a:ext cx="1401261" cy="478224"/>
          </a:xfrm>
          <a:prstGeom prst="rect">
            <a:avLst/>
          </a:prstGeom>
        </p:spPr>
      </p:pic>
    </p:spTree>
    <p:extLst>
      <p:ext uri="{BB962C8B-B14F-4D97-AF65-F5344CB8AC3E}">
        <p14:creationId xmlns:p14="http://schemas.microsoft.com/office/powerpoint/2010/main" val="1644606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b_Inside Bkgd Text P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1552-1428-8C82-C559-FCA3C6A44863}"/>
              </a:ext>
            </a:extLst>
          </p:cNvPr>
          <p:cNvSpPr>
            <a:spLocks noGrp="1"/>
          </p:cNvSpPr>
          <p:nvPr>
            <p:ph type="ctrTitle" hasCustomPrompt="1"/>
          </p:nvPr>
        </p:nvSpPr>
        <p:spPr>
          <a:xfrm>
            <a:off x="1524000" y="1236697"/>
            <a:ext cx="9144000" cy="727006"/>
          </a:xfrm>
          <a:prstGeom prst="rect">
            <a:avLst/>
          </a:prstGeom>
        </p:spPr>
        <p:txBody>
          <a:bodyPr anchor="b"/>
          <a:lstStyle>
            <a:lvl1pPr algn="l">
              <a:defRPr sz="3000" b="0" i="0">
                <a:solidFill>
                  <a:schemeClr val="tx1">
                    <a:lumMod val="75000"/>
                    <a:lumOff val="25000"/>
                  </a:schemeClr>
                </a:solidFill>
                <a:latin typeface="Montserrat" pitchFamily="2" charset="77"/>
              </a:defRPr>
            </a:lvl1pPr>
          </a:lstStyle>
          <a:p>
            <a:r>
              <a:rPr lang="en-US" dirty="0"/>
              <a:t>Title Here</a:t>
            </a:r>
          </a:p>
        </p:txBody>
      </p:sp>
      <p:sp>
        <p:nvSpPr>
          <p:cNvPr id="7" name="Content Placeholder 2">
            <a:extLst>
              <a:ext uri="{FF2B5EF4-FFF2-40B4-BE49-F238E27FC236}">
                <a16:creationId xmlns:a16="http://schemas.microsoft.com/office/drawing/2014/main" id="{C29D1026-E8DB-41FB-F38C-D1C2779B8665}"/>
              </a:ext>
            </a:extLst>
          </p:cNvPr>
          <p:cNvSpPr>
            <a:spLocks noGrp="1"/>
          </p:cNvSpPr>
          <p:nvPr>
            <p:ph idx="1" hasCustomPrompt="1"/>
          </p:nvPr>
        </p:nvSpPr>
        <p:spPr>
          <a:xfrm>
            <a:off x="1524000" y="2644337"/>
            <a:ext cx="10140563" cy="3531997"/>
          </a:xfrm>
          <a:prstGeom prst="rect">
            <a:avLst/>
          </a:prstGeom>
        </p:spPr>
        <p:txBody>
          <a:bodyPr/>
          <a:lstStyle>
            <a:lvl1pPr>
              <a:defRPr sz="1100" b="1" i="0">
                <a:solidFill>
                  <a:srgbClr val="F89F35"/>
                </a:solidFill>
                <a:latin typeface="Montserrat SemiBold" pitchFamily="2" charset="77"/>
              </a:defRPr>
            </a:lvl1pPr>
            <a:lvl2pPr>
              <a:defRPr sz="1100" b="1" i="0">
                <a:solidFill>
                  <a:schemeClr val="tx1">
                    <a:lumMod val="75000"/>
                    <a:lumOff val="25000"/>
                  </a:schemeClr>
                </a:solidFill>
                <a:latin typeface="Montserrat SemiBold" pitchFamily="2" charset="77"/>
              </a:defRPr>
            </a:lvl2pPr>
            <a:lvl3pPr>
              <a:defRPr sz="1100" b="0" i="0">
                <a:solidFill>
                  <a:schemeClr val="tx1">
                    <a:lumMod val="75000"/>
                    <a:lumOff val="25000"/>
                  </a:schemeClr>
                </a:solidFill>
                <a:latin typeface="Montserrat" pitchFamily="2" charset="77"/>
              </a:defRPr>
            </a:lvl3pPr>
            <a:lvl4pPr>
              <a:defRPr sz="1100" b="0" i="0">
                <a:solidFill>
                  <a:schemeClr val="tx1">
                    <a:lumMod val="75000"/>
                    <a:lumOff val="25000"/>
                  </a:schemeClr>
                </a:solidFill>
                <a:latin typeface="Montserrat Light" pitchFamily="2" charset="77"/>
              </a:defRPr>
            </a:lvl4pPr>
            <a:lvl5pPr>
              <a:defRPr sz="1100" b="0" i="0">
                <a:solidFill>
                  <a:schemeClr val="tx1">
                    <a:lumMod val="75000"/>
                    <a:lumOff val="25000"/>
                  </a:schemeClr>
                </a:solidFill>
                <a:latin typeface="Montserrat Light" pitchFamily="2" charset="77"/>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5C0EFC7B-7014-9D3F-CCB8-8EC64D7E3310}"/>
              </a:ext>
            </a:extLst>
          </p:cNvPr>
          <p:cNvSpPr txBox="1">
            <a:spLocks/>
          </p:cNvSpPr>
          <p:nvPr userDrawn="1"/>
        </p:nvSpPr>
        <p:spPr>
          <a:xfrm>
            <a:off x="0" y="649287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3CAF4-E0CB-7643-B65C-4C8B1FBA84CB}" type="slidenum">
              <a:rPr lang="en-US" sz="900" b="0" i="0" smtClean="0">
                <a:solidFill>
                  <a:schemeClr val="tx1">
                    <a:lumMod val="75000"/>
                    <a:lumOff val="25000"/>
                  </a:schemeClr>
                </a:solidFill>
                <a:latin typeface="Montserrat" pitchFamily="2" charset="77"/>
                <a:ea typeface="Roboto Condensed Light" panose="02000000000000000000" pitchFamily="2" charset="0"/>
              </a:rPr>
              <a:pPr/>
              <a:t>‹#›</a:t>
            </a:fld>
            <a:endParaRPr lang="en-US" sz="900" b="0" i="0" dirty="0">
              <a:solidFill>
                <a:schemeClr val="tx1">
                  <a:lumMod val="75000"/>
                  <a:lumOff val="25000"/>
                </a:schemeClr>
              </a:solidFill>
              <a:latin typeface="Montserrat" pitchFamily="2" charset="77"/>
              <a:ea typeface="Roboto Condensed Light" panose="02000000000000000000" pitchFamily="2" charset="0"/>
            </a:endParaRPr>
          </a:p>
        </p:txBody>
      </p:sp>
      <p:sp>
        <p:nvSpPr>
          <p:cNvPr id="3" name="Text Placeholder 3">
            <a:extLst>
              <a:ext uri="{FF2B5EF4-FFF2-40B4-BE49-F238E27FC236}">
                <a16:creationId xmlns:a16="http://schemas.microsoft.com/office/drawing/2014/main" id="{61D55EBF-46A4-EE5B-B801-284C89BED018}"/>
              </a:ext>
            </a:extLst>
          </p:cNvPr>
          <p:cNvSpPr>
            <a:spLocks noGrp="1"/>
          </p:cNvSpPr>
          <p:nvPr>
            <p:ph type="body" sz="half" idx="13" hasCustomPrompt="1"/>
          </p:nvPr>
        </p:nvSpPr>
        <p:spPr>
          <a:xfrm>
            <a:off x="1524000" y="2061281"/>
            <a:ext cx="9144000" cy="386384"/>
          </a:xfrm>
          <a:prstGeom prst="rect">
            <a:avLst/>
          </a:prstGeom>
        </p:spPr>
        <p:txBody>
          <a:bodyPr/>
          <a:lstStyle>
            <a:lvl1pPr marL="0" indent="0">
              <a:lnSpc>
                <a:spcPts val="540"/>
              </a:lnSpc>
              <a:buNone/>
              <a:defRPr sz="1500" b="0" i="0">
                <a:solidFill>
                  <a:srgbClr val="F89F35"/>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8" name="Text Placeholder 3">
            <a:extLst>
              <a:ext uri="{FF2B5EF4-FFF2-40B4-BE49-F238E27FC236}">
                <a16:creationId xmlns:a16="http://schemas.microsoft.com/office/drawing/2014/main" id="{29E2002C-7E23-0F58-A23F-9553C1A9289B}"/>
              </a:ext>
            </a:extLst>
          </p:cNvPr>
          <p:cNvSpPr>
            <a:spLocks noGrp="1"/>
          </p:cNvSpPr>
          <p:nvPr>
            <p:ph type="body" sz="half" idx="15" hasCustomPrompt="1"/>
          </p:nvPr>
        </p:nvSpPr>
        <p:spPr>
          <a:xfrm>
            <a:off x="9175531" y="784621"/>
            <a:ext cx="2843333" cy="152400"/>
          </a:xfrm>
          <a:prstGeom prst="rect">
            <a:avLst/>
          </a:prstGeom>
        </p:spPr>
        <p:txBody>
          <a:bodyPr/>
          <a:lstStyle>
            <a:lvl1pPr marL="0" indent="0" algn="r">
              <a:lnSpc>
                <a:spcPts val="540"/>
              </a:lnSpc>
              <a:buNone/>
              <a:defRPr sz="800" b="1" i="0">
                <a:solidFill>
                  <a:srgbClr val="3DA358"/>
                </a:solidFill>
                <a:latin typeface="Montserrat Semi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WEBINAR TITLE HERE</a:t>
            </a:r>
          </a:p>
        </p:txBody>
      </p:sp>
      <p:sp>
        <p:nvSpPr>
          <p:cNvPr id="9" name="Text Placeholder 3">
            <a:extLst>
              <a:ext uri="{FF2B5EF4-FFF2-40B4-BE49-F238E27FC236}">
                <a16:creationId xmlns:a16="http://schemas.microsoft.com/office/drawing/2014/main" id="{DCE43532-D9C6-9C94-5449-C4CACFC64BBD}"/>
              </a:ext>
            </a:extLst>
          </p:cNvPr>
          <p:cNvSpPr>
            <a:spLocks noGrp="1"/>
          </p:cNvSpPr>
          <p:nvPr>
            <p:ph type="body" sz="half" idx="16" hasCustomPrompt="1"/>
          </p:nvPr>
        </p:nvSpPr>
        <p:spPr>
          <a:xfrm>
            <a:off x="9175531" y="937020"/>
            <a:ext cx="2843333" cy="231261"/>
          </a:xfrm>
          <a:prstGeom prst="rect">
            <a:avLst/>
          </a:prstGeom>
        </p:spPr>
        <p:txBody>
          <a:bodyPr/>
          <a:lstStyle>
            <a:lvl1pPr marL="0" indent="0" algn="r">
              <a:lnSpc>
                <a:spcPts val="540"/>
              </a:lnSpc>
              <a:buNone/>
              <a:defRPr sz="900" b="0" i="0">
                <a:solidFill>
                  <a:schemeClr val="tx1">
                    <a:lumMod val="75000"/>
                    <a:lumOff val="25000"/>
                  </a:schemeClr>
                </a:solidFill>
                <a:latin typeface="Montserrat Extra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PARTNER CIRCLE MEMBER NAME HERE</a:t>
            </a:r>
          </a:p>
        </p:txBody>
      </p:sp>
      <p:pic>
        <p:nvPicPr>
          <p:cNvPr id="10" name="Picture 9">
            <a:extLst>
              <a:ext uri="{FF2B5EF4-FFF2-40B4-BE49-F238E27FC236}">
                <a16:creationId xmlns:a16="http://schemas.microsoft.com/office/drawing/2014/main" id="{5CCD71B4-1C01-B63F-90DD-08FE62E9CE64}"/>
              </a:ext>
            </a:extLst>
          </p:cNvPr>
          <p:cNvPicPr>
            <a:picLocks noChangeAspect="1"/>
          </p:cNvPicPr>
          <p:nvPr userDrawn="1"/>
        </p:nvPicPr>
        <p:blipFill>
          <a:blip r:embed="rId2"/>
          <a:srcRect/>
          <a:stretch/>
        </p:blipFill>
        <p:spPr>
          <a:xfrm>
            <a:off x="10617532" y="165370"/>
            <a:ext cx="1401261" cy="478224"/>
          </a:xfrm>
          <a:prstGeom prst="rect">
            <a:avLst/>
          </a:prstGeom>
        </p:spPr>
      </p:pic>
    </p:spTree>
    <p:extLst>
      <p:ext uri="{BB962C8B-B14F-4D97-AF65-F5344CB8AC3E}">
        <p14:creationId xmlns:p14="http://schemas.microsoft.com/office/powerpoint/2010/main" val="1931270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c_Inside Bkgd Text P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1552-1428-8C82-C559-FCA3C6A44863}"/>
              </a:ext>
            </a:extLst>
          </p:cNvPr>
          <p:cNvSpPr>
            <a:spLocks noGrp="1"/>
          </p:cNvSpPr>
          <p:nvPr>
            <p:ph type="ctrTitle" hasCustomPrompt="1"/>
          </p:nvPr>
        </p:nvSpPr>
        <p:spPr>
          <a:xfrm>
            <a:off x="1524000" y="1236697"/>
            <a:ext cx="9144000" cy="727006"/>
          </a:xfrm>
          <a:prstGeom prst="rect">
            <a:avLst/>
          </a:prstGeom>
        </p:spPr>
        <p:txBody>
          <a:bodyPr anchor="b"/>
          <a:lstStyle>
            <a:lvl1pPr algn="l">
              <a:defRPr sz="3000" b="0" i="0">
                <a:solidFill>
                  <a:schemeClr val="tx1">
                    <a:lumMod val="75000"/>
                    <a:lumOff val="25000"/>
                  </a:schemeClr>
                </a:solidFill>
                <a:latin typeface="Montserrat" pitchFamily="2" charset="77"/>
              </a:defRPr>
            </a:lvl1pPr>
          </a:lstStyle>
          <a:p>
            <a:r>
              <a:rPr lang="en-US" dirty="0"/>
              <a:t>Title Here</a:t>
            </a:r>
          </a:p>
        </p:txBody>
      </p:sp>
      <p:sp>
        <p:nvSpPr>
          <p:cNvPr id="15" name="Slide Number Placeholder 5">
            <a:extLst>
              <a:ext uri="{FF2B5EF4-FFF2-40B4-BE49-F238E27FC236}">
                <a16:creationId xmlns:a16="http://schemas.microsoft.com/office/drawing/2014/main" id="{5C0EFC7B-7014-9D3F-CCB8-8EC64D7E3310}"/>
              </a:ext>
            </a:extLst>
          </p:cNvPr>
          <p:cNvSpPr txBox="1">
            <a:spLocks/>
          </p:cNvSpPr>
          <p:nvPr userDrawn="1"/>
        </p:nvSpPr>
        <p:spPr>
          <a:xfrm>
            <a:off x="0" y="649287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3CAF4-E0CB-7643-B65C-4C8B1FBA84CB}" type="slidenum">
              <a:rPr lang="en-US" sz="900" b="0" i="0" smtClean="0">
                <a:solidFill>
                  <a:schemeClr val="tx1">
                    <a:lumMod val="75000"/>
                    <a:lumOff val="25000"/>
                  </a:schemeClr>
                </a:solidFill>
                <a:latin typeface="Montserrat" pitchFamily="2" charset="77"/>
                <a:ea typeface="Roboto Condensed Light" panose="02000000000000000000" pitchFamily="2" charset="0"/>
              </a:rPr>
              <a:pPr/>
              <a:t>‹#›</a:t>
            </a:fld>
            <a:endParaRPr lang="en-US" sz="900" b="0" i="0" dirty="0">
              <a:solidFill>
                <a:schemeClr val="tx1">
                  <a:lumMod val="75000"/>
                  <a:lumOff val="25000"/>
                </a:schemeClr>
              </a:solidFill>
              <a:latin typeface="Montserrat" pitchFamily="2" charset="77"/>
              <a:ea typeface="Roboto Condensed Light" panose="02000000000000000000" pitchFamily="2" charset="0"/>
            </a:endParaRPr>
          </a:p>
        </p:txBody>
      </p:sp>
      <p:sp>
        <p:nvSpPr>
          <p:cNvPr id="4" name="Text Placeholder 3">
            <a:extLst>
              <a:ext uri="{FF2B5EF4-FFF2-40B4-BE49-F238E27FC236}">
                <a16:creationId xmlns:a16="http://schemas.microsoft.com/office/drawing/2014/main" id="{5EAB6762-8DC2-5335-A2EB-5D9E4A0D5050}"/>
              </a:ext>
            </a:extLst>
          </p:cNvPr>
          <p:cNvSpPr>
            <a:spLocks noGrp="1"/>
          </p:cNvSpPr>
          <p:nvPr>
            <p:ph type="body" sz="half" idx="14" hasCustomPrompt="1"/>
          </p:nvPr>
        </p:nvSpPr>
        <p:spPr>
          <a:xfrm>
            <a:off x="1524000" y="2562546"/>
            <a:ext cx="9144000" cy="483486"/>
          </a:xfrm>
          <a:prstGeom prst="rect">
            <a:avLst/>
          </a:prstGeom>
        </p:spPr>
        <p:txBody>
          <a:bodyPr/>
          <a:lstStyle>
            <a:lvl1pPr marL="0" indent="0">
              <a:lnSpc>
                <a:spcPts val="540"/>
              </a:lnSpc>
              <a:buFontTx/>
              <a:buNone/>
              <a:defRPr sz="1800" b="0" i="0">
                <a:solidFill>
                  <a:srgbClr val="F89F35"/>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Body Text Here</a:t>
            </a:r>
          </a:p>
        </p:txBody>
      </p:sp>
      <p:sp>
        <p:nvSpPr>
          <p:cNvPr id="3" name="Text Placeholder 3">
            <a:extLst>
              <a:ext uri="{FF2B5EF4-FFF2-40B4-BE49-F238E27FC236}">
                <a16:creationId xmlns:a16="http://schemas.microsoft.com/office/drawing/2014/main" id="{69327B10-6A9F-4C2A-AD2F-7961813D8AE0}"/>
              </a:ext>
            </a:extLst>
          </p:cNvPr>
          <p:cNvSpPr>
            <a:spLocks noGrp="1"/>
          </p:cNvSpPr>
          <p:nvPr>
            <p:ph type="body" sz="half" idx="17" hasCustomPrompt="1"/>
          </p:nvPr>
        </p:nvSpPr>
        <p:spPr>
          <a:xfrm>
            <a:off x="1524000" y="3221306"/>
            <a:ext cx="9144000" cy="866455"/>
          </a:xfrm>
          <a:prstGeom prst="rect">
            <a:avLst/>
          </a:prstGeom>
        </p:spPr>
        <p:txBody>
          <a:bodyPr/>
          <a:lstStyle>
            <a:lvl1pPr marL="285750" indent="-285750">
              <a:lnSpc>
                <a:spcPct val="100000"/>
              </a:lnSpc>
              <a:buFont typeface="Arial" panose="020B0604020202020204" pitchFamily="34" charset="0"/>
              <a:buChar char="•"/>
              <a:defRPr sz="1500" b="0" i="0">
                <a:solidFill>
                  <a:schemeClr val="tx1">
                    <a:lumMod val="75000"/>
                    <a:lumOff val="25000"/>
                  </a:schemeClr>
                </a:solidFill>
                <a:latin typeface="Montserrat 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List</a:t>
            </a:r>
          </a:p>
        </p:txBody>
      </p:sp>
      <p:sp>
        <p:nvSpPr>
          <p:cNvPr id="5" name="Text Placeholder 3">
            <a:extLst>
              <a:ext uri="{FF2B5EF4-FFF2-40B4-BE49-F238E27FC236}">
                <a16:creationId xmlns:a16="http://schemas.microsoft.com/office/drawing/2014/main" id="{5530CD3C-9DBD-7125-6BD0-362D77365A54}"/>
              </a:ext>
            </a:extLst>
          </p:cNvPr>
          <p:cNvSpPr>
            <a:spLocks noGrp="1"/>
          </p:cNvSpPr>
          <p:nvPr>
            <p:ph type="body" sz="half" idx="15" hasCustomPrompt="1"/>
          </p:nvPr>
        </p:nvSpPr>
        <p:spPr>
          <a:xfrm>
            <a:off x="9175531" y="784621"/>
            <a:ext cx="2843333" cy="152400"/>
          </a:xfrm>
          <a:prstGeom prst="rect">
            <a:avLst/>
          </a:prstGeom>
        </p:spPr>
        <p:txBody>
          <a:bodyPr/>
          <a:lstStyle>
            <a:lvl1pPr marL="0" indent="0" algn="r">
              <a:lnSpc>
                <a:spcPts val="540"/>
              </a:lnSpc>
              <a:buNone/>
              <a:defRPr sz="800" b="1" i="0">
                <a:solidFill>
                  <a:srgbClr val="3DA358"/>
                </a:solidFill>
                <a:latin typeface="Montserrat Semi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WEBINAR TITLE HERE</a:t>
            </a:r>
          </a:p>
        </p:txBody>
      </p:sp>
      <p:sp>
        <p:nvSpPr>
          <p:cNvPr id="6" name="Text Placeholder 3">
            <a:extLst>
              <a:ext uri="{FF2B5EF4-FFF2-40B4-BE49-F238E27FC236}">
                <a16:creationId xmlns:a16="http://schemas.microsoft.com/office/drawing/2014/main" id="{B9165298-E10F-57EE-5AD5-92DF0B62AC5D}"/>
              </a:ext>
            </a:extLst>
          </p:cNvPr>
          <p:cNvSpPr>
            <a:spLocks noGrp="1"/>
          </p:cNvSpPr>
          <p:nvPr>
            <p:ph type="body" sz="half" idx="16" hasCustomPrompt="1"/>
          </p:nvPr>
        </p:nvSpPr>
        <p:spPr>
          <a:xfrm>
            <a:off x="9175531" y="937020"/>
            <a:ext cx="2843333" cy="231261"/>
          </a:xfrm>
          <a:prstGeom prst="rect">
            <a:avLst/>
          </a:prstGeom>
        </p:spPr>
        <p:txBody>
          <a:bodyPr/>
          <a:lstStyle>
            <a:lvl1pPr marL="0" indent="0" algn="r">
              <a:lnSpc>
                <a:spcPts val="540"/>
              </a:lnSpc>
              <a:buNone/>
              <a:defRPr sz="900" b="0" i="0">
                <a:solidFill>
                  <a:schemeClr val="tx1">
                    <a:lumMod val="75000"/>
                    <a:lumOff val="25000"/>
                  </a:schemeClr>
                </a:solidFill>
                <a:latin typeface="Montserrat Extra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PARTNER CIRCLE MEMBER NAME HERE</a:t>
            </a:r>
          </a:p>
        </p:txBody>
      </p:sp>
      <p:pic>
        <p:nvPicPr>
          <p:cNvPr id="7" name="Picture 6">
            <a:extLst>
              <a:ext uri="{FF2B5EF4-FFF2-40B4-BE49-F238E27FC236}">
                <a16:creationId xmlns:a16="http://schemas.microsoft.com/office/drawing/2014/main" id="{03172AEF-0127-1750-98DE-5D5D4CE9FC59}"/>
              </a:ext>
            </a:extLst>
          </p:cNvPr>
          <p:cNvPicPr>
            <a:picLocks noChangeAspect="1"/>
          </p:cNvPicPr>
          <p:nvPr userDrawn="1"/>
        </p:nvPicPr>
        <p:blipFill>
          <a:blip r:embed="rId2"/>
          <a:srcRect/>
          <a:stretch/>
        </p:blipFill>
        <p:spPr>
          <a:xfrm>
            <a:off x="10617532" y="165370"/>
            <a:ext cx="1401261" cy="478224"/>
          </a:xfrm>
          <a:prstGeom prst="rect">
            <a:avLst/>
          </a:prstGeom>
        </p:spPr>
      </p:pic>
    </p:spTree>
    <p:extLst>
      <p:ext uri="{BB962C8B-B14F-4D97-AF65-F5344CB8AC3E}">
        <p14:creationId xmlns:p14="http://schemas.microsoft.com/office/powerpoint/2010/main" val="4095294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d_Inside Bkgd Text P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1552-1428-8C82-C559-FCA3C6A44863}"/>
              </a:ext>
            </a:extLst>
          </p:cNvPr>
          <p:cNvSpPr>
            <a:spLocks noGrp="1"/>
          </p:cNvSpPr>
          <p:nvPr>
            <p:ph type="ctrTitle" hasCustomPrompt="1"/>
          </p:nvPr>
        </p:nvSpPr>
        <p:spPr>
          <a:xfrm>
            <a:off x="1524000" y="1675544"/>
            <a:ext cx="9144000" cy="727006"/>
          </a:xfrm>
          <a:prstGeom prst="rect">
            <a:avLst/>
          </a:prstGeom>
        </p:spPr>
        <p:txBody>
          <a:bodyPr anchor="b"/>
          <a:lstStyle>
            <a:lvl1pPr algn="l">
              <a:defRPr sz="3000" b="0" i="0">
                <a:solidFill>
                  <a:schemeClr val="tx1">
                    <a:lumMod val="75000"/>
                    <a:lumOff val="25000"/>
                  </a:schemeClr>
                </a:solidFill>
                <a:latin typeface="Montserrat" pitchFamily="2" charset="77"/>
              </a:defRPr>
            </a:lvl1pPr>
          </a:lstStyle>
          <a:p>
            <a:r>
              <a:rPr lang="en-US" dirty="0"/>
              <a:t>Title</a:t>
            </a:r>
            <a:br>
              <a:rPr lang="en-US" dirty="0"/>
            </a:br>
            <a:r>
              <a:rPr lang="en-US" dirty="0"/>
              <a:t>Here</a:t>
            </a:r>
          </a:p>
        </p:txBody>
      </p:sp>
      <p:sp>
        <p:nvSpPr>
          <p:cNvPr id="15" name="Slide Number Placeholder 5">
            <a:extLst>
              <a:ext uri="{FF2B5EF4-FFF2-40B4-BE49-F238E27FC236}">
                <a16:creationId xmlns:a16="http://schemas.microsoft.com/office/drawing/2014/main" id="{5C0EFC7B-7014-9D3F-CCB8-8EC64D7E3310}"/>
              </a:ext>
            </a:extLst>
          </p:cNvPr>
          <p:cNvSpPr txBox="1">
            <a:spLocks/>
          </p:cNvSpPr>
          <p:nvPr userDrawn="1"/>
        </p:nvSpPr>
        <p:spPr>
          <a:xfrm>
            <a:off x="0" y="649287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3CAF4-E0CB-7643-B65C-4C8B1FBA84CB}" type="slidenum">
              <a:rPr lang="en-US" sz="900" b="0" i="0" smtClean="0">
                <a:solidFill>
                  <a:schemeClr val="tx1">
                    <a:lumMod val="75000"/>
                    <a:lumOff val="25000"/>
                  </a:schemeClr>
                </a:solidFill>
                <a:latin typeface="Montserrat" pitchFamily="2" charset="77"/>
                <a:ea typeface="Roboto Condensed Light" panose="02000000000000000000" pitchFamily="2" charset="0"/>
              </a:rPr>
              <a:pPr/>
              <a:t>‹#›</a:t>
            </a:fld>
            <a:endParaRPr lang="en-US" sz="900" b="0" i="0" dirty="0">
              <a:solidFill>
                <a:schemeClr val="tx1">
                  <a:lumMod val="75000"/>
                  <a:lumOff val="25000"/>
                </a:schemeClr>
              </a:solidFill>
              <a:latin typeface="Montserrat" pitchFamily="2" charset="77"/>
              <a:ea typeface="Roboto Condensed Light" panose="02000000000000000000" pitchFamily="2" charset="0"/>
            </a:endParaRPr>
          </a:p>
        </p:txBody>
      </p:sp>
      <p:sp>
        <p:nvSpPr>
          <p:cNvPr id="3" name="Text Placeholder 3">
            <a:extLst>
              <a:ext uri="{FF2B5EF4-FFF2-40B4-BE49-F238E27FC236}">
                <a16:creationId xmlns:a16="http://schemas.microsoft.com/office/drawing/2014/main" id="{69327B10-6A9F-4C2A-AD2F-7961813D8AE0}"/>
              </a:ext>
            </a:extLst>
          </p:cNvPr>
          <p:cNvSpPr>
            <a:spLocks noGrp="1"/>
          </p:cNvSpPr>
          <p:nvPr>
            <p:ph type="body" sz="half" idx="17" hasCustomPrompt="1"/>
          </p:nvPr>
        </p:nvSpPr>
        <p:spPr>
          <a:xfrm>
            <a:off x="1524000" y="2610974"/>
            <a:ext cx="9144000" cy="546834"/>
          </a:xfrm>
          <a:prstGeom prst="rect">
            <a:avLst/>
          </a:prstGeom>
        </p:spPr>
        <p:txBody>
          <a:bodyPr/>
          <a:lstStyle>
            <a:lvl1pPr marL="285750" indent="-285750">
              <a:lnSpc>
                <a:spcPct val="100000"/>
              </a:lnSpc>
              <a:buFont typeface="Arial" panose="020B0604020202020204" pitchFamily="34" charset="0"/>
              <a:buChar char="•"/>
              <a:defRPr sz="1500" b="0" i="0">
                <a:solidFill>
                  <a:srgbClr val="F89F35"/>
                </a:solidFill>
                <a:latin typeface="Montserrat 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FIRST LEVEL</a:t>
            </a:r>
          </a:p>
          <a:p>
            <a:pPr lvl="1"/>
            <a:r>
              <a:rPr lang="en-US" dirty="0"/>
              <a:t>Second Level</a:t>
            </a:r>
          </a:p>
          <a:p>
            <a:pPr lvl="0"/>
            <a:endParaRPr lang="en-US" dirty="0"/>
          </a:p>
        </p:txBody>
      </p:sp>
      <p:sp>
        <p:nvSpPr>
          <p:cNvPr id="5" name="Text Placeholder 3">
            <a:extLst>
              <a:ext uri="{FF2B5EF4-FFF2-40B4-BE49-F238E27FC236}">
                <a16:creationId xmlns:a16="http://schemas.microsoft.com/office/drawing/2014/main" id="{36B35397-86DE-F170-FF6E-AD0DD844CF24}"/>
              </a:ext>
            </a:extLst>
          </p:cNvPr>
          <p:cNvSpPr>
            <a:spLocks noGrp="1"/>
          </p:cNvSpPr>
          <p:nvPr>
            <p:ph type="body" sz="half" idx="18" hasCustomPrompt="1"/>
          </p:nvPr>
        </p:nvSpPr>
        <p:spPr>
          <a:xfrm>
            <a:off x="1524000" y="3249414"/>
            <a:ext cx="9144000" cy="546835"/>
          </a:xfrm>
          <a:prstGeom prst="rect">
            <a:avLst/>
          </a:prstGeom>
        </p:spPr>
        <p:txBody>
          <a:bodyPr/>
          <a:lstStyle>
            <a:lvl1pPr marL="285750" indent="-285750">
              <a:lnSpc>
                <a:spcPct val="100000"/>
              </a:lnSpc>
              <a:buFont typeface="Arial" panose="020B0604020202020204" pitchFamily="34" charset="0"/>
              <a:buChar char="•"/>
              <a:defRPr sz="1500" b="0" i="0">
                <a:solidFill>
                  <a:srgbClr val="F89F35"/>
                </a:solidFill>
                <a:latin typeface="Montserrat 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FIRST LEVEL</a:t>
            </a:r>
          </a:p>
          <a:p>
            <a:pPr lvl="1"/>
            <a:r>
              <a:rPr lang="en-US" dirty="0"/>
              <a:t>Second Level</a:t>
            </a:r>
          </a:p>
          <a:p>
            <a:pPr lvl="0"/>
            <a:endParaRPr lang="en-US" dirty="0"/>
          </a:p>
        </p:txBody>
      </p:sp>
      <p:sp>
        <p:nvSpPr>
          <p:cNvPr id="6" name="Text Placeholder 3">
            <a:extLst>
              <a:ext uri="{FF2B5EF4-FFF2-40B4-BE49-F238E27FC236}">
                <a16:creationId xmlns:a16="http://schemas.microsoft.com/office/drawing/2014/main" id="{A476C3F0-2A87-13FD-672D-66627690BAF6}"/>
              </a:ext>
            </a:extLst>
          </p:cNvPr>
          <p:cNvSpPr>
            <a:spLocks noGrp="1"/>
          </p:cNvSpPr>
          <p:nvPr>
            <p:ph type="body" sz="half" idx="19" hasCustomPrompt="1"/>
          </p:nvPr>
        </p:nvSpPr>
        <p:spPr>
          <a:xfrm>
            <a:off x="1524000" y="3898343"/>
            <a:ext cx="9144000" cy="546835"/>
          </a:xfrm>
          <a:prstGeom prst="rect">
            <a:avLst/>
          </a:prstGeom>
        </p:spPr>
        <p:txBody>
          <a:bodyPr/>
          <a:lstStyle>
            <a:lvl1pPr marL="285750" indent="-285750">
              <a:lnSpc>
                <a:spcPct val="100000"/>
              </a:lnSpc>
              <a:buFont typeface="Arial" panose="020B0604020202020204" pitchFamily="34" charset="0"/>
              <a:buChar char="•"/>
              <a:defRPr sz="1500" b="0" i="0">
                <a:solidFill>
                  <a:srgbClr val="F89F35"/>
                </a:solidFill>
                <a:latin typeface="Montserrat 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FIRST LEVEL</a:t>
            </a:r>
          </a:p>
          <a:p>
            <a:pPr lvl="1"/>
            <a:r>
              <a:rPr lang="en-US" dirty="0"/>
              <a:t>Second Level</a:t>
            </a:r>
          </a:p>
          <a:p>
            <a:pPr lvl="0"/>
            <a:endParaRPr lang="en-US" dirty="0"/>
          </a:p>
        </p:txBody>
      </p:sp>
      <p:sp>
        <p:nvSpPr>
          <p:cNvPr id="7" name="Text Placeholder 3">
            <a:extLst>
              <a:ext uri="{FF2B5EF4-FFF2-40B4-BE49-F238E27FC236}">
                <a16:creationId xmlns:a16="http://schemas.microsoft.com/office/drawing/2014/main" id="{97AC4BC5-E143-D8C4-84BA-33D83D4305CE}"/>
              </a:ext>
            </a:extLst>
          </p:cNvPr>
          <p:cNvSpPr>
            <a:spLocks noGrp="1"/>
          </p:cNvSpPr>
          <p:nvPr>
            <p:ph type="body" sz="half" idx="20" hasCustomPrompt="1"/>
          </p:nvPr>
        </p:nvSpPr>
        <p:spPr>
          <a:xfrm>
            <a:off x="1524000" y="4547272"/>
            <a:ext cx="9144000" cy="546835"/>
          </a:xfrm>
          <a:prstGeom prst="rect">
            <a:avLst/>
          </a:prstGeom>
        </p:spPr>
        <p:txBody>
          <a:bodyPr/>
          <a:lstStyle>
            <a:lvl1pPr marL="285750" indent="-285750">
              <a:lnSpc>
                <a:spcPct val="100000"/>
              </a:lnSpc>
              <a:buFont typeface="Arial" panose="020B0604020202020204" pitchFamily="34" charset="0"/>
              <a:buChar char="•"/>
              <a:defRPr sz="1500" b="0" i="0">
                <a:solidFill>
                  <a:srgbClr val="F89F35"/>
                </a:solidFill>
                <a:latin typeface="Montserrat 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FIRST LEVEL</a:t>
            </a:r>
          </a:p>
          <a:p>
            <a:pPr lvl="1"/>
            <a:r>
              <a:rPr lang="en-US" dirty="0"/>
              <a:t>Second Level</a:t>
            </a:r>
          </a:p>
          <a:p>
            <a:pPr lvl="0"/>
            <a:endParaRPr lang="en-US" dirty="0"/>
          </a:p>
        </p:txBody>
      </p:sp>
      <p:sp>
        <p:nvSpPr>
          <p:cNvPr id="8" name="Text Placeholder 3">
            <a:extLst>
              <a:ext uri="{FF2B5EF4-FFF2-40B4-BE49-F238E27FC236}">
                <a16:creationId xmlns:a16="http://schemas.microsoft.com/office/drawing/2014/main" id="{DC49E1AB-DAE2-ECD9-3557-2D159251B12E}"/>
              </a:ext>
            </a:extLst>
          </p:cNvPr>
          <p:cNvSpPr>
            <a:spLocks noGrp="1"/>
          </p:cNvSpPr>
          <p:nvPr>
            <p:ph type="body" sz="half" idx="21" hasCustomPrompt="1"/>
          </p:nvPr>
        </p:nvSpPr>
        <p:spPr>
          <a:xfrm>
            <a:off x="1524000" y="5195017"/>
            <a:ext cx="9144000" cy="546835"/>
          </a:xfrm>
          <a:prstGeom prst="rect">
            <a:avLst/>
          </a:prstGeom>
        </p:spPr>
        <p:txBody>
          <a:bodyPr/>
          <a:lstStyle>
            <a:lvl1pPr marL="285750" indent="-285750">
              <a:lnSpc>
                <a:spcPct val="100000"/>
              </a:lnSpc>
              <a:buFont typeface="Arial" panose="020B0604020202020204" pitchFamily="34" charset="0"/>
              <a:buChar char="•"/>
              <a:defRPr sz="1500" b="0" i="0">
                <a:solidFill>
                  <a:srgbClr val="F89F35"/>
                </a:solidFill>
                <a:latin typeface="Montserrat 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FIRST LEVEL</a:t>
            </a:r>
          </a:p>
          <a:p>
            <a:pPr lvl="1"/>
            <a:r>
              <a:rPr lang="en-US" dirty="0"/>
              <a:t>Second Level</a:t>
            </a:r>
          </a:p>
          <a:p>
            <a:pPr lvl="0"/>
            <a:endParaRPr lang="en-US" dirty="0"/>
          </a:p>
        </p:txBody>
      </p:sp>
      <p:sp>
        <p:nvSpPr>
          <p:cNvPr id="4" name="Text Placeholder 3">
            <a:extLst>
              <a:ext uri="{FF2B5EF4-FFF2-40B4-BE49-F238E27FC236}">
                <a16:creationId xmlns:a16="http://schemas.microsoft.com/office/drawing/2014/main" id="{A96425BC-687F-4E8F-68C4-CE17039F1D49}"/>
              </a:ext>
            </a:extLst>
          </p:cNvPr>
          <p:cNvSpPr>
            <a:spLocks noGrp="1"/>
          </p:cNvSpPr>
          <p:nvPr>
            <p:ph type="body" sz="half" idx="15" hasCustomPrompt="1"/>
          </p:nvPr>
        </p:nvSpPr>
        <p:spPr>
          <a:xfrm>
            <a:off x="9175531" y="784621"/>
            <a:ext cx="2843333" cy="152400"/>
          </a:xfrm>
          <a:prstGeom prst="rect">
            <a:avLst/>
          </a:prstGeom>
        </p:spPr>
        <p:txBody>
          <a:bodyPr/>
          <a:lstStyle>
            <a:lvl1pPr marL="0" indent="0" algn="r">
              <a:lnSpc>
                <a:spcPts val="540"/>
              </a:lnSpc>
              <a:buNone/>
              <a:defRPr sz="800" b="1" i="0">
                <a:solidFill>
                  <a:srgbClr val="3DA358"/>
                </a:solidFill>
                <a:latin typeface="Montserrat Semi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WEBINAR TITLE HERE</a:t>
            </a:r>
          </a:p>
        </p:txBody>
      </p:sp>
      <p:sp>
        <p:nvSpPr>
          <p:cNvPr id="9" name="Text Placeholder 3">
            <a:extLst>
              <a:ext uri="{FF2B5EF4-FFF2-40B4-BE49-F238E27FC236}">
                <a16:creationId xmlns:a16="http://schemas.microsoft.com/office/drawing/2014/main" id="{2D3547E8-FA7D-10D8-04E0-814956E94A19}"/>
              </a:ext>
            </a:extLst>
          </p:cNvPr>
          <p:cNvSpPr>
            <a:spLocks noGrp="1"/>
          </p:cNvSpPr>
          <p:nvPr>
            <p:ph type="body" sz="half" idx="16" hasCustomPrompt="1"/>
          </p:nvPr>
        </p:nvSpPr>
        <p:spPr>
          <a:xfrm>
            <a:off x="9175531" y="937020"/>
            <a:ext cx="2843333" cy="231261"/>
          </a:xfrm>
          <a:prstGeom prst="rect">
            <a:avLst/>
          </a:prstGeom>
        </p:spPr>
        <p:txBody>
          <a:bodyPr/>
          <a:lstStyle>
            <a:lvl1pPr marL="0" indent="0" algn="r">
              <a:lnSpc>
                <a:spcPts val="540"/>
              </a:lnSpc>
              <a:buNone/>
              <a:defRPr sz="900" b="0" i="0">
                <a:solidFill>
                  <a:schemeClr val="tx1">
                    <a:lumMod val="75000"/>
                    <a:lumOff val="25000"/>
                  </a:schemeClr>
                </a:solidFill>
                <a:latin typeface="Montserrat Extra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PARTNER CIRCLE MEMBER NAME HERE</a:t>
            </a:r>
          </a:p>
        </p:txBody>
      </p:sp>
      <p:pic>
        <p:nvPicPr>
          <p:cNvPr id="10" name="Picture 9">
            <a:extLst>
              <a:ext uri="{FF2B5EF4-FFF2-40B4-BE49-F238E27FC236}">
                <a16:creationId xmlns:a16="http://schemas.microsoft.com/office/drawing/2014/main" id="{D7BC6E7F-0E83-9124-ECA5-8AE3C196E63C}"/>
              </a:ext>
            </a:extLst>
          </p:cNvPr>
          <p:cNvPicPr>
            <a:picLocks noChangeAspect="1"/>
          </p:cNvPicPr>
          <p:nvPr userDrawn="1"/>
        </p:nvPicPr>
        <p:blipFill>
          <a:blip r:embed="rId2"/>
          <a:srcRect/>
          <a:stretch/>
        </p:blipFill>
        <p:spPr>
          <a:xfrm>
            <a:off x="10617532" y="165370"/>
            <a:ext cx="1401261" cy="478224"/>
          </a:xfrm>
          <a:prstGeom prst="rect">
            <a:avLst/>
          </a:prstGeom>
        </p:spPr>
      </p:pic>
    </p:spTree>
    <p:extLst>
      <p:ext uri="{BB962C8B-B14F-4D97-AF65-F5344CB8AC3E}">
        <p14:creationId xmlns:p14="http://schemas.microsoft.com/office/powerpoint/2010/main" val="333549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a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9117ED9-2C16-1D2A-0EA3-472E140BE9AF}"/>
              </a:ext>
            </a:extLst>
          </p:cNvPr>
          <p:cNvSpPr>
            <a:spLocks noGrp="1"/>
          </p:cNvSpPr>
          <p:nvPr>
            <p:ph type="pic" idx="1"/>
          </p:nvPr>
        </p:nvSpPr>
        <p:spPr>
          <a:xfrm>
            <a:off x="6152827" y="1357460"/>
            <a:ext cx="5592965" cy="500563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grpSp>
        <p:nvGrpSpPr>
          <p:cNvPr id="8" name="Group 7">
            <a:extLst>
              <a:ext uri="{FF2B5EF4-FFF2-40B4-BE49-F238E27FC236}">
                <a16:creationId xmlns:a16="http://schemas.microsoft.com/office/drawing/2014/main" id="{07209DCE-3DDC-14AD-8960-2FA98E9E853D}"/>
              </a:ext>
            </a:extLst>
          </p:cNvPr>
          <p:cNvGrpSpPr/>
          <p:nvPr userDrawn="1"/>
        </p:nvGrpSpPr>
        <p:grpSpPr>
          <a:xfrm>
            <a:off x="580250" y="1508288"/>
            <a:ext cx="107913" cy="390983"/>
            <a:chOff x="2921891" y="2109355"/>
            <a:chExt cx="107913" cy="390983"/>
          </a:xfrm>
        </p:grpSpPr>
        <p:sp>
          <p:nvSpPr>
            <p:cNvPr id="9" name="Oval 8">
              <a:extLst>
                <a:ext uri="{FF2B5EF4-FFF2-40B4-BE49-F238E27FC236}">
                  <a16:creationId xmlns:a16="http://schemas.microsoft.com/office/drawing/2014/main" id="{E2188AC5-F8D1-F4A8-A329-35C8419E14D7}"/>
                </a:ext>
              </a:extLst>
            </p:cNvPr>
            <p:cNvSpPr/>
            <p:nvPr userDrawn="1"/>
          </p:nvSpPr>
          <p:spPr>
            <a:xfrm>
              <a:off x="2921891" y="2109355"/>
              <a:ext cx="107913" cy="107913"/>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Oval 9">
              <a:extLst>
                <a:ext uri="{FF2B5EF4-FFF2-40B4-BE49-F238E27FC236}">
                  <a16:creationId xmlns:a16="http://schemas.microsoft.com/office/drawing/2014/main" id="{B5919625-08F5-E5F0-F7B0-78BB84E95B4E}"/>
                </a:ext>
              </a:extLst>
            </p:cNvPr>
            <p:cNvSpPr/>
            <p:nvPr userDrawn="1"/>
          </p:nvSpPr>
          <p:spPr>
            <a:xfrm>
              <a:off x="2921891" y="2250890"/>
              <a:ext cx="107913" cy="10791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Oval 10">
              <a:extLst>
                <a:ext uri="{FF2B5EF4-FFF2-40B4-BE49-F238E27FC236}">
                  <a16:creationId xmlns:a16="http://schemas.microsoft.com/office/drawing/2014/main" id="{4A8712B9-F684-B441-FB7F-9C0097615C63}"/>
                </a:ext>
              </a:extLst>
            </p:cNvPr>
            <p:cNvSpPr/>
            <p:nvPr userDrawn="1"/>
          </p:nvSpPr>
          <p:spPr>
            <a:xfrm>
              <a:off x="2921891" y="2392425"/>
              <a:ext cx="107913" cy="107913"/>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cxnSp>
        <p:nvCxnSpPr>
          <p:cNvPr id="12" name="Straight Connector 11">
            <a:extLst>
              <a:ext uri="{FF2B5EF4-FFF2-40B4-BE49-F238E27FC236}">
                <a16:creationId xmlns:a16="http://schemas.microsoft.com/office/drawing/2014/main" id="{2872B74A-F27B-0C76-4F4C-644BE2CD89BE}"/>
              </a:ext>
            </a:extLst>
          </p:cNvPr>
          <p:cNvCxnSpPr>
            <a:cxnSpLocks/>
          </p:cNvCxnSpPr>
          <p:nvPr userDrawn="1"/>
        </p:nvCxnSpPr>
        <p:spPr>
          <a:xfrm>
            <a:off x="753064" y="1508288"/>
            <a:ext cx="0" cy="4421172"/>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EC2117FB-7FE3-ED17-51F2-D615F9AFFA18}"/>
              </a:ext>
            </a:extLst>
          </p:cNvPr>
          <p:cNvSpPr>
            <a:spLocks noGrp="1"/>
          </p:cNvSpPr>
          <p:nvPr>
            <p:ph type="title" hasCustomPrompt="1"/>
          </p:nvPr>
        </p:nvSpPr>
        <p:spPr>
          <a:xfrm>
            <a:off x="839788" y="1329179"/>
            <a:ext cx="3953445" cy="982744"/>
          </a:xfrm>
          <a:prstGeom prst="rect">
            <a:avLst/>
          </a:prstGeom>
        </p:spPr>
        <p:txBody>
          <a:bodyPr anchor="b"/>
          <a:lstStyle>
            <a:lvl1pPr>
              <a:defRPr sz="3000" b="0" i="0">
                <a:solidFill>
                  <a:schemeClr val="tx1">
                    <a:lumMod val="75000"/>
                    <a:lumOff val="25000"/>
                  </a:schemeClr>
                </a:solidFill>
                <a:latin typeface="Montserrat" pitchFamily="2" charset="77"/>
              </a:defRPr>
            </a:lvl1pPr>
          </a:lstStyle>
          <a:p>
            <a:r>
              <a:rPr lang="en-US" dirty="0"/>
              <a:t>Title</a:t>
            </a:r>
            <a:br>
              <a:rPr lang="en-US" dirty="0"/>
            </a:br>
            <a:r>
              <a:rPr lang="en-US" dirty="0"/>
              <a:t>Here</a:t>
            </a:r>
          </a:p>
        </p:txBody>
      </p:sp>
      <p:sp>
        <p:nvSpPr>
          <p:cNvPr id="16" name="Text Placeholder 3">
            <a:extLst>
              <a:ext uri="{FF2B5EF4-FFF2-40B4-BE49-F238E27FC236}">
                <a16:creationId xmlns:a16="http://schemas.microsoft.com/office/drawing/2014/main" id="{F85105FA-DE95-CDDA-63D4-C2758BD83BF0}"/>
              </a:ext>
            </a:extLst>
          </p:cNvPr>
          <p:cNvSpPr>
            <a:spLocks noGrp="1"/>
          </p:cNvSpPr>
          <p:nvPr>
            <p:ph type="body" sz="half" idx="2" hasCustomPrompt="1"/>
          </p:nvPr>
        </p:nvSpPr>
        <p:spPr>
          <a:xfrm>
            <a:off x="839788" y="2340204"/>
            <a:ext cx="3953445" cy="544398"/>
          </a:xfrm>
          <a:prstGeom prst="rect">
            <a:avLst/>
          </a:prstGeom>
        </p:spPr>
        <p:txBody>
          <a:bodyPr/>
          <a:lstStyle>
            <a:lvl1pPr marL="0" indent="0">
              <a:buNone/>
              <a:defRPr sz="1500" b="0" i="0">
                <a:solidFill>
                  <a:srgbClr val="F89F35"/>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17" name="Text Placeholder 3">
            <a:extLst>
              <a:ext uri="{FF2B5EF4-FFF2-40B4-BE49-F238E27FC236}">
                <a16:creationId xmlns:a16="http://schemas.microsoft.com/office/drawing/2014/main" id="{2E4DAAAB-A920-431D-537F-DD07273D5045}"/>
              </a:ext>
            </a:extLst>
          </p:cNvPr>
          <p:cNvSpPr>
            <a:spLocks noGrp="1"/>
          </p:cNvSpPr>
          <p:nvPr>
            <p:ph type="body" sz="half" idx="13" hasCustomPrompt="1"/>
          </p:nvPr>
        </p:nvSpPr>
        <p:spPr>
          <a:xfrm>
            <a:off x="839788" y="2962373"/>
            <a:ext cx="3953445" cy="2967088"/>
          </a:xfrm>
          <a:prstGeom prst="rect">
            <a:avLst/>
          </a:prstGeom>
        </p:spPr>
        <p:txBody>
          <a:bodyPr/>
          <a:lstStyle>
            <a:lvl1pPr marL="0" indent="0">
              <a:buNone/>
              <a:defRPr sz="1300" b="0" i="0">
                <a:solidFill>
                  <a:schemeClr val="tx1">
                    <a:lumMod val="75000"/>
                    <a:lumOff val="25000"/>
                  </a:schemeClr>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Body Text</a:t>
            </a:r>
          </a:p>
        </p:txBody>
      </p:sp>
      <p:sp>
        <p:nvSpPr>
          <p:cNvPr id="21" name="Slide Number Placeholder 5">
            <a:extLst>
              <a:ext uri="{FF2B5EF4-FFF2-40B4-BE49-F238E27FC236}">
                <a16:creationId xmlns:a16="http://schemas.microsoft.com/office/drawing/2014/main" id="{5858AFF3-2E13-FE98-E956-94D14A5E6D03}"/>
              </a:ext>
            </a:extLst>
          </p:cNvPr>
          <p:cNvSpPr txBox="1">
            <a:spLocks/>
          </p:cNvSpPr>
          <p:nvPr userDrawn="1"/>
        </p:nvSpPr>
        <p:spPr>
          <a:xfrm>
            <a:off x="0" y="649287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3CAF4-E0CB-7643-B65C-4C8B1FBA84CB}" type="slidenum">
              <a:rPr lang="en-US" sz="900" b="0" i="0" smtClean="0">
                <a:solidFill>
                  <a:schemeClr val="tx1">
                    <a:lumMod val="75000"/>
                    <a:lumOff val="25000"/>
                  </a:schemeClr>
                </a:solidFill>
                <a:latin typeface="Montserrat" pitchFamily="2" charset="77"/>
                <a:ea typeface="Roboto Condensed Light" panose="02000000000000000000" pitchFamily="2" charset="0"/>
              </a:rPr>
              <a:pPr/>
              <a:t>‹#›</a:t>
            </a:fld>
            <a:endParaRPr lang="en-US" sz="900" b="0" i="0" dirty="0">
              <a:solidFill>
                <a:schemeClr val="tx1">
                  <a:lumMod val="75000"/>
                  <a:lumOff val="25000"/>
                </a:schemeClr>
              </a:solidFill>
              <a:latin typeface="Montserrat" pitchFamily="2" charset="77"/>
              <a:ea typeface="Roboto Condensed Light" panose="02000000000000000000" pitchFamily="2" charset="0"/>
            </a:endParaRPr>
          </a:p>
        </p:txBody>
      </p:sp>
      <p:sp>
        <p:nvSpPr>
          <p:cNvPr id="2" name="Text Placeholder 3">
            <a:extLst>
              <a:ext uri="{FF2B5EF4-FFF2-40B4-BE49-F238E27FC236}">
                <a16:creationId xmlns:a16="http://schemas.microsoft.com/office/drawing/2014/main" id="{EAA8104B-CB9C-9B04-EC31-2131D068DEAF}"/>
              </a:ext>
            </a:extLst>
          </p:cNvPr>
          <p:cNvSpPr>
            <a:spLocks noGrp="1"/>
          </p:cNvSpPr>
          <p:nvPr>
            <p:ph type="body" sz="half" idx="15" hasCustomPrompt="1"/>
          </p:nvPr>
        </p:nvSpPr>
        <p:spPr>
          <a:xfrm>
            <a:off x="9175531" y="784621"/>
            <a:ext cx="2843333" cy="152400"/>
          </a:xfrm>
          <a:prstGeom prst="rect">
            <a:avLst/>
          </a:prstGeom>
        </p:spPr>
        <p:txBody>
          <a:bodyPr/>
          <a:lstStyle>
            <a:lvl1pPr marL="0" indent="0" algn="r">
              <a:lnSpc>
                <a:spcPts val="540"/>
              </a:lnSpc>
              <a:buNone/>
              <a:defRPr sz="800" b="1" i="0">
                <a:solidFill>
                  <a:srgbClr val="3DA358"/>
                </a:solidFill>
                <a:latin typeface="Montserrat Semi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WEBINAR TITLE HERE</a:t>
            </a:r>
          </a:p>
        </p:txBody>
      </p:sp>
      <p:sp>
        <p:nvSpPr>
          <p:cNvPr id="4" name="Text Placeholder 3">
            <a:extLst>
              <a:ext uri="{FF2B5EF4-FFF2-40B4-BE49-F238E27FC236}">
                <a16:creationId xmlns:a16="http://schemas.microsoft.com/office/drawing/2014/main" id="{7AD3EF34-2933-F9D6-83E3-DEA92DE88E75}"/>
              </a:ext>
            </a:extLst>
          </p:cNvPr>
          <p:cNvSpPr>
            <a:spLocks noGrp="1"/>
          </p:cNvSpPr>
          <p:nvPr>
            <p:ph type="body" sz="half" idx="16" hasCustomPrompt="1"/>
          </p:nvPr>
        </p:nvSpPr>
        <p:spPr>
          <a:xfrm>
            <a:off x="9175531" y="937020"/>
            <a:ext cx="2843333" cy="231261"/>
          </a:xfrm>
          <a:prstGeom prst="rect">
            <a:avLst/>
          </a:prstGeom>
        </p:spPr>
        <p:txBody>
          <a:bodyPr/>
          <a:lstStyle>
            <a:lvl1pPr marL="0" indent="0" algn="r">
              <a:lnSpc>
                <a:spcPts val="540"/>
              </a:lnSpc>
              <a:buNone/>
              <a:defRPr sz="900" b="0" i="0">
                <a:solidFill>
                  <a:schemeClr val="tx1">
                    <a:lumMod val="75000"/>
                    <a:lumOff val="25000"/>
                  </a:schemeClr>
                </a:solidFill>
                <a:latin typeface="Montserrat Extra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PARTNER CIRCLE MEMBER NAME HERE</a:t>
            </a:r>
          </a:p>
        </p:txBody>
      </p:sp>
      <p:pic>
        <p:nvPicPr>
          <p:cNvPr id="5" name="Picture 4">
            <a:extLst>
              <a:ext uri="{FF2B5EF4-FFF2-40B4-BE49-F238E27FC236}">
                <a16:creationId xmlns:a16="http://schemas.microsoft.com/office/drawing/2014/main" id="{5917F34C-BA42-BB46-2B21-9B7773AFA5A1}"/>
              </a:ext>
            </a:extLst>
          </p:cNvPr>
          <p:cNvPicPr>
            <a:picLocks noChangeAspect="1"/>
          </p:cNvPicPr>
          <p:nvPr userDrawn="1"/>
        </p:nvPicPr>
        <p:blipFill>
          <a:blip r:embed="rId2"/>
          <a:srcRect/>
          <a:stretch/>
        </p:blipFill>
        <p:spPr>
          <a:xfrm>
            <a:off x="10617532" y="165370"/>
            <a:ext cx="1401261" cy="478224"/>
          </a:xfrm>
          <a:prstGeom prst="rect">
            <a:avLst/>
          </a:prstGeom>
        </p:spPr>
      </p:pic>
    </p:spTree>
    <p:extLst>
      <p:ext uri="{BB962C8B-B14F-4D97-AF65-F5344CB8AC3E}">
        <p14:creationId xmlns:p14="http://schemas.microsoft.com/office/powerpoint/2010/main" val="71319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b Picture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E184062-13C4-B69D-A97A-4330882C5D84}"/>
              </a:ext>
            </a:extLst>
          </p:cNvPr>
          <p:cNvSpPr>
            <a:spLocks noGrp="1"/>
          </p:cNvSpPr>
          <p:nvPr>
            <p:ph type="title" hasCustomPrompt="1"/>
          </p:nvPr>
        </p:nvSpPr>
        <p:spPr>
          <a:xfrm>
            <a:off x="839787" y="1348033"/>
            <a:ext cx="10840011" cy="541811"/>
          </a:xfrm>
          <a:prstGeom prst="rect">
            <a:avLst/>
          </a:prstGeom>
        </p:spPr>
        <p:txBody>
          <a:bodyPr anchor="b"/>
          <a:lstStyle>
            <a:lvl1pPr>
              <a:defRPr sz="3000" b="0" i="0">
                <a:solidFill>
                  <a:schemeClr val="tx1">
                    <a:lumMod val="75000"/>
                    <a:lumOff val="25000"/>
                  </a:schemeClr>
                </a:solidFill>
                <a:latin typeface="Montserrat" pitchFamily="2" charset="77"/>
              </a:defRPr>
            </a:lvl1pPr>
          </a:lstStyle>
          <a:p>
            <a:r>
              <a:rPr lang="en-US" dirty="0"/>
              <a:t>Title Here</a:t>
            </a:r>
          </a:p>
        </p:txBody>
      </p:sp>
      <p:grpSp>
        <p:nvGrpSpPr>
          <p:cNvPr id="9" name="Group 8">
            <a:extLst>
              <a:ext uri="{FF2B5EF4-FFF2-40B4-BE49-F238E27FC236}">
                <a16:creationId xmlns:a16="http://schemas.microsoft.com/office/drawing/2014/main" id="{DE9A07A0-1484-DB26-E5F1-FBCB86A40842}"/>
              </a:ext>
            </a:extLst>
          </p:cNvPr>
          <p:cNvGrpSpPr/>
          <p:nvPr userDrawn="1"/>
        </p:nvGrpSpPr>
        <p:grpSpPr>
          <a:xfrm>
            <a:off x="580250" y="1508288"/>
            <a:ext cx="107913" cy="390983"/>
            <a:chOff x="2921891" y="2109355"/>
            <a:chExt cx="107913" cy="390983"/>
          </a:xfrm>
        </p:grpSpPr>
        <p:sp>
          <p:nvSpPr>
            <p:cNvPr id="10" name="Oval 9">
              <a:extLst>
                <a:ext uri="{FF2B5EF4-FFF2-40B4-BE49-F238E27FC236}">
                  <a16:creationId xmlns:a16="http://schemas.microsoft.com/office/drawing/2014/main" id="{B40695E1-8150-7FEE-CF60-58D9BEECF699}"/>
                </a:ext>
              </a:extLst>
            </p:cNvPr>
            <p:cNvSpPr/>
            <p:nvPr userDrawn="1"/>
          </p:nvSpPr>
          <p:spPr>
            <a:xfrm>
              <a:off x="2921891" y="2109355"/>
              <a:ext cx="107913" cy="107913"/>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1" name="Oval 10">
              <a:extLst>
                <a:ext uri="{FF2B5EF4-FFF2-40B4-BE49-F238E27FC236}">
                  <a16:creationId xmlns:a16="http://schemas.microsoft.com/office/drawing/2014/main" id="{CF8CF3C4-EAEE-BBED-FEF4-86EDA34392A0}"/>
                </a:ext>
              </a:extLst>
            </p:cNvPr>
            <p:cNvSpPr/>
            <p:nvPr userDrawn="1"/>
          </p:nvSpPr>
          <p:spPr>
            <a:xfrm>
              <a:off x="2921891" y="2250890"/>
              <a:ext cx="107913" cy="10791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Oval 11">
              <a:extLst>
                <a:ext uri="{FF2B5EF4-FFF2-40B4-BE49-F238E27FC236}">
                  <a16:creationId xmlns:a16="http://schemas.microsoft.com/office/drawing/2014/main" id="{955BA383-DAE3-39B3-739F-3F6D7FF34F00}"/>
                </a:ext>
              </a:extLst>
            </p:cNvPr>
            <p:cNvSpPr/>
            <p:nvPr userDrawn="1"/>
          </p:nvSpPr>
          <p:spPr>
            <a:xfrm>
              <a:off x="2921891" y="2392425"/>
              <a:ext cx="107913" cy="107913"/>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cxnSp>
        <p:nvCxnSpPr>
          <p:cNvPr id="13" name="Straight Connector 12">
            <a:extLst>
              <a:ext uri="{FF2B5EF4-FFF2-40B4-BE49-F238E27FC236}">
                <a16:creationId xmlns:a16="http://schemas.microsoft.com/office/drawing/2014/main" id="{F3DBD5AB-8D16-381C-6195-B6E45B830CEC}"/>
              </a:ext>
            </a:extLst>
          </p:cNvPr>
          <p:cNvCxnSpPr>
            <a:cxnSpLocks/>
          </p:cNvCxnSpPr>
          <p:nvPr userDrawn="1"/>
        </p:nvCxnSpPr>
        <p:spPr>
          <a:xfrm>
            <a:off x="753064" y="1508288"/>
            <a:ext cx="0" cy="4421172"/>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2" name="Picture Placeholder 2">
            <a:extLst>
              <a:ext uri="{FF2B5EF4-FFF2-40B4-BE49-F238E27FC236}">
                <a16:creationId xmlns:a16="http://schemas.microsoft.com/office/drawing/2014/main" id="{0A2D8AC7-5BB4-DBDF-BE95-0184D9AEF45F}"/>
              </a:ext>
            </a:extLst>
          </p:cNvPr>
          <p:cNvSpPr>
            <a:spLocks noGrp="1"/>
          </p:cNvSpPr>
          <p:nvPr>
            <p:ph type="pic" idx="1"/>
          </p:nvPr>
        </p:nvSpPr>
        <p:spPr>
          <a:xfrm>
            <a:off x="839789" y="2573518"/>
            <a:ext cx="10840019" cy="38084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3">
            <a:extLst>
              <a:ext uri="{FF2B5EF4-FFF2-40B4-BE49-F238E27FC236}">
                <a16:creationId xmlns:a16="http://schemas.microsoft.com/office/drawing/2014/main" id="{E26C9D95-61EE-EE73-6F3E-F173391ACCB5}"/>
              </a:ext>
            </a:extLst>
          </p:cNvPr>
          <p:cNvSpPr>
            <a:spLocks noGrp="1"/>
          </p:cNvSpPr>
          <p:nvPr>
            <p:ph type="body" sz="half" idx="2" hasCustomPrompt="1"/>
          </p:nvPr>
        </p:nvSpPr>
        <p:spPr>
          <a:xfrm>
            <a:off x="839788" y="1929908"/>
            <a:ext cx="10840004" cy="407939"/>
          </a:xfrm>
          <a:prstGeom prst="rect">
            <a:avLst/>
          </a:prstGeom>
        </p:spPr>
        <p:txBody>
          <a:bodyPr/>
          <a:lstStyle>
            <a:lvl1pPr marL="0" indent="0">
              <a:buNone/>
              <a:defRPr sz="1500" b="0" i="0">
                <a:solidFill>
                  <a:srgbClr val="F89F35"/>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17" name="Slide Number Placeholder 5">
            <a:extLst>
              <a:ext uri="{FF2B5EF4-FFF2-40B4-BE49-F238E27FC236}">
                <a16:creationId xmlns:a16="http://schemas.microsoft.com/office/drawing/2014/main" id="{12712E9E-ACC8-59C7-2AC4-09D963D17BC4}"/>
              </a:ext>
            </a:extLst>
          </p:cNvPr>
          <p:cNvSpPr txBox="1">
            <a:spLocks/>
          </p:cNvSpPr>
          <p:nvPr userDrawn="1"/>
        </p:nvSpPr>
        <p:spPr>
          <a:xfrm>
            <a:off x="0" y="649287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3CAF4-E0CB-7643-B65C-4C8B1FBA84CB}" type="slidenum">
              <a:rPr lang="en-US" sz="900" b="0" i="0" smtClean="0">
                <a:solidFill>
                  <a:schemeClr val="tx1">
                    <a:lumMod val="75000"/>
                    <a:lumOff val="25000"/>
                  </a:schemeClr>
                </a:solidFill>
                <a:latin typeface="Montserrat" pitchFamily="2" charset="77"/>
                <a:ea typeface="Roboto Condensed Light" panose="02000000000000000000" pitchFamily="2" charset="0"/>
              </a:rPr>
              <a:pPr/>
              <a:t>‹#›</a:t>
            </a:fld>
            <a:endParaRPr lang="en-US" sz="900" b="0" i="0" dirty="0">
              <a:solidFill>
                <a:schemeClr val="tx1">
                  <a:lumMod val="75000"/>
                  <a:lumOff val="25000"/>
                </a:schemeClr>
              </a:solidFill>
              <a:latin typeface="Montserrat" pitchFamily="2" charset="77"/>
              <a:ea typeface="Roboto Condensed Light" panose="02000000000000000000" pitchFamily="2" charset="0"/>
            </a:endParaRPr>
          </a:p>
        </p:txBody>
      </p:sp>
      <p:sp>
        <p:nvSpPr>
          <p:cNvPr id="4" name="Text Placeholder 3">
            <a:extLst>
              <a:ext uri="{FF2B5EF4-FFF2-40B4-BE49-F238E27FC236}">
                <a16:creationId xmlns:a16="http://schemas.microsoft.com/office/drawing/2014/main" id="{3D2E39D0-02C7-A32C-46B0-496DC05D44FD}"/>
              </a:ext>
            </a:extLst>
          </p:cNvPr>
          <p:cNvSpPr>
            <a:spLocks noGrp="1"/>
          </p:cNvSpPr>
          <p:nvPr>
            <p:ph type="body" sz="half" idx="15" hasCustomPrompt="1"/>
          </p:nvPr>
        </p:nvSpPr>
        <p:spPr>
          <a:xfrm>
            <a:off x="9175531" y="784621"/>
            <a:ext cx="2843333" cy="152400"/>
          </a:xfrm>
          <a:prstGeom prst="rect">
            <a:avLst/>
          </a:prstGeom>
        </p:spPr>
        <p:txBody>
          <a:bodyPr/>
          <a:lstStyle>
            <a:lvl1pPr marL="0" indent="0" algn="r">
              <a:lnSpc>
                <a:spcPts val="540"/>
              </a:lnSpc>
              <a:buNone/>
              <a:defRPr sz="800" b="1" i="0">
                <a:solidFill>
                  <a:srgbClr val="3DA358"/>
                </a:solidFill>
                <a:latin typeface="Montserrat Semi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WEBINAR TITLE HERE</a:t>
            </a:r>
          </a:p>
        </p:txBody>
      </p:sp>
      <p:sp>
        <p:nvSpPr>
          <p:cNvPr id="5" name="Text Placeholder 3">
            <a:extLst>
              <a:ext uri="{FF2B5EF4-FFF2-40B4-BE49-F238E27FC236}">
                <a16:creationId xmlns:a16="http://schemas.microsoft.com/office/drawing/2014/main" id="{6437EC43-8634-A57E-1B94-0390F702A50A}"/>
              </a:ext>
            </a:extLst>
          </p:cNvPr>
          <p:cNvSpPr>
            <a:spLocks noGrp="1"/>
          </p:cNvSpPr>
          <p:nvPr>
            <p:ph type="body" sz="half" idx="16" hasCustomPrompt="1"/>
          </p:nvPr>
        </p:nvSpPr>
        <p:spPr>
          <a:xfrm>
            <a:off x="9175531" y="937020"/>
            <a:ext cx="2843333" cy="231261"/>
          </a:xfrm>
          <a:prstGeom prst="rect">
            <a:avLst/>
          </a:prstGeom>
        </p:spPr>
        <p:txBody>
          <a:bodyPr/>
          <a:lstStyle>
            <a:lvl1pPr marL="0" indent="0" algn="r">
              <a:lnSpc>
                <a:spcPts val="540"/>
              </a:lnSpc>
              <a:buNone/>
              <a:defRPr sz="900" b="0" i="0">
                <a:solidFill>
                  <a:schemeClr val="tx1">
                    <a:lumMod val="75000"/>
                    <a:lumOff val="25000"/>
                  </a:schemeClr>
                </a:solidFill>
                <a:latin typeface="Montserrat Extra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PARTNER CIRCLE MEMBER NAME HERE</a:t>
            </a:r>
          </a:p>
        </p:txBody>
      </p:sp>
      <p:pic>
        <p:nvPicPr>
          <p:cNvPr id="7" name="Picture 6">
            <a:extLst>
              <a:ext uri="{FF2B5EF4-FFF2-40B4-BE49-F238E27FC236}">
                <a16:creationId xmlns:a16="http://schemas.microsoft.com/office/drawing/2014/main" id="{25DDCDB9-2D81-9F62-9269-F81A770ED1C4}"/>
              </a:ext>
            </a:extLst>
          </p:cNvPr>
          <p:cNvPicPr>
            <a:picLocks noChangeAspect="1"/>
          </p:cNvPicPr>
          <p:nvPr userDrawn="1"/>
        </p:nvPicPr>
        <p:blipFill>
          <a:blip r:embed="rId2"/>
          <a:srcRect/>
          <a:stretch/>
        </p:blipFill>
        <p:spPr>
          <a:xfrm>
            <a:off x="10617532" y="165370"/>
            <a:ext cx="1401261" cy="478224"/>
          </a:xfrm>
          <a:prstGeom prst="rect">
            <a:avLst/>
          </a:prstGeom>
        </p:spPr>
      </p:pic>
    </p:spTree>
    <p:extLst>
      <p:ext uri="{BB962C8B-B14F-4D97-AF65-F5344CB8AC3E}">
        <p14:creationId xmlns:p14="http://schemas.microsoft.com/office/powerpoint/2010/main" val="3662253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_Picture with Caption">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0A2D8AC7-5BB4-DBDF-BE95-0184D9AEF45F}"/>
              </a:ext>
            </a:extLst>
          </p:cNvPr>
          <p:cNvSpPr>
            <a:spLocks noGrp="1"/>
          </p:cNvSpPr>
          <p:nvPr>
            <p:ph type="pic" idx="1"/>
          </p:nvPr>
        </p:nvSpPr>
        <p:spPr>
          <a:xfrm>
            <a:off x="1496902" y="2361090"/>
            <a:ext cx="2373189" cy="214604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Picture Placeholder 2">
            <a:extLst>
              <a:ext uri="{FF2B5EF4-FFF2-40B4-BE49-F238E27FC236}">
                <a16:creationId xmlns:a16="http://schemas.microsoft.com/office/drawing/2014/main" id="{51DEB38E-1058-D264-DAA8-B6695D7BAA91}"/>
              </a:ext>
            </a:extLst>
          </p:cNvPr>
          <p:cNvSpPr>
            <a:spLocks noGrp="1"/>
          </p:cNvSpPr>
          <p:nvPr>
            <p:ph type="pic" idx="10"/>
          </p:nvPr>
        </p:nvSpPr>
        <p:spPr>
          <a:xfrm>
            <a:off x="4909405" y="2361090"/>
            <a:ext cx="2373189" cy="214604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Picture Placeholder 2">
            <a:extLst>
              <a:ext uri="{FF2B5EF4-FFF2-40B4-BE49-F238E27FC236}">
                <a16:creationId xmlns:a16="http://schemas.microsoft.com/office/drawing/2014/main" id="{3AFF4349-E705-0656-4387-26A597E75C26}"/>
              </a:ext>
            </a:extLst>
          </p:cNvPr>
          <p:cNvSpPr>
            <a:spLocks noGrp="1"/>
          </p:cNvSpPr>
          <p:nvPr>
            <p:ph type="pic" idx="11"/>
          </p:nvPr>
        </p:nvSpPr>
        <p:spPr>
          <a:xfrm>
            <a:off x="8321908" y="2361090"/>
            <a:ext cx="2373189" cy="214604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3">
            <a:extLst>
              <a:ext uri="{FF2B5EF4-FFF2-40B4-BE49-F238E27FC236}">
                <a16:creationId xmlns:a16="http://schemas.microsoft.com/office/drawing/2014/main" id="{EFD5847A-3E75-22A5-E145-066AF5D4D92C}"/>
              </a:ext>
            </a:extLst>
          </p:cNvPr>
          <p:cNvSpPr>
            <a:spLocks noGrp="1"/>
          </p:cNvSpPr>
          <p:nvPr>
            <p:ph type="body" sz="half" idx="13" hasCustomPrompt="1"/>
          </p:nvPr>
        </p:nvSpPr>
        <p:spPr>
          <a:xfrm>
            <a:off x="1496902" y="4691227"/>
            <a:ext cx="2373186" cy="543495"/>
          </a:xfrm>
          <a:prstGeom prst="rect">
            <a:avLst/>
          </a:prstGeom>
        </p:spPr>
        <p:txBody>
          <a:bodyPr/>
          <a:lstStyle>
            <a:lvl1pPr marL="0" indent="0">
              <a:lnSpc>
                <a:spcPts val="1020"/>
              </a:lnSpc>
              <a:buNone/>
              <a:defRPr sz="1800" b="0" i="0">
                <a:solidFill>
                  <a:srgbClr val="F89F35"/>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MODERATOR</a:t>
            </a:r>
          </a:p>
          <a:p>
            <a:pPr lvl="0"/>
            <a:r>
              <a:rPr lang="en-US" dirty="0"/>
              <a:t>NAME</a:t>
            </a:r>
          </a:p>
        </p:txBody>
      </p:sp>
      <p:sp>
        <p:nvSpPr>
          <p:cNvPr id="19" name="Slide Number Placeholder 5">
            <a:extLst>
              <a:ext uri="{FF2B5EF4-FFF2-40B4-BE49-F238E27FC236}">
                <a16:creationId xmlns:a16="http://schemas.microsoft.com/office/drawing/2014/main" id="{448DBC9E-3939-D715-350D-D7AD300AFBA7}"/>
              </a:ext>
            </a:extLst>
          </p:cNvPr>
          <p:cNvSpPr txBox="1">
            <a:spLocks/>
          </p:cNvSpPr>
          <p:nvPr userDrawn="1"/>
        </p:nvSpPr>
        <p:spPr>
          <a:xfrm>
            <a:off x="0" y="649287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3CAF4-E0CB-7643-B65C-4C8B1FBA84CB}" type="slidenum">
              <a:rPr lang="en-US" sz="900" b="0" i="0" smtClean="0">
                <a:solidFill>
                  <a:schemeClr val="tx1">
                    <a:lumMod val="75000"/>
                    <a:lumOff val="25000"/>
                  </a:schemeClr>
                </a:solidFill>
                <a:latin typeface="Montserrat" pitchFamily="2" charset="77"/>
                <a:ea typeface="Roboto Condensed Light" panose="02000000000000000000" pitchFamily="2" charset="0"/>
              </a:rPr>
              <a:pPr/>
              <a:t>‹#›</a:t>
            </a:fld>
            <a:endParaRPr lang="en-US" sz="900" b="0" i="0" dirty="0">
              <a:solidFill>
                <a:schemeClr val="tx1">
                  <a:lumMod val="75000"/>
                  <a:lumOff val="25000"/>
                </a:schemeClr>
              </a:solidFill>
              <a:latin typeface="Montserrat" pitchFamily="2" charset="77"/>
              <a:ea typeface="Roboto Condensed Light" panose="02000000000000000000" pitchFamily="2" charset="0"/>
            </a:endParaRPr>
          </a:p>
        </p:txBody>
      </p:sp>
      <p:sp>
        <p:nvSpPr>
          <p:cNvPr id="3" name="Title 1">
            <a:extLst>
              <a:ext uri="{FF2B5EF4-FFF2-40B4-BE49-F238E27FC236}">
                <a16:creationId xmlns:a16="http://schemas.microsoft.com/office/drawing/2014/main" id="{35940E3C-6C8C-4A97-F8E6-ECD723498BDF}"/>
              </a:ext>
            </a:extLst>
          </p:cNvPr>
          <p:cNvSpPr>
            <a:spLocks noGrp="1"/>
          </p:cNvSpPr>
          <p:nvPr>
            <p:ph type="title" hasCustomPrompt="1"/>
          </p:nvPr>
        </p:nvSpPr>
        <p:spPr>
          <a:xfrm>
            <a:off x="839787" y="1348033"/>
            <a:ext cx="10840011" cy="541811"/>
          </a:xfrm>
          <a:prstGeom prst="rect">
            <a:avLst/>
          </a:prstGeom>
        </p:spPr>
        <p:txBody>
          <a:bodyPr anchor="b"/>
          <a:lstStyle>
            <a:lvl1pPr>
              <a:defRPr sz="3000" b="0" i="0">
                <a:solidFill>
                  <a:schemeClr val="tx1">
                    <a:lumMod val="75000"/>
                    <a:lumOff val="25000"/>
                  </a:schemeClr>
                </a:solidFill>
                <a:latin typeface="Montserrat" pitchFamily="2" charset="77"/>
              </a:defRPr>
            </a:lvl1pPr>
          </a:lstStyle>
          <a:p>
            <a:r>
              <a:rPr lang="en-US" dirty="0"/>
              <a:t>Presenters</a:t>
            </a:r>
          </a:p>
        </p:txBody>
      </p:sp>
      <p:grpSp>
        <p:nvGrpSpPr>
          <p:cNvPr id="16" name="Group 15">
            <a:extLst>
              <a:ext uri="{FF2B5EF4-FFF2-40B4-BE49-F238E27FC236}">
                <a16:creationId xmlns:a16="http://schemas.microsoft.com/office/drawing/2014/main" id="{60FF2CEF-EC56-1CF9-C74C-94B3925A30CC}"/>
              </a:ext>
            </a:extLst>
          </p:cNvPr>
          <p:cNvGrpSpPr/>
          <p:nvPr userDrawn="1"/>
        </p:nvGrpSpPr>
        <p:grpSpPr>
          <a:xfrm>
            <a:off x="580250" y="1508288"/>
            <a:ext cx="107913" cy="390983"/>
            <a:chOff x="2921891" y="2109355"/>
            <a:chExt cx="107913" cy="390983"/>
          </a:xfrm>
        </p:grpSpPr>
        <p:sp>
          <p:nvSpPr>
            <p:cNvPr id="18" name="Oval 17">
              <a:extLst>
                <a:ext uri="{FF2B5EF4-FFF2-40B4-BE49-F238E27FC236}">
                  <a16:creationId xmlns:a16="http://schemas.microsoft.com/office/drawing/2014/main" id="{E9A0EB2E-C34F-5143-60B9-C701986C355B}"/>
                </a:ext>
              </a:extLst>
            </p:cNvPr>
            <p:cNvSpPr/>
            <p:nvPr userDrawn="1"/>
          </p:nvSpPr>
          <p:spPr>
            <a:xfrm>
              <a:off x="2921891" y="2109355"/>
              <a:ext cx="107913" cy="107913"/>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0" name="Oval 19">
              <a:extLst>
                <a:ext uri="{FF2B5EF4-FFF2-40B4-BE49-F238E27FC236}">
                  <a16:creationId xmlns:a16="http://schemas.microsoft.com/office/drawing/2014/main" id="{6A6C3A19-CCCB-ADF6-A4DC-63BDA65B7C58}"/>
                </a:ext>
              </a:extLst>
            </p:cNvPr>
            <p:cNvSpPr/>
            <p:nvPr userDrawn="1"/>
          </p:nvSpPr>
          <p:spPr>
            <a:xfrm>
              <a:off x="2921891" y="2250890"/>
              <a:ext cx="107913" cy="10791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1" name="Oval 20">
              <a:extLst>
                <a:ext uri="{FF2B5EF4-FFF2-40B4-BE49-F238E27FC236}">
                  <a16:creationId xmlns:a16="http://schemas.microsoft.com/office/drawing/2014/main" id="{2E226B21-7510-C325-5C66-F699E2FFDCA9}"/>
                </a:ext>
              </a:extLst>
            </p:cNvPr>
            <p:cNvSpPr/>
            <p:nvPr userDrawn="1"/>
          </p:nvSpPr>
          <p:spPr>
            <a:xfrm>
              <a:off x="2921891" y="2392425"/>
              <a:ext cx="107913" cy="107913"/>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cxnSp>
        <p:nvCxnSpPr>
          <p:cNvPr id="22" name="Straight Connector 21">
            <a:extLst>
              <a:ext uri="{FF2B5EF4-FFF2-40B4-BE49-F238E27FC236}">
                <a16:creationId xmlns:a16="http://schemas.microsoft.com/office/drawing/2014/main" id="{B412F19B-4A4D-E33B-8F9C-4739176068A6}"/>
              </a:ext>
            </a:extLst>
          </p:cNvPr>
          <p:cNvCxnSpPr>
            <a:cxnSpLocks/>
          </p:cNvCxnSpPr>
          <p:nvPr userDrawn="1"/>
        </p:nvCxnSpPr>
        <p:spPr>
          <a:xfrm>
            <a:off x="753064" y="1508288"/>
            <a:ext cx="0" cy="4421172"/>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17" name="Text Placeholder 3">
            <a:extLst>
              <a:ext uri="{FF2B5EF4-FFF2-40B4-BE49-F238E27FC236}">
                <a16:creationId xmlns:a16="http://schemas.microsoft.com/office/drawing/2014/main" id="{44218DD7-D824-EF80-D9E4-1A5B829D1702}"/>
              </a:ext>
            </a:extLst>
          </p:cNvPr>
          <p:cNvSpPr>
            <a:spLocks noGrp="1"/>
          </p:cNvSpPr>
          <p:nvPr>
            <p:ph type="body" sz="half" idx="18" hasCustomPrompt="1"/>
          </p:nvPr>
        </p:nvSpPr>
        <p:spPr>
          <a:xfrm>
            <a:off x="1496902" y="5415605"/>
            <a:ext cx="2373186" cy="711413"/>
          </a:xfrm>
          <a:prstGeom prst="rect">
            <a:avLst/>
          </a:prstGeom>
        </p:spPr>
        <p:txBody>
          <a:bodyPr/>
          <a:lstStyle>
            <a:lvl1pPr marL="0" indent="0">
              <a:lnSpc>
                <a:spcPts val="880"/>
              </a:lnSpc>
              <a:buNone/>
              <a:defRPr sz="1400" b="0" i="0">
                <a:solidFill>
                  <a:schemeClr val="tx1">
                    <a:lumMod val="75000"/>
                    <a:lumOff val="25000"/>
                  </a:schemeClr>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Speaker Title</a:t>
            </a:r>
          </a:p>
          <a:p>
            <a:pPr lvl="0"/>
            <a:r>
              <a:rPr lang="en-US" dirty="0"/>
              <a:t>Speaker Company</a:t>
            </a:r>
          </a:p>
          <a:p>
            <a:pPr lvl="0"/>
            <a:r>
              <a:rPr lang="en-US" dirty="0"/>
              <a:t>Speaker Country</a:t>
            </a:r>
          </a:p>
        </p:txBody>
      </p:sp>
      <p:sp>
        <p:nvSpPr>
          <p:cNvPr id="26" name="Text Placeholder 3">
            <a:extLst>
              <a:ext uri="{FF2B5EF4-FFF2-40B4-BE49-F238E27FC236}">
                <a16:creationId xmlns:a16="http://schemas.microsoft.com/office/drawing/2014/main" id="{1A6B58DA-8B20-0A34-F360-78F0661297CC}"/>
              </a:ext>
            </a:extLst>
          </p:cNvPr>
          <p:cNvSpPr>
            <a:spLocks noGrp="1"/>
          </p:cNvSpPr>
          <p:nvPr>
            <p:ph type="body" sz="half" idx="21" hasCustomPrompt="1"/>
          </p:nvPr>
        </p:nvSpPr>
        <p:spPr>
          <a:xfrm>
            <a:off x="4908696" y="4701059"/>
            <a:ext cx="2373186" cy="543495"/>
          </a:xfrm>
          <a:prstGeom prst="rect">
            <a:avLst/>
          </a:prstGeom>
        </p:spPr>
        <p:txBody>
          <a:bodyPr/>
          <a:lstStyle>
            <a:lvl1pPr marL="0" indent="0">
              <a:lnSpc>
                <a:spcPts val="1020"/>
              </a:lnSpc>
              <a:buNone/>
              <a:defRPr sz="1800" b="0" i="0">
                <a:solidFill>
                  <a:srgbClr val="F89F35"/>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MODERATOR</a:t>
            </a:r>
          </a:p>
          <a:p>
            <a:pPr lvl="0"/>
            <a:r>
              <a:rPr lang="en-US" dirty="0"/>
              <a:t>NAME</a:t>
            </a:r>
          </a:p>
        </p:txBody>
      </p:sp>
      <p:sp>
        <p:nvSpPr>
          <p:cNvPr id="30" name="Text Placeholder 3">
            <a:extLst>
              <a:ext uri="{FF2B5EF4-FFF2-40B4-BE49-F238E27FC236}">
                <a16:creationId xmlns:a16="http://schemas.microsoft.com/office/drawing/2014/main" id="{2A5E4DAE-B9CA-E224-6BD4-ACE93EA4AB97}"/>
              </a:ext>
            </a:extLst>
          </p:cNvPr>
          <p:cNvSpPr>
            <a:spLocks noGrp="1"/>
          </p:cNvSpPr>
          <p:nvPr>
            <p:ph type="body" sz="half" idx="22" hasCustomPrompt="1"/>
          </p:nvPr>
        </p:nvSpPr>
        <p:spPr>
          <a:xfrm>
            <a:off x="8320490" y="4701059"/>
            <a:ext cx="2373186" cy="543495"/>
          </a:xfrm>
          <a:prstGeom prst="rect">
            <a:avLst/>
          </a:prstGeom>
        </p:spPr>
        <p:txBody>
          <a:bodyPr/>
          <a:lstStyle>
            <a:lvl1pPr marL="0" indent="0">
              <a:lnSpc>
                <a:spcPts val="1020"/>
              </a:lnSpc>
              <a:buNone/>
              <a:defRPr sz="1800" b="0" i="0">
                <a:solidFill>
                  <a:srgbClr val="F89F35"/>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MODERATOR</a:t>
            </a:r>
          </a:p>
          <a:p>
            <a:pPr lvl="0"/>
            <a:r>
              <a:rPr lang="en-US" dirty="0"/>
              <a:t>NAME</a:t>
            </a:r>
          </a:p>
        </p:txBody>
      </p:sp>
      <p:sp>
        <p:nvSpPr>
          <p:cNvPr id="31" name="Text Placeholder 3">
            <a:extLst>
              <a:ext uri="{FF2B5EF4-FFF2-40B4-BE49-F238E27FC236}">
                <a16:creationId xmlns:a16="http://schemas.microsoft.com/office/drawing/2014/main" id="{E9ADB875-42BA-23B8-9DEF-36FC8483D230}"/>
              </a:ext>
            </a:extLst>
          </p:cNvPr>
          <p:cNvSpPr>
            <a:spLocks noGrp="1"/>
          </p:cNvSpPr>
          <p:nvPr>
            <p:ph type="body" sz="half" idx="23" hasCustomPrompt="1"/>
          </p:nvPr>
        </p:nvSpPr>
        <p:spPr>
          <a:xfrm>
            <a:off x="4908696" y="5415605"/>
            <a:ext cx="2373186" cy="711413"/>
          </a:xfrm>
          <a:prstGeom prst="rect">
            <a:avLst/>
          </a:prstGeom>
        </p:spPr>
        <p:txBody>
          <a:bodyPr/>
          <a:lstStyle>
            <a:lvl1pPr marL="0" indent="0">
              <a:lnSpc>
                <a:spcPts val="880"/>
              </a:lnSpc>
              <a:buNone/>
              <a:defRPr sz="1400" b="0" i="0">
                <a:solidFill>
                  <a:schemeClr val="tx1">
                    <a:lumMod val="75000"/>
                    <a:lumOff val="25000"/>
                  </a:schemeClr>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Speaker Title</a:t>
            </a:r>
          </a:p>
          <a:p>
            <a:pPr lvl="0"/>
            <a:r>
              <a:rPr lang="en-US" dirty="0"/>
              <a:t>Speaker Company</a:t>
            </a:r>
          </a:p>
          <a:p>
            <a:pPr lvl="0"/>
            <a:r>
              <a:rPr lang="en-US" dirty="0"/>
              <a:t>Speaker Country</a:t>
            </a:r>
          </a:p>
        </p:txBody>
      </p:sp>
      <p:sp>
        <p:nvSpPr>
          <p:cNvPr id="32" name="Text Placeholder 3">
            <a:extLst>
              <a:ext uri="{FF2B5EF4-FFF2-40B4-BE49-F238E27FC236}">
                <a16:creationId xmlns:a16="http://schemas.microsoft.com/office/drawing/2014/main" id="{7FE6F8BD-7694-DB9B-F1B1-D03F0356B7DB}"/>
              </a:ext>
            </a:extLst>
          </p:cNvPr>
          <p:cNvSpPr>
            <a:spLocks noGrp="1"/>
          </p:cNvSpPr>
          <p:nvPr>
            <p:ph type="body" sz="half" idx="24" hasCustomPrompt="1"/>
          </p:nvPr>
        </p:nvSpPr>
        <p:spPr>
          <a:xfrm>
            <a:off x="8320490" y="5415605"/>
            <a:ext cx="2373186" cy="711413"/>
          </a:xfrm>
          <a:prstGeom prst="rect">
            <a:avLst/>
          </a:prstGeom>
        </p:spPr>
        <p:txBody>
          <a:bodyPr/>
          <a:lstStyle>
            <a:lvl1pPr marL="0" indent="0">
              <a:lnSpc>
                <a:spcPts val="880"/>
              </a:lnSpc>
              <a:buNone/>
              <a:defRPr sz="1400" b="0" i="0">
                <a:solidFill>
                  <a:schemeClr val="tx1">
                    <a:lumMod val="75000"/>
                    <a:lumOff val="25000"/>
                  </a:schemeClr>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Speaker Title</a:t>
            </a:r>
          </a:p>
          <a:p>
            <a:pPr lvl="0"/>
            <a:r>
              <a:rPr lang="en-US" dirty="0"/>
              <a:t>Speaker Company</a:t>
            </a:r>
          </a:p>
          <a:p>
            <a:pPr lvl="0"/>
            <a:r>
              <a:rPr lang="en-US" dirty="0"/>
              <a:t>Speaker Country</a:t>
            </a:r>
          </a:p>
        </p:txBody>
      </p:sp>
      <p:sp>
        <p:nvSpPr>
          <p:cNvPr id="6" name="Text Placeholder 3">
            <a:extLst>
              <a:ext uri="{FF2B5EF4-FFF2-40B4-BE49-F238E27FC236}">
                <a16:creationId xmlns:a16="http://schemas.microsoft.com/office/drawing/2014/main" id="{5F156E36-0773-871E-FB41-2C444398BF7F}"/>
              </a:ext>
            </a:extLst>
          </p:cNvPr>
          <p:cNvSpPr>
            <a:spLocks noGrp="1"/>
          </p:cNvSpPr>
          <p:nvPr>
            <p:ph type="body" sz="half" idx="15" hasCustomPrompt="1"/>
          </p:nvPr>
        </p:nvSpPr>
        <p:spPr>
          <a:xfrm>
            <a:off x="9175531" y="784621"/>
            <a:ext cx="2843333" cy="152400"/>
          </a:xfrm>
          <a:prstGeom prst="rect">
            <a:avLst/>
          </a:prstGeom>
        </p:spPr>
        <p:txBody>
          <a:bodyPr/>
          <a:lstStyle>
            <a:lvl1pPr marL="0" indent="0" algn="r">
              <a:lnSpc>
                <a:spcPts val="540"/>
              </a:lnSpc>
              <a:buNone/>
              <a:defRPr sz="800" b="1" i="0">
                <a:solidFill>
                  <a:srgbClr val="3DA358"/>
                </a:solidFill>
                <a:latin typeface="Montserrat Semi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WEBINAR TITLE HERE</a:t>
            </a:r>
          </a:p>
        </p:txBody>
      </p:sp>
      <p:sp>
        <p:nvSpPr>
          <p:cNvPr id="7" name="Text Placeholder 3">
            <a:extLst>
              <a:ext uri="{FF2B5EF4-FFF2-40B4-BE49-F238E27FC236}">
                <a16:creationId xmlns:a16="http://schemas.microsoft.com/office/drawing/2014/main" id="{969438A8-E5C0-5AB0-AD0C-1D0E280EF14A}"/>
              </a:ext>
            </a:extLst>
          </p:cNvPr>
          <p:cNvSpPr>
            <a:spLocks noGrp="1"/>
          </p:cNvSpPr>
          <p:nvPr>
            <p:ph type="body" sz="half" idx="16" hasCustomPrompt="1"/>
          </p:nvPr>
        </p:nvSpPr>
        <p:spPr>
          <a:xfrm>
            <a:off x="9175531" y="937020"/>
            <a:ext cx="2843333" cy="231261"/>
          </a:xfrm>
          <a:prstGeom prst="rect">
            <a:avLst/>
          </a:prstGeom>
        </p:spPr>
        <p:txBody>
          <a:bodyPr/>
          <a:lstStyle>
            <a:lvl1pPr marL="0" indent="0" algn="r">
              <a:lnSpc>
                <a:spcPts val="540"/>
              </a:lnSpc>
              <a:buNone/>
              <a:defRPr sz="900" b="0" i="0">
                <a:solidFill>
                  <a:schemeClr val="tx1">
                    <a:lumMod val="75000"/>
                    <a:lumOff val="25000"/>
                  </a:schemeClr>
                </a:solidFill>
                <a:latin typeface="Montserrat Extra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PARTNER CIRCLE MEMBER NAME HERE</a:t>
            </a:r>
          </a:p>
        </p:txBody>
      </p:sp>
      <p:pic>
        <p:nvPicPr>
          <p:cNvPr id="9" name="Picture 8">
            <a:extLst>
              <a:ext uri="{FF2B5EF4-FFF2-40B4-BE49-F238E27FC236}">
                <a16:creationId xmlns:a16="http://schemas.microsoft.com/office/drawing/2014/main" id="{C09C3507-0EE8-B492-F989-B10935F88380}"/>
              </a:ext>
            </a:extLst>
          </p:cNvPr>
          <p:cNvPicPr>
            <a:picLocks noChangeAspect="1"/>
          </p:cNvPicPr>
          <p:nvPr userDrawn="1"/>
        </p:nvPicPr>
        <p:blipFill>
          <a:blip r:embed="rId2"/>
          <a:srcRect/>
          <a:stretch/>
        </p:blipFill>
        <p:spPr>
          <a:xfrm>
            <a:off x="10617532" y="165370"/>
            <a:ext cx="1401261" cy="478224"/>
          </a:xfrm>
          <a:prstGeom prst="rect">
            <a:avLst/>
          </a:prstGeom>
        </p:spPr>
      </p:pic>
    </p:spTree>
    <p:extLst>
      <p:ext uri="{BB962C8B-B14F-4D97-AF65-F5344CB8AC3E}">
        <p14:creationId xmlns:p14="http://schemas.microsoft.com/office/powerpoint/2010/main" val="2993264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a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9117ED9-2C16-1D2A-0EA3-472E140BE9AF}"/>
              </a:ext>
            </a:extLst>
          </p:cNvPr>
          <p:cNvSpPr>
            <a:spLocks noGrp="1"/>
          </p:cNvSpPr>
          <p:nvPr>
            <p:ph type="pic" idx="1"/>
          </p:nvPr>
        </p:nvSpPr>
        <p:spPr>
          <a:xfrm>
            <a:off x="5183187" y="1435363"/>
            <a:ext cx="6562605" cy="42796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grpSp>
        <p:nvGrpSpPr>
          <p:cNvPr id="8" name="Group 7">
            <a:extLst>
              <a:ext uri="{FF2B5EF4-FFF2-40B4-BE49-F238E27FC236}">
                <a16:creationId xmlns:a16="http://schemas.microsoft.com/office/drawing/2014/main" id="{07209DCE-3DDC-14AD-8960-2FA98E9E853D}"/>
              </a:ext>
            </a:extLst>
          </p:cNvPr>
          <p:cNvGrpSpPr/>
          <p:nvPr userDrawn="1"/>
        </p:nvGrpSpPr>
        <p:grpSpPr>
          <a:xfrm>
            <a:off x="580250" y="1293828"/>
            <a:ext cx="107913" cy="390983"/>
            <a:chOff x="2921891" y="2109355"/>
            <a:chExt cx="107913" cy="390983"/>
          </a:xfrm>
        </p:grpSpPr>
        <p:sp>
          <p:nvSpPr>
            <p:cNvPr id="9" name="Oval 8">
              <a:extLst>
                <a:ext uri="{FF2B5EF4-FFF2-40B4-BE49-F238E27FC236}">
                  <a16:creationId xmlns:a16="http://schemas.microsoft.com/office/drawing/2014/main" id="{E2188AC5-F8D1-F4A8-A329-35C8419E14D7}"/>
                </a:ext>
              </a:extLst>
            </p:cNvPr>
            <p:cNvSpPr/>
            <p:nvPr userDrawn="1"/>
          </p:nvSpPr>
          <p:spPr>
            <a:xfrm>
              <a:off x="2921891" y="2109355"/>
              <a:ext cx="107913" cy="107913"/>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Oval 9">
              <a:extLst>
                <a:ext uri="{FF2B5EF4-FFF2-40B4-BE49-F238E27FC236}">
                  <a16:creationId xmlns:a16="http://schemas.microsoft.com/office/drawing/2014/main" id="{B5919625-08F5-E5F0-F7B0-78BB84E95B4E}"/>
                </a:ext>
              </a:extLst>
            </p:cNvPr>
            <p:cNvSpPr/>
            <p:nvPr userDrawn="1"/>
          </p:nvSpPr>
          <p:spPr>
            <a:xfrm>
              <a:off x="2921891" y="2250890"/>
              <a:ext cx="107913" cy="10791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Oval 10">
              <a:extLst>
                <a:ext uri="{FF2B5EF4-FFF2-40B4-BE49-F238E27FC236}">
                  <a16:creationId xmlns:a16="http://schemas.microsoft.com/office/drawing/2014/main" id="{4A8712B9-F684-B441-FB7F-9C0097615C63}"/>
                </a:ext>
              </a:extLst>
            </p:cNvPr>
            <p:cNvSpPr/>
            <p:nvPr userDrawn="1"/>
          </p:nvSpPr>
          <p:spPr>
            <a:xfrm>
              <a:off x="2921891" y="2392425"/>
              <a:ext cx="107913" cy="107913"/>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cxnSp>
        <p:nvCxnSpPr>
          <p:cNvPr id="12" name="Straight Connector 11">
            <a:extLst>
              <a:ext uri="{FF2B5EF4-FFF2-40B4-BE49-F238E27FC236}">
                <a16:creationId xmlns:a16="http://schemas.microsoft.com/office/drawing/2014/main" id="{2872B74A-F27B-0C76-4F4C-644BE2CD89BE}"/>
              </a:ext>
            </a:extLst>
          </p:cNvPr>
          <p:cNvCxnSpPr>
            <a:cxnSpLocks/>
          </p:cNvCxnSpPr>
          <p:nvPr userDrawn="1"/>
        </p:nvCxnSpPr>
        <p:spPr>
          <a:xfrm>
            <a:off x="753064" y="1293828"/>
            <a:ext cx="0" cy="4421172"/>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EC2117FB-7FE3-ED17-51F2-D615F9AFFA18}"/>
              </a:ext>
            </a:extLst>
          </p:cNvPr>
          <p:cNvSpPr>
            <a:spLocks noGrp="1"/>
          </p:cNvSpPr>
          <p:nvPr>
            <p:ph type="title" hasCustomPrompt="1"/>
          </p:nvPr>
        </p:nvSpPr>
        <p:spPr>
          <a:xfrm>
            <a:off x="839788" y="1114719"/>
            <a:ext cx="3953445" cy="982744"/>
          </a:xfrm>
          <a:prstGeom prst="rect">
            <a:avLst/>
          </a:prstGeom>
        </p:spPr>
        <p:txBody>
          <a:bodyPr anchor="b"/>
          <a:lstStyle>
            <a:lvl1pPr>
              <a:defRPr sz="3000" b="0" i="0">
                <a:solidFill>
                  <a:schemeClr val="tx1">
                    <a:lumMod val="75000"/>
                    <a:lumOff val="25000"/>
                  </a:schemeClr>
                </a:solidFill>
                <a:latin typeface="Montserrat" pitchFamily="2" charset="77"/>
              </a:defRPr>
            </a:lvl1pPr>
          </a:lstStyle>
          <a:p>
            <a:r>
              <a:rPr lang="en-US" dirty="0"/>
              <a:t>Title</a:t>
            </a:r>
            <a:br>
              <a:rPr lang="en-US" dirty="0"/>
            </a:br>
            <a:r>
              <a:rPr lang="en-US" dirty="0"/>
              <a:t>Here</a:t>
            </a:r>
          </a:p>
        </p:txBody>
      </p:sp>
      <p:sp>
        <p:nvSpPr>
          <p:cNvPr id="16" name="Text Placeholder 3">
            <a:extLst>
              <a:ext uri="{FF2B5EF4-FFF2-40B4-BE49-F238E27FC236}">
                <a16:creationId xmlns:a16="http://schemas.microsoft.com/office/drawing/2014/main" id="{F85105FA-DE95-CDDA-63D4-C2758BD83BF0}"/>
              </a:ext>
            </a:extLst>
          </p:cNvPr>
          <p:cNvSpPr>
            <a:spLocks noGrp="1"/>
          </p:cNvSpPr>
          <p:nvPr>
            <p:ph type="body" sz="half" idx="2" hasCustomPrompt="1"/>
          </p:nvPr>
        </p:nvSpPr>
        <p:spPr>
          <a:xfrm>
            <a:off x="839788" y="2125744"/>
            <a:ext cx="3953445" cy="544398"/>
          </a:xfrm>
          <a:prstGeom prst="rect">
            <a:avLst/>
          </a:prstGeom>
        </p:spPr>
        <p:txBody>
          <a:bodyPr/>
          <a:lstStyle>
            <a:lvl1pPr marL="0" indent="0">
              <a:buNone/>
              <a:defRPr sz="1500" b="0" i="0">
                <a:solidFill>
                  <a:srgbClr val="F89F35"/>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17" name="Text Placeholder 3">
            <a:extLst>
              <a:ext uri="{FF2B5EF4-FFF2-40B4-BE49-F238E27FC236}">
                <a16:creationId xmlns:a16="http://schemas.microsoft.com/office/drawing/2014/main" id="{2E4DAAAB-A920-431D-537F-DD07273D5045}"/>
              </a:ext>
            </a:extLst>
          </p:cNvPr>
          <p:cNvSpPr>
            <a:spLocks noGrp="1"/>
          </p:cNvSpPr>
          <p:nvPr>
            <p:ph type="body" sz="half" idx="13" hasCustomPrompt="1"/>
          </p:nvPr>
        </p:nvSpPr>
        <p:spPr>
          <a:xfrm>
            <a:off x="839788" y="2747913"/>
            <a:ext cx="3953445" cy="2967088"/>
          </a:xfrm>
          <a:prstGeom prst="rect">
            <a:avLst/>
          </a:prstGeom>
        </p:spPr>
        <p:txBody>
          <a:bodyPr/>
          <a:lstStyle>
            <a:lvl1pPr marL="0" indent="0">
              <a:buNone/>
              <a:defRPr sz="1300" b="0" i="0">
                <a:solidFill>
                  <a:schemeClr val="tx1">
                    <a:lumMod val="75000"/>
                    <a:lumOff val="25000"/>
                  </a:schemeClr>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Body Text</a:t>
            </a:r>
          </a:p>
        </p:txBody>
      </p:sp>
      <p:sp>
        <p:nvSpPr>
          <p:cNvPr id="4" name="Slide Number Placeholder 5">
            <a:extLst>
              <a:ext uri="{FF2B5EF4-FFF2-40B4-BE49-F238E27FC236}">
                <a16:creationId xmlns:a16="http://schemas.microsoft.com/office/drawing/2014/main" id="{EC5E6F8C-DA5E-1EB8-6B1A-F48584AD019D}"/>
              </a:ext>
            </a:extLst>
          </p:cNvPr>
          <p:cNvSpPr txBox="1">
            <a:spLocks/>
          </p:cNvSpPr>
          <p:nvPr userDrawn="1"/>
        </p:nvSpPr>
        <p:spPr>
          <a:xfrm>
            <a:off x="0" y="649287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3CAF4-E0CB-7643-B65C-4C8B1FBA84CB}" type="slidenum">
              <a:rPr lang="en-US" sz="900" b="0" i="0" smtClean="0">
                <a:solidFill>
                  <a:schemeClr val="tx1">
                    <a:lumMod val="75000"/>
                    <a:lumOff val="25000"/>
                  </a:schemeClr>
                </a:solidFill>
                <a:latin typeface="Montserrat" pitchFamily="2" charset="77"/>
                <a:ea typeface="Roboto Condensed Light" panose="02000000000000000000" pitchFamily="2" charset="0"/>
              </a:rPr>
              <a:pPr/>
              <a:t>‹#›</a:t>
            </a:fld>
            <a:endParaRPr lang="en-US" sz="900" b="0" i="0" dirty="0">
              <a:solidFill>
                <a:schemeClr val="tx1">
                  <a:lumMod val="75000"/>
                  <a:lumOff val="25000"/>
                </a:schemeClr>
              </a:solidFill>
              <a:latin typeface="Montserrat" pitchFamily="2" charset="77"/>
              <a:ea typeface="Roboto Condensed Light" panose="02000000000000000000" pitchFamily="2" charset="0"/>
            </a:endParaRPr>
          </a:p>
        </p:txBody>
      </p:sp>
      <p:sp>
        <p:nvSpPr>
          <p:cNvPr id="2" name="Text Placeholder 3">
            <a:extLst>
              <a:ext uri="{FF2B5EF4-FFF2-40B4-BE49-F238E27FC236}">
                <a16:creationId xmlns:a16="http://schemas.microsoft.com/office/drawing/2014/main" id="{4C0E53AF-ED31-1363-E555-61BB1F0D3480}"/>
              </a:ext>
            </a:extLst>
          </p:cNvPr>
          <p:cNvSpPr>
            <a:spLocks noGrp="1"/>
          </p:cNvSpPr>
          <p:nvPr>
            <p:ph type="body" sz="half" idx="15" hasCustomPrompt="1"/>
          </p:nvPr>
        </p:nvSpPr>
        <p:spPr>
          <a:xfrm>
            <a:off x="9175531" y="784621"/>
            <a:ext cx="2843333" cy="152400"/>
          </a:xfrm>
          <a:prstGeom prst="rect">
            <a:avLst/>
          </a:prstGeom>
        </p:spPr>
        <p:txBody>
          <a:bodyPr/>
          <a:lstStyle>
            <a:lvl1pPr marL="0" indent="0" algn="r">
              <a:lnSpc>
                <a:spcPts val="540"/>
              </a:lnSpc>
              <a:buNone/>
              <a:defRPr sz="800" b="1" i="0">
                <a:solidFill>
                  <a:srgbClr val="3DA358"/>
                </a:solidFill>
                <a:latin typeface="Montserrat Semi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WEBINAR TITLE HERE</a:t>
            </a:r>
          </a:p>
        </p:txBody>
      </p:sp>
      <p:sp>
        <p:nvSpPr>
          <p:cNvPr id="5" name="Text Placeholder 3">
            <a:extLst>
              <a:ext uri="{FF2B5EF4-FFF2-40B4-BE49-F238E27FC236}">
                <a16:creationId xmlns:a16="http://schemas.microsoft.com/office/drawing/2014/main" id="{3CBB9A7A-22B6-5111-8DA4-DD340B2CDC11}"/>
              </a:ext>
            </a:extLst>
          </p:cNvPr>
          <p:cNvSpPr>
            <a:spLocks noGrp="1"/>
          </p:cNvSpPr>
          <p:nvPr>
            <p:ph type="body" sz="half" idx="16" hasCustomPrompt="1"/>
          </p:nvPr>
        </p:nvSpPr>
        <p:spPr>
          <a:xfrm>
            <a:off x="9175531" y="937020"/>
            <a:ext cx="2843333" cy="231261"/>
          </a:xfrm>
          <a:prstGeom prst="rect">
            <a:avLst/>
          </a:prstGeom>
        </p:spPr>
        <p:txBody>
          <a:bodyPr/>
          <a:lstStyle>
            <a:lvl1pPr marL="0" indent="0" algn="r">
              <a:lnSpc>
                <a:spcPts val="540"/>
              </a:lnSpc>
              <a:buNone/>
              <a:defRPr sz="900" b="0" i="0">
                <a:solidFill>
                  <a:schemeClr val="tx1">
                    <a:lumMod val="75000"/>
                    <a:lumOff val="25000"/>
                  </a:schemeClr>
                </a:solidFill>
                <a:latin typeface="Montserrat Extra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PARTNER CIRCLE MEMBER NAME HERE</a:t>
            </a:r>
          </a:p>
        </p:txBody>
      </p:sp>
      <p:pic>
        <p:nvPicPr>
          <p:cNvPr id="6" name="Picture 5">
            <a:extLst>
              <a:ext uri="{FF2B5EF4-FFF2-40B4-BE49-F238E27FC236}">
                <a16:creationId xmlns:a16="http://schemas.microsoft.com/office/drawing/2014/main" id="{107B8EF3-6730-2769-053A-FAB68044E7B3}"/>
              </a:ext>
            </a:extLst>
          </p:cNvPr>
          <p:cNvPicPr>
            <a:picLocks noChangeAspect="1"/>
          </p:cNvPicPr>
          <p:nvPr userDrawn="1"/>
        </p:nvPicPr>
        <p:blipFill>
          <a:blip r:embed="rId2"/>
          <a:srcRect/>
          <a:stretch/>
        </p:blipFill>
        <p:spPr>
          <a:xfrm>
            <a:off x="10617532" y="165370"/>
            <a:ext cx="1401261" cy="478224"/>
          </a:xfrm>
          <a:prstGeom prst="rect">
            <a:avLst/>
          </a:prstGeom>
        </p:spPr>
      </p:pic>
    </p:spTree>
    <p:extLst>
      <p:ext uri="{BB962C8B-B14F-4D97-AF65-F5344CB8AC3E}">
        <p14:creationId xmlns:p14="http://schemas.microsoft.com/office/powerpoint/2010/main" val="35585303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9.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image" Target="../media/image10.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10.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image" Target="../media/image10.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7.xml"/><Relationship Id="rId1" Type="http://schemas.openxmlformats.org/officeDocument/2006/relationships/slideLayout" Target="../slideLayouts/slideLayout1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up of a grey and white wave&#10;&#10;Description automatically generated">
            <a:extLst>
              <a:ext uri="{FF2B5EF4-FFF2-40B4-BE49-F238E27FC236}">
                <a16:creationId xmlns:a16="http://schemas.microsoft.com/office/drawing/2014/main" id="{24E0FC00-9E43-9896-D244-591CE9D5110D}"/>
              </a:ext>
            </a:extLst>
          </p:cNvPr>
          <p:cNvPicPr>
            <a:picLocks noChangeAspect="1"/>
          </p:cNvPicPr>
          <p:nvPr userDrawn="1"/>
        </p:nvPicPr>
        <p:blipFill>
          <a:blip r:embed="rId3"/>
          <a:stretch>
            <a:fillRect/>
          </a:stretch>
        </p:blipFill>
        <p:spPr>
          <a:xfrm>
            <a:off x="0" y="4239"/>
            <a:ext cx="12192000" cy="6865150"/>
          </a:xfrm>
          <a:prstGeom prst="rect">
            <a:avLst/>
          </a:prstGeom>
        </p:spPr>
      </p:pic>
      <p:pic>
        <p:nvPicPr>
          <p:cNvPr id="3" name="Picture 2">
            <a:extLst>
              <a:ext uri="{FF2B5EF4-FFF2-40B4-BE49-F238E27FC236}">
                <a16:creationId xmlns:a16="http://schemas.microsoft.com/office/drawing/2014/main" id="{866B0BAC-6839-FA7E-4FDB-9C207D392EC3}"/>
              </a:ext>
            </a:extLst>
          </p:cNvPr>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flipH="1">
            <a:off x="0" y="2657331"/>
            <a:ext cx="3471056" cy="3403678"/>
          </a:xfrm>
          <a:prstGeom prst="rect">
            <a:avLst/>
          </a:prstGeom>
        </p:spPr>
      </p:pic>
      <p:grpSp>
        <p:nvGrpSpPr>
          <p:cNvPr id="4" name="Group 3">
            <a:extLst>
              <a:ext uri="{FF2B5EF4-FFF2-40B4-BE49-F238E27FC236}">
                <a16:creationId xmlns:a16="http://schemas.microsoft.com/office/drawing/2014/main" id="{B6BE9A81-D1F6-44B0-7854-A1FBD2BF505A}"/>
              </a:ext>
            </a:extLst>
          </p:cNvPr>
          <p:cNvGrpSpPr/>
          <p:nvPr userDrawn="1"/>
        </p:nvGrpSpPr>
        <p:grpSpPr>
          <a:xfrm>
            <a:off x="3298242" y="2232726"/>
            <a:ext cx="107913" cy="390983"/>
            <a:chOff x="2921891" y="2109355"/>
            <a:chExt cx="107913" cy="390983"/>
          </a:xfrm>
        </p:grpSpPr>
        <p:sp>
          <p:nvSpPr>
            <p:cNvPr id="5" name="Oval 4">
              <a:extLst>
                <a:ext uri="{FF2B5EF4-FFF2-40B4-BE49-F238E27FC236}">
                  <a16:creationId xmlns:a16="http://schemas.microsoft.com/office/drawing/2014/main" id="{CB2CED94-58FA-39E8-059E-468D6AE0C356}"/>
                </a:ext>
              </a:extLst>
            </p:cNvPr>
            <p:cNvSpPr/>
            <p:nvPr userDrawn="1"/>
          </p:nvSpPr>
          <p:spPr>
            <a:xfrm>
              <a:off x="2921891" y="2109355"/>
              <a:ext cx="107913" cy="107913"/>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Oval 5">
              <a:extLst>
                <a:ext uri="{FF2B5EF4-FFF2-40B4-BE49-F238E27FC236}">
                  <a16:creationId xmlns:a16="http://schemas.microsoft.com/office/drawing/2014/main" id="{AED7CD7B-A9F5-E2A3-9BB0-B53B8B444204}"/>
                </a:ext>
              </a:extLst>
            </p:cNvPr>
            <p:cNvSpPr/>
            <p:nvPr userDrawn="1"/>
          </p:nvSpPr>
          <p:spPr>
            <a:xfrm>
              <a:off x="2921891" y="2250890"/>
              <a:ext cx="107913" cy="10791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7" name="Oval 6">
              <a:extLst>
                <a:ext uri="{FF2B5EF4-FFF2-40B4-BE49-F238E27FC236}">
                  <a16:creationId xmlns:a16="http://schemas.microsoft.com/office/drawing/2014/main" id="{F985BEAD-0B68-3151-ECA1-0D1FCE91B4AE}"/>
                </a:ext>
              </a:extLst>
            </p:cNvPr>
            <p:cNvSpPr/>
            <p:nvPr userDrawn="1"/>
          </p:nvSpPr>
          <p:spPr>
            <a:xfrm>
              <a:off x="2921891" y="2392425"/>
              <a:ext cx="107913" cy="107913"/>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cxnSp>
        <p:nvCxnSpPr>
          <p:cNvPr id="17" name="Straight Connector 16">
            <a:extLst>
              <a:ext uri="{FF2B5EF4-FFF2-40B4-BE49-F238E27FC236}">
                <a16:creationId xmlns:a16="http://schemas.microsoft.com/office/drawing/2014/main" id="{9E9819EA-6E81-48A0-71FF-A2BA7F5DCD31}"/>
              </a:ext>
            </a:extLst>
          </p:cNvPr>
          <p:cNvCxnSpPr>
            <a:cxnSpLocks/>
          </p:cNvCxnSpPr>
          <p:nvPr userDrawn="1"/>
        </p:nvCxnSpPr>
        <p:spPr>
          <a:xfrm>
            <a:off x="3471056" y="2232726"/>
            <a:ext cx="0" cy="4625274"/>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1C6B2E4E-555F-84C4-A15D-52C33754F3E2}"/>
              </a:ext>
            </a:extLst>
          </p:cNvPr>
          <p:cNvPicPr>
            <a:picLocks noChangeAspect="1"/>
          </p:cNvPicPr>
          <p:nvPr userDrawn="1"/>
        </p:nvPicPr>
        <p:blipFill>
          <a:blip r:embed="rId5"/>
          <a:srcRect/>
          <a:stretch/>
        </p:blipFill>
        <p:spPr>
          <a:xfrm>
            <a:off x="9241605" y="339050"/>
            <a:ext cx="2573286" cy="767923"/>
          </a:xfrm>
          <a:prstGeom prst="rect">
            <a:avLst/>
          </a:prstGeom>
        </p:spPr>
      </p:pic>
      <p:sp>
        <p:nvSpPr>
          <p:cNvPr id="19" name="TextBox 18">
            <a:extLst>
              <a:ext uri="{FF2B5EF4-FFF2-40B4-BE49-F238E27FC236}">
                <a16:creationId xmlns:a16="http://schemas.microsoft.com/office/drawing/2014/main" id="{7145AD0B-8ACD-B1D5-173C-C918C4E9731D}"/>
              </a:ext>
            </a:extLst>
          </p:cNvPr>
          <p:cNvSpPr txBox="1"/>
          <p:nvPr userDrawn="1"/>
        </p:nvSpPr>
        <p:spPr>
          <a:xfrm>
            <a:off x="8034976" y="1475907"/>
            <a:ext cx="3884434" cy="569387"/>
          </a:xfrm>
          <a:prstGeom prst="rect">
            <a:avLst/>
          </a:prstGeom>
          <a:noFill/>
        </p:spPr>
        <p:txBody>
          <a:bodyPr wrap="square" rtlCol="0">
            <a:spAutoFit/>
          </a:bodyPr>
          <a:lstStyle/>
          <a:p>
            <a:pPr algn="r"/>
            <a:r>
              <a:rPr lang="en-US" dirty="0">
                <a:solidFill>
                  <a:schemeClr val="tx1">
                    <a:lumMod val="75000"/>
                    <a:lumOff val="25000"/>
                  </a:schemeClr>
                </a:solidFill>
                <a:effectLst/>
                <a:latin typeface="Montserrat Medium" pitchFamily="2" charset="77"/>
              </a:rPr>
              <a:t>WEBINAR</a:t>
            </a:r>
          </a:p>
          <a:p>
            <a:pPr algn="r"/>
            <a:r>
              <a:rPr lang="en-US" sz="1300" dirty="0">
                <a:solidFill>
                  <a:srgbClr val="3DA358"/>
                </a:solidFill>
                <a:effectLst/>
                <a:latin typeface="Montserrat ExtraLight" pitchFamily="2" charset="77"/>
              </a:rPr>
              <a:t>PARTNER CIRCLE PROGRAM</a:t>
            </a:r>
          </a:p>
        </p:txBody>
      </p:sp>
      <p:sp>
        <p:nvSpPr>
          <p:cNvPr id="20" name="TextBox 19">
            <a:extLst>
              <a:ext uri="{FF2B5EF4-FFF2-40B4-BE49-F238E27FC236}">
                <a16:creationId xmlns:a16="http://schemas.microsoft.com/office/drawing/2014/main" id="{2E162A57-DF2C-6CA1-80B7-4C043F6F5436}"/>
              </a:ext>
            </a:extLst>
          </p:cNvPr>
          <p:cNvSpPr txBox="1"/>
          <p:nvPr userDrawn="1"/>
        </p:nvSpPr>
        <p:spPr>
          <a:xfrm>
            <a:off x="9112205" y="6497790"/>
            <a:ext cx="2703444" cy="215444"/>
          </a:xfrm>
          <a:prstGeom prst="rect">
            <a:avLst/>
          </a:prstGeom>
          <a:noFill/>
        </p:spPr>
        <p:txBody>
          <a:bodyPr wrap="square" rtlCol="0">
            <a:spAutoFit/>
          </a:bodyPr>
          <a:lstStyle/>
          <a:p>
            <a:pPr algn="l"/>
            <a:r>
              <a:rPr lang="en-US" sz="800" b="0" i="0" dirty="0">
                <a:solidFill>
                  <a:schemeClr val="bg1">
                    <a:lumMod val="65000"/>
                  </a:schemeClr>
                </a:solidFill>
                <a:effectLst/>
                <a:latin typeface="Montserrat Light" pitchFamily="2" charset="77"/>
                <a:cs typeface="Arial Narrow" panose="020B0604020202020204" pitchFamily="34" charset="0"/>
              </a:rPr>
              <a:t>Medical Affairs Professional Society (MAPS</a:t>
            </a:r>
            <a:r>
              <a:rPr lang="en-US" sz="800" b="0" i="0">
                <a:solidFill>
                  <a:schemeClr val="bg1">
                    <a:lumMod val="65000"/>
                  </a:schemeClr>
                </a:solidFill>
                <a:effectLst/>
                <a:latin typeface="Montserrat Light" pitchFamily="2" charset="77"/>
                <a:cs typeface="Arial Narrow" panose="020B0604020202020204" pitchFamily="34" charset="0"/>
              </a:rPr>
              <a:t>)® 2025</a:t>
            </a:r>
            <a:endParaRPr lang="en-US" sz="800" b="0" i="0" dirty="0">
              <a:solidFill>
                <a:schemeClr val="bg1">
                  <a:lumMod val="65000"/>
                </a:schemeClr>
              </a:solidFill>
              <a:effectLst/>
              <a:latin typeface="Montserrat Light" pitchFamily="2" charset="77"/>
              <a:cs typeface="Arial Narrow" panose="020B0604020202020204" pitchFamily="34" charset="0"/>
            </a:endParaRPr>
          </a:p>
        </p:txBody>
      </p:sp>
      <p:cxnSp>
        <p:nvCxnSpPr>
          <p:cNvPr id="23" name="Straight Connector 22">
            <a:extLst>
              <a:ext uri="{FF2B5EF4-FFF2-40B4-BE49-F238E27FC236}">
                <a16:creationId xmlns:a16="http://schemas.microsoft.com/office/drawing/2014/main" id="{AFA61FA4-40F7-7E78-77D5-7A548986FBBF}"/>
              </a:ext>
            </a:extLst>
          </p:cNvPr>
          <p:cNvCxnSpPr>
            <a:cxnSpLocks/>
          </p:cNvCxnSpPr>
          <p:nvPr userDrawn="1"/>
        </p:nvCxnSpPr>
        <p:spPr>
          <a:xfrm>
            <a:off x="8677003" y="1488877"/>
            <a:ext cx="3138646" cy="0"/>
          </a:xfrm>
          <a:prstGeom prst="line">
            <a:avLst/>
          </a:prstGeom>
          <a:ln w="635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pic>
        <p:nvPicPr>
          <p:cNvPr id="24" name="Picture 23">
            <a:extLst>
              <a:ext uri="{FF2B5EF4-FFF2-40B4-BE49-F238E27FC236}">
                <a16:creationId xmlns:a16="http://schemas.microsoft.com/office/drawing/2014/main" id="{19AC08F0-2363-3489-DE75-813A628CE131}"/>
              </a:ext>
            </a:extLst>
          </p:cNvPr>
          <p:cNvPicPr>
            <a:picLocks noChangeAspect="1"/>
          </p:cNvPicPr>
          <p:nvPr userDrawn="1"/>
        </p:nvPicPr>
        <p:blipFill>
          <a:blip r:embed="rId6"/>
          <a:srcRect t="-12700" b="54516"/>
          <a:stretch/>
        </p:blipFill>
        <p:spPr>
          <a:xfrm>
            <a:off x="376351" y="5432612"/>
            <a:ext cx="2469359" cy="1436777"/>
          </a:xfrm>
          <a:prstGeom prst="rect">
            <a:avLst/>
          </a:prstGeom>
        </p:spPr>
      </p:pic>
      <p:cxnSp>
        <p:nvCxnSpPr>
          <p:cNvPr id="25" name="Straight Connector 24">
            <a:extLst>
              <a:ext uri="{FF2B5EF4-FFF2-40B4-BE49-F238E27FC236}">
                <a16:creationId xmlns:a16="http://schemas.microsoft.com/office/drawing/2014/main" id="{90082AB7-C9C6-8117-1205-B79F969C00C0}"/>
              </a:ext>
            </a:extLst>
          </p:cNvPr>
          <p:cNvCxnSpPr>
            <a:cxnSpLocks/>
          </p:cNvCxnSpPr>
          <p:nvPr userDrawn="1"/>
        </p:nvCxnSpPr>
        <p:spPr>
          <a:xfrm>
            <a:off x="8677003" y="2040111"/>
            <a:ext cx="3138646" cy="0"/>
          </a:xfrm>
          <a:prstGeom prst="line">
            <a:avLst/>
          </a:prstGeom>
          <a:ln w="635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000503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up of a white background&#10;&#10;Description automatically generated">
            <a:extLst>
              <a:ext uri="{FF2B5EF4-FFF2-40B4-BE49-F238E27FC236}">
                <a16:creationId xmlns:a16="http://schemas.microsoft.com/office/drawing/2014/main" id="{4EF60697-1E85-A18C-DE28-583842D5FAE0}"/>
              </a:ext>
            </a:extLst>
          </p:cNvPr>
          <p:cNvPicPr>
            <a:picLocks noChangeAspect="1"/>
          </p:cNvPicPr>
          <p:nvPr userDrawn="1"/>
        </p:nvPicPr>
        <p:blipFill>
          <a:blip r:embed="rId6"/>
          <a:stretch>
            <a:fillRect/>
          </a:stretch>
        </p:blipFill>
        <p:spPr>
          <a:xfrm>
            <a:off x="0" y="0"/>
            <a:ext cx="12192000" cy="6865150"/>
          </a:xfrm>
          <a:prstGeom prst="rect">
            <a:avLst/>
          </a:prstGeom>
        </p:spPr>
      </p:pic>
      <p:pic>
        <p:nvPicPr>
          <p:cNvPr id="9" name="Picture 8">
            <a:extLst>
              <a:ext uri="{FF2B5EF4-FFF2-40B4-BE49-F238E27FC236}">
                <a16:creationId xmlns:a16="http://schemas.microsoft.com/office/drawing/2014/main" id="{CB062267-0E0F-E60F-0040-0481D4B0E1EC}"/>
              </a:ext>
            </a:extLst>
          </p:cNvPr>
          <p:cNvPicPr>
            <a:picLocks noChangeAspect="1"/>
          </p:cNvPicPr>
          <p:nvPr userDrawn="1"/>
        </p:nvPicPr>
        <p:blipFill rotWithShape="1">
          <a:blip r:embed="rId7">
            <a:alphaModFix amt="30000"/>
          </a:blip>
          <a:srcRect l="10363" t="3137" r="12678" b="34161"/>
          <a:stretch/>
        </p:blipFill>
        <p:spPr>
          <a:xfrm flipH="1">
            <a:off x="0" y="3032856"/>
            <a:ext cx="12192000" cy="3825144"/>
          </a:xfrm>
          <a:prstGeom prst="rect">
            <a:avLst/>
          </a:prstGeom>
        </p:spPr>
      </p:pic>
      <p:pic>
        <p:nvPicPr>
          <p:cNvPr id="10" name="Picture 9">
            <a:extLst>
              <a:ext uri="{FF2B5EF4-FFF2-40B4-BE49-F238E27FC236}">
                <a16:creationId xmlns:a16="http://schemas.microsoft.com/office/drawing/2014/main" id="{ED24D3B3-03E8-8D80-B794-A6C22279D1F6}"/>
              </a:ext>
            </a:extLst>
          </p:cNvPr>
          <p:cNvPicPr>
            <a:picLocks noChangeAspect="1"/>
          </p:cNvPicPr>
          <p:nvPr userDrawn="1"/>
        </p:nvPicPr>
        <p:blipFill>
          <a:blip r:embed="rId8"/>
          <a:srcRect t="-15955" b="57770"/>
          <a:stretch/>
        </p:blipFill>
        <p:spPr>
          <a:xfrm>
            <a:off x="10977283" y="5824302"/>
            <a:ext cx="908706" cy="528722"/>
          </a:xfrm>
          <a:prstGeom prst="rect">
            <a:avLst/>
          </a:prstGeom>
        </p:spPr>
      </p:pic>
      <p:grpSp>
        <p:nvGrpSpPr>
          <p:cNvPr id="11" name="Group 10">
            <a:extLst>
              <a:ext uri="{FF2B5EF4-FFF2-40B4-BE49-F238E27FC236}">
                <a16:creationId xmlns:a16="http://schemas.microsoft.com/office/drawing/2014/main" id="{04EA03CD-B002-7A76-0731-FB6668C063AE}"/>
              </a:ext>
            </a:extLst>
          </p:cNvPr>
          <p:cNvGrpSpPr/>
          <p:nvPr userDrawn="1"/>
        </p:nvGrpSpPr>
        <p:grpSpPr>
          <a:xfrm>
            <a:off x="974219" y="1765026"/>
            <a:ext cx="107913" cy="390983"/>
            <a:chOff x="2921891" y="2109355"/>
            <a:chExt cx="107913" cy="390983"/>
          </a:xfrm>
        </p:grpSpPr>
        <p:sp>
          <p:nvSpPr>
            <p:cNvPr id="12" name="Oval 11">
              <a:extLst>
                <a:ext uri="{FF2B5EF4-FFF2-40B4-BE49-F238E27FC236}">
                  <a16:creationId xmlns:a16="http://schemas.microsoft.com/office/drawing/2014/main" id="{3E7D41FA-5254-BD36-A7D7-30C1B9745472}"/>
                </a:ext>
              </a:extLst>
            </p:cNvPr>
            <p:cNvSpPr/>
            <p:nvPr userDrawn="1"/>
          </p:nvSpPr>
          <p:spPr>
            <a:xfrm>
              <a:off x="2921891" y="2109355"/>
              <a:ext cx="107913" cy="107913"/>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3" name="Oval 12">
              <a:extLst>
                <a:ext uri="{FF2B5EF4-FFF2-40B4-BE49-F238E27FC236}">
                  <a16:creationId xmlns:a16="http://schemas.microsoft.com/office/drawing/2014/main" id="{75DCB42A-2713-FDC7-DBE3-99E8BCCF9621}"/>
                </a:ext>
              </a:extLst>
            </p:cNvPr>
            <p:cNvSpPr/>
            <p:nvPr userDrawn="1"/>
          </p:nvSpPr>
          <p:spPr>
            <a:xfrm>
              <a:off x="2921891" y="2250890"/>
              <a:ext cx="107913" cy="10791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Oval 13">
              <a:extLst>
                <a:ext uri="{FF2B5EF4-FFF2-40B4-BE49-F238E27FC236}">
                  <a16:creationId xmlns:a16="http://schemas.microsoft.com/office/drawing/2014/main" id="{1350F51C-4306-BC1B-5D86-053C3300AC1A}"/>
                </a:ext>
              </a:extLst>
            </p:cNvPr>
            <p:cNvSpPr/>
            <p:nvPr userDrawn="1"/>
          </p:nvSpPr>
          <p:spPr>
            <a:xfrm>
              <a:off x="2921891" y="2392425"/>
              <a:ext cx="107913" cy="107913"/>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6" name="TextBox 15">
            <a:extLst>
              <a:ext uri="{FF2B5EF4-FFF2-40B4-BE49-F238E27FC236}">
                <a16:creationId xmlns:a16="http://schemas.microsoft.com/office/drawing/2014/main" id="{055448EE-E202-AE27-371F-CE73BE4A1627}"/>
              </a:ext>
            </a:extLst>
          </p:cNvPr>
          <p:cNvSpPr txBox="1"/>
          <p:nvPr userDrawn="1"/>
        </p:nvSpPr>
        <p:spPr>
          <a:xfrm>
            <a:off x="8920143" y="6545559"/>
            <a:ext cx="2918139" cy="215444"/>
          </a:xfrm>
          <a:prstGeom prst="rect">
            <a:avLst/>
          </a:prstGeom>
          <a:noFill/>
        </p:spPr>
        <p:txBody>
          <a:bodyPr wrap="square" rtlCol="0">
            <a:spAutoFit/>
          </a:bodyPr>
          <a:lstStyle/>
          <a:p>
            <a:pPr algn="r"/>
            <a:r>
              <a:rPr lang="en-US" sz="800" b="0" i="0" dirty="0">
                <a:solidFill>
                  <a:schemeClr val="bg1">
                    <a:lumMod val="65000"/>
                  </a:schemeClr>
                </a:solidFill>
                <a:effectLst/>
                <a:latin typeface="Montserrat Light" pitchFamily="2" charset="77"/>
                <a:cs typeface="Arial Narrow" panose="020B0604020202020204" pitchFamily="34" charset="0"/>
              </a:rPr>
              <a:t>Medical Affairs Professional Society (MAPS)® 2025</a:t>
            </a:r>
            <a:endParaRPr lang="en-US" sz="800" b="0" i="0" dirty="0">
              <a:solidFill>
                <a:srgbClr val="F89F35"/>
              </a:solidFill>
              <a:effectLst/>
              <a:latin typeface="Montserrat Light" pitchFamily="2" charset="77"/>
              <a:cs typeface="Arial Narrow" panose="020B0604020202020204" pitchFamily="34" charset="0"/>
            </a:endParaRPr>
          </a:p>
        </p:txBody>
      </p:sp>
    </p:spTree>
    <p:extLst>
      <p:ext uri="{BB962C8B-B14F-4D97-AF65-F5344CB8AC3E}">
        <p14:creationId xmlns:p14="http://schemas.microsoft.com/office/powerpoint/2010/main" val="3691430962"/>
      </p:ext>
    </p:extLst>
  </p:cSld>
  <p:clrMap bg1="lt1" tx1="dk1" bg2="lt2" tx2="dk2" accent1="accent1" accent2="accent2" accent3="accent3" accent4="accent4" accent5="accent5" accent6="accent6" hlink="hlink" folHlink="folHlink"/>
  <p:sldLayoutIdLst>
    <p:sldLayoutId id="2147483652" r:id="rId1"/>
    <p:sldLayoutId id="2147483669" r:id="rId2"/>
    <p:sldLayoutId id="2147483672" r:id="rId3"/>
    <p:sldLayoutId id="214748367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descr="A close-up of a white background&#10;&#10;Description automatically generated">
            <a:extLst>
              <a:ext uri="{FF2B5EF4-FFF2-40B4-BE49-F238E27FC236}">
                <a16:creationId xmlns:a16="http://schemas.microsoft.com/office/drawing/2014/main" id="{2CD160EC-DB55-1D55-8427-7B74FA6B4575}"/>
              </a:ext>
            </a:extLst>
          </p:cNvPr>
          <p:cNvPicPr>
            <a:picLocks noChangeAspect="1"/>
          </p:cNvPicPr>
          <p:nvPr userDrawn="1"/>
        </p:nvPicPr>
        <p:blipFill>
          <a:blip r:embed="rId5"/>
          <a:stretch>
            <a:fillRect/>
          </a:stretch>
        </p:blipFill>
        <p:spPr>
          <a:xfrm>
            <a:off x="0" y="0"/>
            <a:ext cx="12179302" cy="6858000"/>
          </a:xfrm>
          <a:prstGeom prst="rect">
            <a:avLst/>
          </a:prstGeom>
        </p:spPr>
      </p:pic>
      <p:pic>
        <p:nvPicPr>
          <p:cNvPr id="9" name="Picture 8">
            <a:extLst>
              <a:ext uri="{FF2B5EF4-FFF2-40B4-BE49-F238E27FC236}">
                <a16:creationId xmlns:a16="http://schemas.microsoft.com/office/drawing/2014/main" id="{CDF0B05B-CEF0-E35E-50BC-54E84A3CF88D}"/>
              </a:ext>
            </a:extLst>
          </p:cNvPr>
          <p:cNvPicPr>
            <a:picLocks noChangeAspect="1"/>
          </p:cNvPicPr>
          <p:nvPr userDrawn="1"/>
        </p:nvPicPr>
        <p:blipFill rotWithShape="1">
          <a:blip r:embed="rId6">
            <a:alphaModFix amt="30000"/>
          </a:blip>
          <a:srcRect l="10363" t="3137" r="12678" b="34161"/>
          <a:stretch/>
        </p:blipFill>
        <p:spPr>
          <a:xfrm flipH="1">
            <a:off x="0" y="3032856"/>
            <a:ext cx="12192000" cy="3825144"/>
          </a:xfrm>
          <a:prstGeom prst="rect">
            <a:avLst/>
          </a:prstGeom>
        </p:spPr>
      </p:pic>
      <p:sp>
        <p:nvSpPr>
          <p:cNvPr id="11" name="TextBox 10">
            <a:extLst>
              <a:ext uri="{FF2B5EF4-FFF2-40B4-BE49-F238E27FC236}">
                <a16:creationId xmlns:a16="http://schemas.microsoft.com/office/drawing/2014/main" id="{A8198BF4-2BEC-E8FD-6676-17596830CD12}"/>
              </a:ext>
            </a:extLst>
          </p:cNvPr>
          <p:cNvSpPr txBox="1"/>
          <p:nvPr userDrawn="1"/>
        </p:nvSpPr>
        <p:spPr>
          <a:xfrm>
            <a:off x="8920143" y="6545559"/>
            <a:ext cx="2918139" cy="215444"/>
          </a:xfrm>
          <a:prstGeom prst="rect">
            <a:avLst/>
          </a:prstGeom>
          <a:noFill/>
        </p:spPr>
        <p:txBody>
          <a:bodyPr wrap="square" rtlCol="0">
            <a:spAutoFit/>
          </a:bodyPr>
          <a:lstStyle/>
          <a:p>
            <a:pPr algn="r"/>
            <a:r>
              <a:rPr lang="en-US" sz="800" b="0" i="0" dirty="0">
                <a:solidFill>
                  <a:schemeClr val="bg1">
                    <a:lumMod val="65000"/>
                  </a:schemeClr>
                </a:solidFill>
                <a:effectLst/>
                <a:latin typeface="Montserrat Light" pitchFamily="2" charset="77"/>
                <a:cs typeface="Arial Narrow" panose="020B0604020202020204" pitchFamily="34" charset="0"/>
              </a:rPr>
              <a:t>Medical Affairs Professional Society (MAPS)® 2025</a:t>
            </a:r>
            <a:endParaRPr lang="en-US" sz="800" b="0" i="0" dirty="0">
              <a:solidFill>
                <a:srgbClr val="F89F35"/>
              </a:solidFill>
              <a:effectLst/>
              <a:latin typeface="Montserrat Light" pitchFamily="2" charset="77"/>
              <a:cs typeface="Arial Narrow" panose="020B0604020202020204" pitchFamily="34" charset="0"/>
            </a:endParaRPr>
          </a:p>
        </p:txBody>
      </p:sp>
      <p:pic>
        <p:nvPicPr>
          <p:cNvPr id="2" name="Picture 1">
            <a:extLst>
              <a:ext uri="{FF2B5EF4-FFF2-40B4-BE49-F238E27FC236}">
                <a16:creationId xmlns:a16="http://schemas.microsoft.com/office/drawing/2014/main" id="{69191D54-304E-B437-3618-720DC0C6287E}"/>
              </a:ext>
            </a:extLst>
          </p:cNvPr>
          <p:cNvPicPr>
            <a:picLocks noChangeAspect="1"/>
          </p:cNvPicPr>
          <p:nvPr userDrawn="1"/>
        </p:nvPicPr>
        <p:blipFill>
          <a:blip r:embed="rId7"/>
          <a:srcRect t="-15955" b="57770"/>
          <a:stretch/>
        </p:blipFill>
        <p:spPr>
          <a:xfrm>
            <a:off x="76201" y="117851"/>
            <a:ext cx="980868" cy="570709"/>
          </a:xfrm>
          <a:prstGeom prst="rect">
            <a:avLst/>
          </a:prstGeom>
        </p:spPr>
      </p:pic>
    </p:spTree>
    <p:extLst>
      <p:ext uri="{BB962C8B-B14F-4D97-AF65-F5344CB8AC3E}">
        <p14:creationId xmlns:p14="http://schemas.microsoft.com/office/powerpoint/2010/main" val="493678343"/>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and orange wavy background&#10;&#10;Description automatically generated">
            <a:extLst>
              <a:ext uri="{FF2B5EF4-FFF2-40B4-BE49-F238E27FC236}">
                <a16:creationId xmlns:a16="http://schemas.microsoft.com/office/drawing/2014/main" id="{6605A628-6DD0-75B4-E231-927C8EDC8795}"/>
              </a:ext>
            </a:extLst>
          </p:cNvPr>
          <p:cNvPicPr>
            <a:picLocks noChangeAspect="1"/>
          </p:cNvPicPr>
          <p:nvPr userDrawn="1"/>
        </p:nvPicPr>
        <p:blipFill>
          <a:blip r:embed="rId5"/>
          <a:stretch>
            <a:fillRect/>
          </a:stretch>
        </p:blipFill>
        <p:spPr>
          <a:xfrm>
            <a:off x="-6350" y="0"/>
            <a:ext cx="12198350" cy="6868725"/>
          </a:xfrm>
          <a:prstGeom prst="rect">
            <a:avLst/>
          </a:prstGeom>
        </p:spPr>
      </p:pic>
      <p:pic>
        <p:nvPicPr>
          <p:cNvPr id="9" name="Picture 8">
            <a:extLst>
              <a:ext uri="{FF2B5EF4-FFF2-40B4-BE49-F238E27FC236}">
                <a16:creationId xmlns:a16="http://schemas.microsoft.com/office/drawing/2014/main" id="{993210DC-F36D-16DB-E1EC-2CD27BC64CF7}"/>
              </a:ext>
            </a:extLst>
          </p:cNvPr>
          <p:cNvPicPr>
            <a:picLocks noChangeAspect="1"/>
          </p:cNvPicPr>
          <p:nvPr userDrawn="1"/>
        </p:nvPicPr>
        <p:blipFill rotWithShape="1">
          <a:blip r:embed="rId6">
            <a:alphaModFix amt="30000"/>
          </a:blip>
          <a:srcRect l="10363" t="3137" r="12678" b="34161"/>
          <a:stretch/>
        </p:blipFill>
        <p:spPr>
          <a:xfrm flipH="1">
            <a:off x="-6350" y="3032856"/>
            <a:ext cx="12192000" cy="3825144"/>
          </a:xfrm>
          <a:prstGeom prst="rect">
            <a:avLst/>
          </a:prstGeom>
        </p:spPr>
      </p:pic>
    </p:spTree>
    <p:extLst>
      <p:ext uri="{BB962C8B-B14F-4D97-AF65-F5344CB8AC3E}">
        <p14:creationId xmlns:p14="http://schemas.microsoft.com/office/powerpoint/2010/main" val="78335831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and orange wavy background&#10;&#10;Description automatically generated">
            <a:extLst>
              <a:ext uri="{FF2B5EF4-FFF2-40B4-BE49-F238E27FC236}">
                <a16:creationId xmlns:a16="http://schemas.microsoft.com/office/drawing/2014/main" id="{6605A628-6DD0-75B4-E231-927C8EDC8795}"/>
              </a:ext>
            </a:extLst>
          </p:cNvPr>
          <p:cNvPicPr>
            <a:picLocks noChangeAspect="1"/>
          </p:cNvPicPr>
          <p:nvPr userDrawn="1"/>
        </p:nvPicPr>
        <p:blipFill>
          <a:blip r:embed="rId5"/>
          <a:stretch>
            <a:fillRect/>
          </a:stretch>
        </p:blipFill>
        <p:spPr>
          <a:xfrm>
            <a:off x="-6350" y="0"/>
            <a:ext cx="12198350" cy="6868725"/>
          </a:xfrm>
          <a:prstGeom prst="rect">
            <a:avLst/>
          </a:prstGeom>
        </p:spPr>
      </p:pic>
      <p:pic>
        <p:nvPicPr>
          <p:cNvPr id="9" name="Picture 8">
            <a:extLst>
              <a:ext uri="{FF2B5EF4-FFF2-40B4-BE49-F238E27FC236}">
                <a16:creationId xmlns:a16="http://schemas.microsoft.com/office/drawing/2014/main" id="{993210DC-F36D-16DB-E1EC-2CD27BC64CF7}"/>
              </a:ext>
            </a:extLst>
          </p:cNvPr>
          <p:cNvPicPr>
            <a:picLocks noChangeAspect="1"/>
          </p:cNvPicPr>
          <p:nvPr userDrawn="1"/>
        </p:nvPicPr>
        <p:blipFill rotWithShape="1">
          <a:blip r:embed="rId6">
            <a:alphaModFix amt="30000"/>
          </a:blip>
          <a:srcRect l="10363" t="3137" r="12678" b="34161"/>
          <a:stretch/>
        </p:blipFill>
        <p:spPr>
          <a:xfrm flipH="1">
            <a:off x="-6350" y="3032856"/>
            <a:ext cx="12192000" cy="3825144"/>
          </a:xfrm>
          <a:prstGeom prst="rect">
            <a:avLst/>
          </a:prstGeom>
        </p:spPr>
      </p:pic>
      <p:pic>
        <p:nvPicPr>
          <p:cNvPr id="2" name="Picture 1">
            <a:extLst>
              <a:ext uri="{FF2B5EF4-FFF2-40B4-BE49-F238E27FC236}">
                <a16:creationId xmlns:a16="http://schemas.microsoft.com/office/drawing/2014/main" id="{48422605-4D39-7A5F-9FEF-DD3DF5AACBE6}"/>
              </a:ext>
            </a:extLst>
          </p:cNvPr>
          <p:cNvPicPr>
            <a:picLocks noChangeAspect="1"/>
          </p:cNvPicPr>
          <p:nvPr userDrawn="1"/>
        </p:nvPicPr>
        <p:blipFill>
          <a:blip r:embed="rId7"/>
          <a:srcRect t="-15955" b="57770"/>
          <a:stretch/>
        </p:blipFill>
        <p:spPr>
          <a:xfrm>
            <a:off x="76201" y="117851"/>
            <a:ext cx="980868" cy="570709"/>
          </a:xfrm>
          <a:prstGeom prst="rect">
            <a:avLst/>
          </a:prstGeom>
        </p:spPr>
      </p:pic>
    </p:spTree>
    <p:extLst>
      <p:ext uri="{BB962C8B-B14F-4D97-AF65-F5344CB8AC3E}">
        <p14:creationId xmlns:p14="http://schemas.microsoft.com/office/powerpoint/2010/main" val="260745374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white and orange wavy background&#10;&#10;Description automatically generated">
            <a:extLst>
              <a:ext uri="{FF2B5EF4-FFF2-40B4-BE49-F238E27FC236}">
                <a16:creationId xmlns:a16="http://schemas.microsoft.com/office/drawing/2014/main" id="{6C24383D-C286-9E7B-52ED-2E1A110F6E23}"/>
              </a:ext>
            </a:extLst>
          </p:cNvPr>
          <p:cNvPicPr>
            <a:picLocks noChangeAspect="1"/>
          </p:cNvPicPr>
          <p:nvPr userDrawn="1"/>
        </p:nvPicPr>
        <p:blipFill>
          <a:blip r:embed="rId4"/>
          <a:stretch>
            <a:fillRect/>
          </a:stretch>
        </p:blipFill>
        <p:spPr>
          <a:xfrm>
            <a:off x="-6350" y="0"/>
            <a:ext cx="12198350" cy="6868725"/>
          </a:xfrm>
          <a:prstGeom prst="rect">
            <a:avLst/>
          </a:prstGeom>
        </p:spPr>
      </p:pic>
      <p:pic>
        <p:nvPicPr>
          <p:cNvPr id="8" name="Picture 7">
            <a:extLst>
              <a:ext uri="{FF2B5EF4-FFF2-40B4-BE49-F238E27FC236}">
                <a16:creationId xmlns:a16="http://schemas.microsoft.com/office/drawing/2014/main" id="{15B414BA-44CE-B15E-CD76-3BAB4B4D0CD3}"/>
              </a:ext>
            </a:extLst>
          </p:cNvPr>
          <p:cNvPicPr>
            <a:picLocks noChangeAspect="1"/>
          </p:cNvPicPr>
          <p:nvPr userDrawn="1"/>
        </p:nvPicPr>
        <p:blipFill rotWithShape="1">
          <a:blip r:embed="rId5">
            <a:alphaModFix amt="30000"/>
          </a:blip>
          <a:srcRect l="10363" t="3137" r="12678" b="34161"/>
          <a:stretch/>
        </p:blipFill>
        <p:spPr>
          <a:xfrm flipH="1">
            <a:off x="-6350" y="3032856"/>
            <a:ext cx="12192000" cy="3825144"/>
          </a:xfrm>
          <a:prstGeom prst="rect">
            <a:avLst/>
          </a:prstGeom>
        </p:spPr>
      </p:pic>
      <p:grpSp>
        <p:nvGrpSpPr>
          <p:cNvPr id="12" name="Group 11">
            <a:extLst>
              <a:ext uri="{FF2B5EF4-FFF2-40B4-BE49-F238E27FC236}">
                <a16:creationId xmlns:a16="http://schemas.microsoft.com/office/drawing/2014/main" id="{14151C7E-04FA-656C-D02B-2C5B47E479A7}"/>
              </a:ext>
            </a:extLst>
          </p:cNvPr>
          <p:cNvGrpSpPr/>
          <p:nvPr userDrawn="1"/>
        </p:nvGrpSpPr>
        <p:grpSpPr>
          <a:xfrm>
            <a:off x="3298242" y="2883654"/>
            <a:ext cx="107913" cy="390983"/>
            <a:chOff x="2921891" y="2109355"/>
            <a:chExt cx="107913" cy="390983"/>
          </a:xfrm>
        </p:grpSpPr>
        <p:sp>
          <p:nvSpPr>
            <p:cNvPr id="13" name="Oval 12">
              <a:extLst>
                <a:ext uri="{FF2B5EF4-FFF2-40B4-BE49-F238E27FC236}">
                  <a16:creationId xmlns:a16="http://schemas.microsoft.com/office/drawing/2014/main" id="{FD4051C8-FC32-F48F-26C9-5765D1E0F545}"/>
                </a:ext>
              </a:extLst>
            </p:cNvPr>
            <p:cNvSpPr/>
            <p:nvPr userDrawn="1"/>
          </p:nvSpPr>
          <p:spPr>
            <a:xfrm>
              <a:off x="2921891" y="2109355"/>
              <a:ext cx="107913" cy="107913"/>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4" name="Oval 13">
              <a:extLst>
                <a:ext uri="{FF2B5EF4-FFF2-40B4-BE49-F238E27FC236}">
                  <a16:creationId xmlns:a16="http://schemas.microsoft.com/office/drawing/2014/main" id="{8FC2FE45-B950-B91C-5C83-CB73C9E78846}"/>
                </a:ext>
              </a:extLst>
            </p:cNvPr>
            <p:cNvSpPr/>
            <p:nvPr userDrawn="1"/>
          </p:nvSpPr>
          <p:spPr>
            <a:xfrm>
              <a:off x="2921891" y="2250890"/>
              <a:ext cx="107913" cy="10791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5" name="Oval 14">
              <a:extLst>
                <a:ext uri="{FF2B5EF4-FFF2-40B4-BE49-F238E27FC236}">
                  <a16:creationId xmlns:a16="http://schemas.microsoft.com/office/drawing/2014/main" id="{A8164015-5ABB-D597-6D88-63918DA6B86A}"/>
                </a:ext>
              </a:extLst>
            </p:cNvPr>
            <p:cNvSpPr/>
            <p:nvPr userDrawn="1"/>
          </p:nvSpPr>
          <p:spPr>
            <a:xfrm>
              <a:off x="2921891" y="2392425"/>
              <a:ext cx="107913" cy="107913"/>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cxnSp>
        <p:nvCxnSpPr>
          <p:cNvPr id="16" name="Straight Connector 15">
            <a:extLst>
              <a:ext uri="{FF2B5EF4-FFF2-40B4-BE49-F238E27FC236}">
                <a16:creationId xmlns:a16="http://schemas.microsoft.com/office/drawing/2014/main" id="{B9F42BB6-3464-6A2B-CF59-44EAF61E5166}"/>
              </a:ext>
            </a:extLst>
          </p:cNvPr>
          <p:cNvCxnSpPr>
            <a:cxnSpLocks/>
          </p:cNvCxnSpPr>
          <p:nvPr userDrawn="1"/>
        </p:nvCxnSpPr>
        <p:spPr>
          <a:xfrm>
            <a:off x="3471056" y="2883654"/>
            <a:ext cx="0" cy="2804224"/>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4CE25F2F-9370-4149-1F89-C0AC0D1BB102}"/>
              </a:ext>
            </a:extLst>
          </p:cNvPr>
          <p:cNvPicPr>
            <a:picLocks noChangeAspect="1"/>
          </p:cNvPicPr>
          <p:nvPr userDrawn="1"/>
        </p:nvPicPr>
        <p:blipFill>
          <a:blip r:embed="rId6"/>
          <a:srcRect/>
          <a:stretch/>
        </p:blipFill>
        <p:spPr>
          <a:xfrm>
            <a:off x="9241605" y="339050"/>
            <a:ext cx="2573286" cy="767923"/>
          </a:xfrm>
          <a:prstGeom prst="rect">
            <a:avLst/>
          </a:prstGeom>
        </p:spPr>
      </p:pic>
      <p:sp>
        <p:nvSpPr>
          <p:cNvPr id="18" name="TextBox 17">
            <a:extLst>
              <a:ext uri="{FF2B5EF4-FFF2-40B4-BE49-F238E27FC236}">
                <a16:creationId xmlns:a16="http://schemas.microsoft.com/office/drawing/2014/main" id="{B396E9D2-FDB2-9B24-79D6-30ED3BB489E5}"/>
              </a:ext>
            </a:extLst>
          </p:cNvPr>
          <p:cNvSpPr txBox="1"/>
          <p:nvPr userDrawn="1"/>
        </p:nvSpPr>
        <p:spPr>
          <a:xfrm>
            <a:off x="8034976" y="1475907"/>
            <a:ext cx="3884434" cy="569387"/>
          </a:xfrm>
          <a:prstGeom prst="rect">
            <a:avLst/>
          </a:prstGeom>
          <a:noFill/>
        </p:spPr>
        <p:txBody>
          <a:bodyPr wrap="square" rtlCol="0">
            <a:spAutoFit/>
          </a:bodyPr>
          <a:lstStyle/>
          <a:p>
            <a:pPr algn="r"/>
            <a:r>
              <a:rPr lang="en-US" dirty="0">
                <a:solidFill>
                  <a:schemeClr val="tx1">
                    <a:lumMod val="75000"/>
                    <a:lumOff val="25000"/>
                  </a:schemeClr>
                </a:solidFill>
                <a:effectLst/>
                <a:latin typeface="Montserrat Medium" pitchFamily="2" charset="77"/>
              </a:rPr>
              <a:t>WEBINAR</a:t>
            </a:r>
          </a:p>
          <a:p>
            <a:pPr algn="r"/>
            <a:r>
              <a:rPr lang="en-US" sz="1300" dirty="0">
                <a:solidFill>
                  <a:srgbClr val="3DA358"/>
                </a:solidFill>
                <a:effectLst/>
                <a:latin typeface="Montserrat ExtraLight" pitchFamily="2" charset="77"/>
              </a:rPr>
              <a:t>PARTNER CIRCLE PROGRAM</a:t>
            </a:r>
          </a:p>
        </p:txBody>
      </p:sp>
      <p:sp>
        <p:nvSpPr>
          <p:cNvPr id="19" name="TextBox 18">
            <a:extLst>
              <a:ext uri="{FF2B5EF4-FFF2-40B4-BE49-F238E27FC236}">
                <a16:creationId xmlns:a16="http://schemas.microsoft.com/office/drawing/2014/main" id="{C4BF23A0-38BA-555F-20D6-1F5DA2E84055}"/>
              </a:ext>
            </a:extLst>
          </p:cNvPr>
          <p:cNvSpPr txBox="1"/>
          <p:nvPr userDrawn="1"/>
        </p:nvSpPr>
        <p:spPr>
          <a:xfrm>
            <a:off x="9484241" y="6551574"/>
            <a:ext cx="2703444" cy="215444"/>
          </a:xfrm>
          <a:prstGeom prst="rect">
            <a:avLst/>
          </a:prstGeom>
          <a:noFill/>
        </p:spPr>
        <p:txBody>
          <a:bodyPr wrap="square" rtlCol="0">
            <a:spAutoFit/>
          </a:bodyPr>
          <a:lstStyle/>
          <a:p>
            <a:pPr algn="l"/>
            <a:r>
              <a:rPr lang="en-US" sz="800" b="0" i="0" dirty="0">
                <a:solidFill>
                  <a:schemeClr val="bg1">
                    <a:lumMod val="65000"/>
                  </a:schemeClr>
                </a:solidFill>
                <a:effectLst/>
                <a:latin typeface="Montserrat Light" pitchFamily="2" charset="77"/>
                <a:cs typeface="Arial Narrow" panose="020B0604020202020204" pitchFamily="34" charset="0"/>
              </a:rPr>
              <a:t>Medical Affairs Professional Society (MAPS)® 2025</a:t>
            </a:r>
          </a:p>
        </p:txBody>
      </p:sp>
      <p:cxnSp>
        <p:nvCxnSpPr>
          <p:cNvPr id="20" name="Straight Connector 19">
            <a:extLst>
              <a:ext uri="{FF2B5EF4-FFF2-40B4-BE49-F238E27FC236}">
                <a16:creationId xmlns:a16="http://schemas.microsoft.com/office/drawing/2014/main" id="{FEB36120-F6ED-D2C0-0BA3-6C928D8077B2}"/>
              </a:ext>
            </a:extLst>
          </p:cNvPr>
          <p:cNvCxnSpPr>
            <a:cxnSpLocks/>
          </p:cNvCxnSpPr>
          <p:nvPr userDrawn="1"/>
        </p:nvCxnSpPr>
        <p:spPr>
          <a:xfrm>
            <a:off x="8677003" y="1488877"/>
            <a:ext cx="3138646" cy="0"/>
          </a:xfrm>
          <a:prstGeom prst="line">
            <a:avLst/>
          </a:prstGeom>
          <a:ln w="635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406DCAEB-62DB-EF0D-91DC-6669AA2888E1}"/>
              </a:ext>
            </a:extLst>
          </p:cNvPr>
          <p:cNvCxnSpPr>
            <a:cxnSpLocks/>
          </p:cNvCxnSpPr>
          <p:nvPr userDrawn="1"/>
        </p:nvCxnSpPr>
        <p:spPr>
          <a:xfrm>
            <a:off x="8677003" y="2040111"/>
            <a:ext cx="3138646" cy="0"/>
          </a:xfrm>
          <a:prstGeom prst="line">
            <a:avLst/>
          </a:prstGeom>
          <a:ln w="635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6102963"/>
      </p:ext>
    </p:extLst>
  </p:cSld>
  <p:clrMap bg1="lt1" tx1="dk1" bg2="lt2" tx2="dk2" accent1="accent1" accent2="accent2" accent3="accent3" accent4="accent4" accent5="accent5" accent6="accent6" hlink="hlink" folHlink="folHlink"/>
  <p:sldLayoutIdLst>
    <p:sldLayoutId id="2147483680" r:id="rId1"/>
    <p:sldLayoutId id="214748368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descr="A white and orange curved object&#10;&#10;Description automatically generated">
            <a:extLst>
              <a:ext uri="{FF2B5EF4-FFF2-40B4-BE49-F238E27FC236}">
                <a16:creationId xmlns:a16="http://schemas.microsoft.com/office/drawing/2014/main" id="{D802663A-0DEB-53A9-7222-36DD99D7BD75}"/>
              </a:ext>
            </a:extLst>
          </p:cNvPr>
          <p:cNvPicPr>
            <a:picLocks noChangeAspect="1"/>
          </p:cNvPicPr>
          <p:nvPr userDrawn="1"/>
        </p:nvPicPr>
        <p:blipFill>
          <a:blip r:embed="rId3"/>
          <a:stretch>
            <a:fillRect/>
          </a:stretch>
        </p:blipFill>
        <p:spPr>
          <a:xfrm>
            <a:off x="0" y="0"/>
            <a:ext cx="12192000" cy="6865150"/>
          </a:xfrm>
          <a:prstGeom prst="rect">
            <a:avLst/>
          </a:prstGeom>
        </p:spPr>
      </p:pic>
      <p:sp>
        <p:nvSpPr>
          <p:cNvPr id="10" name="TextBox 9">
            <a:extLst>
              <a:ext uri="{FF2B5EF4-FFF2-40B4-BE49-F238E27FC236}">
                <a16:creationId xmlns:a16="http://schemas.microsoft.com/office/drawing/2014/main" id="{C98BF8ED-5DB0-FBF5-B1B3-19281D49B267}"/>
              </a:ext>
            </a:extLst>
          </p:cNvPr>
          <p:cNvSpPr txBox="1"/>
          <p:nvPr userDrawn="1"/>
        </p:nvSpPr>
        <p:spPr>
          <a:xfrm>
            <a:off x="9112205" y="6497790"/>
            <a:ext cx="2703444" cy="215444"/>
          </a:xfrm>
          <a:prstGeom prst="rect">
            <a:avLst/>
          </a:prstGeom>
          <a:noFill/>
        </p:spPr>
        <p:txBody>
          <a:bodyPr wrap="square" rtlCol="0">
            <a:spAutoFit/>
          </a:bodyPr>
          <a:lstStyle/>
          <a:p>
            <a:pPr algn="l"/>
            <a:r>
              <a:rPr lang="en-US" sz="800" b="0" i="0" dirty="0">
                <a:solidFill>
                  <a:schemeClr val="tx1">
                    <a:lumMod val="75000"/>
                    <a:lumOff val="25000"/>
                  </a:schemeClr>
                </a:solidFill>
                <a:effectLst/>
                <a:latin typeface="Montserrat Light" pitchFamily="2" charset="77"/>
                <a:cs typeface="Arial Narrow" panose="020B0604020202020204" pitchFamily="34" charset="0"/>
              </a:rPr>
              <a:t>Medical Affairs Professional Society (MAPS)® 2025</a:t>
            </a:r>
          </a:p>
        </p:txBody>
      </p:sp>
      <p:sp>
        <p:nvSpPr>
          <p:cNvPr id="11" name="TextBox 10">
            <a:extLst>
              <a:ext uri="{FF2B5EF4-FFF2-40B4-BE49-F238E27FC236}">
                <a16:creationId xmlns:a16="http://schemas.microsoft.com/office/drawing/2014/main" id="{FEFFF1E7-B726-925B-B718-8EB5A676269C}"/>
              </a:ext>
            </a:extLst>
          </p:cNvPr>
          <p:cNvSpPr txBox="1"/>
          <p:nvPr userDrawn="1"/>
        </p:nvSpPr>
        <p:spPr>
          <a:xfrm>
            <a:off x="9112205" y="3103382"/>
            <a:ext cx="1438431" cy="215444"/>
          </a:xfrm>
          <a:prstGeom prst="rect">
            <a:avLst/>
          </a:prstGeom>
          <a:noFill/>
        </p:spPr>
        <p:txBody>
          <a:bodyPr wrap="square" rtlCol="0">
            <a:spAutoFit/>
          </a:bodyPr>
          <a:lstStyle/>
          <a:p>
            <a:pPr algn="ctr"/>
            <a:r>
              <a:rPr lang="en-US" sz="800" b="0" i="0" dirty="0" err="1">
                <a:solidFill>
                  <a:schemeClr val="tx1"/>
                </a:solidFill>
                <a:effectLst/>
                <a:latin typeface="Montserrat Medium" pitchFamily="2" charset="77"/>
                <a:cs typeface="Arial Narrow" panose="020B0604020202020204" pitchFamily="34" charset="0"/>
              </a:rPr>
              <a:t>www.medicalaffairs.org</a:t>
            </a:r>
            <a:endParaRPr lang="en-US" sz="800" b="0" i="0" dirty="0">
              <a:solidFill>
                <a:schemeClr val="tx1"/>
              </a:solidFill>
              <a:effectLst/>
              <a:latin typeface="Montserrat Medium" pitchFamily="2" charset="77"/>
              <a:cs typeface="Arial Narrow" panose="020B0604020202020204" pitchFamily="34" charset="0"/>
            </a:endParaRPr>
          </a:p>
        </p:txBody>
      </p:sp>
      <p:pic>
        <p:nvPicPr>
          <p:cNvPr id="9" name="Picture 8">
            <a:extLst>
              <a:ext uri="{FF2B5EF4-FFF2-40B4-BE49-F238E27FC236}">
                <a16:creationId xmlns:a16="http://schemas.microsoft.com/office/drawing/2014/main" id="{A753A46E-D149-B842-5647-D67AC4DAE48E}"/>
              </a:ext>
            </a:extLst>
          </p:cNvPr>
          <p:cNvPicPr>
            <a:picLocks noChangeAspect="1"/>
          </p:cNvPicPr>
          <p:nvPr userDrawn="1"/>
        </p:nvPicPr>
        <p:blipFill>
          <a:blip r:embed="rId4"/>
          <a:srcRect/>
          <a:stretch/>
        </p:blipFill>
        <p:spPr>
          <a:xfrm>
            <a:off x="6853800" y="1678786"/>
            <a:ext cx="3695747" cy="1102889"/>
          </a:xfrm>
          <a:prstGeom prst="rect">
            <a:avLst/>
          </a:prstGeom>
        </p:spPr>
      </p:pic>
    </p:spTree>
    <p:extLst>
      <p:ext uri="{BB962C8B-B14F-4D97-AF65-F5344CB8AC3E}">
        <p14:creationId xmlns:p14="http://schemas.microsoft.com/office/powerpoint/2010/main" val="3020361678"/>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983F52-83A0-9BBA-90D1-4EB36ABC943B}"/>
              </a:ext>
            </a:extLst>
          </p:cNvPr>
          <p:cNvSpPr>
            <a:spLocks noGrp="1"/>
          </p:cNvSpPr>
          <p:nvPr>
            <p:ph type="title"/>
          </p:nvPr>
        </p:nvSpPr>
        <p:spPr/>
        <p:txBody>
          <a:bodyPr/>
          <a:lstStyle/>
          <a:p>
            <a:r>
              <a:rPr lang="en-US" dirty="0"/>
              <a:t>WEBINAR TITLE</a:t>
            </a:r>
          </a:p>
        </p:txBody>
      </p:sp>
      <p:sp>
        <p:nvSpPr>
          <p:cNvPr id="4" name="Text Placeholder 3">
            <a:extLst>
              <a:ext uri="{FF2B5EF4-FFF2-40B4-BE49-F238E27FC236}">
                <a16:creationId xmlns:a16="http://schemas.microsoft.com/office/drawing/2014/main" id="{9069A2AA-3ED3-F059-5D94-B05F20708AC5}"/>
              </a:ext>
            </a:extLst>
          </p:cNvPr>
          <p:cNvSpPr>
            <a:spLocks noGrp="1"/>
          </p:cNvSpPr>
          <p:nvPr>
            <p:ph type="body" sz="half" idx="2"/>
          </p:nvPr>
        </p:nvSpPr>
        <p:spPr/>
        <p:txBody>
          <a:bodyPr/>
          <a:lstStyle/>
          <a:p>
            <a:pPr lvl="0"/>
            <a:r>
              <a:rPr lang="en-US" dirty="0"/>
              <a:t>Date here</a:t>
            </a:r>
          </a:p>
        </p:txBody>
      </p:sp>
      <p:sp>
        <p:nvSpPr>
          <p:cNvPr id="5" name="Text Placeholder 4">
            <a:extLst>
              <a:ext uri="{FF2B5EF4-FFF2-40B4-BE49-F238E27FC236}">
                <a16:creationId xmlns:a16="http://schemas.microsoft.com/office/drawing/2014/main" id="{CA75A830-0AD7-C42C-76BC-D80FEF90F66D}"/>
              </a:ext>
            </a:extLst>
          </p:cNvPr>
          <p:cNvSpPr>
            <a:spLocks noGrp="1"/>
          </p:cNvSpPr>
          <p:nvPr>
            <p:ph type="body" sz="half" idx="13"/>
          </p:nvPr>
        </p:nvSpPr>
        <p:spPr/>
        <p:txBody>
          <a:bodyPr/>
          <a:lstStyle/>
          <a:p>
            <a:r>
              <a:rPr lang="en-US" dirty="0"/>
              <a:t>Presented by the MAPS</a:t>
            </a:r>
          </a:p>
        </p:txBody>
      </p:sp>
      <p:sp>
        <p:nvSpPr>
          <p:cNvPr id="8" name="TextBox 7">
            <a:extLst>
              <a:ext uri="{FF2B5EF4-FFF2-40B4-BE49-F238E27FC236}">
                <a16:creationId xmlns:a16="http://schemas.microsoft.com/office/drawing/2014/main" id="{C0FF9A8D-1942-7421-628B-0C4E436E32EF}"/>
              </a:ext>
            </a:extLst>
          </p:cNvPr>
          <p:cNvSpPr txBox="1"/>
          <p:nvPr/>
        </p:nvSpPr>
        <p:spPr>
          <a:xfrm>
            <a:off x="8083603" y="3370756"/>
            <a:ext cx="3878723" cy="22467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a:r>
              <a:rPr lang="en-US" sz="1400" b="1" dirty="0">
                <a:solidFill>
                  <a:srgbClr val="FF0000"/>
                </a:solidFill>
                <a:latin typeface="Montserrat Medium" pitchFamily="2" charset="77"/>
              </a:rPr>
              <a:t>OPENING SLIDE </a:t>
            </a:r>
            <a:r>
              <a:rPr lang="en-US" sz="1400" b="1" dirty="0">
                <a:solidFill>
                  <a:srgbClr val="FF0000"/>
                </a:solidFill>
                <a:highlight>
                  <a:srgbClr val="FFFF00"/>
                </a:highlight>
                <a:latin typeface="Montserrat Medium" pitchFamily="2" charset="77"/>
              </a:rPr>
              <a:t>WITHOUT </a:t>
            </a:r>
            <a:r>
              <a:rPr lang="en-US" sz="1400" b="1" dirty="0">
                <a:solidFill>
                  <a:srgbClr val="FF0000"/>
                </a:solidFill>
                <a:latin typeface="Montserrat Medium" pitchFamily="2" charset="77"/>
              </a:rPr>
              <a:t>SPEAKER INFORMATION</a:t>
            </a:r>
          </a:p>
          <a:p>
            <a:pPr algn="r"/>
            <a:r>
              <a:rPr lang="en-US" sz="1400" b="1" dirty="0">
                <a:solidFill>
                  <a:srgbClr val="FF0000"/>
                </a:solidFill>
                <a:highlight>
                  <a:srgbClr val="FFFF00"/>
                </a:highlight>
                <a:latin typeface="Montserrat Medium" pitchFamily="2" charset="77"/>
              </a:rPr>
              <a:t>Choose one slide (1, 2 or 3)</a:t>
            </a:r>
          </a:p>
          <a:p>
            <a:pPr algn="r"/>
            <a:r>
              <a:rPr lang="en-US" sz="1400" b="1" dirty="0">
                <a:solidFill>
                  <a:srgbClr val="FF0000"/>
                </a:solidFill>
                <a:highlight>
                  <a:srgbClr val="FFFF00"/>
                </a:highlight>
                <a:latin typeface="Montserrat Medium" pitchFamily="2" charset="77"/>
              </a:rPr>
              <a:t>depending on how many speakers</a:t>
            </a:r>
          </a:p>
          <a:p>
            <a:pPr algn="r"/>
            <a:endParaRPr lang="en-US" sz="1400" b="1" dirty="0">
              <a:solidFill>
                <a:srgbClr val="FF0000"/>
              </a:solidFill>
              <a:highlight>
                <a:srgbClr val="FFFF00"/>
              </a:highlight>
              <a:latin typeface="Montserrat Medium" pitchFamily="2" charset="77"/>
            </a:endParaRPr>
          </a:p>
          <a:p>
            <a:pPr algn="r"/>
            <a:r>
              <a:rPr lang="en-US" sz="1400" dirty="0">
                <a:solidFill>
                  <a:srgbClr val="FF0000"/>
                </a:solidFill>
                <a:latin typeface="Montserrat Medium" pitchFamily="2" charset="77"/>
              </a:rPr>
              <a:t>{This is the opening slide: feel free to include the PCM name (if applicable) and date…</a:t>
            </a:r>
            <a:r>
              <a:rPr lang="en-US" sz="1400" b="1" dirty="0">
                <a:solidFill>
                  <a:srgbClr val="FF0000"/>
                </a:solidFill>
                <a:latin typeface="Montserrat" pitchFamily="2" charset="77"/>
              </a:rPr>
              <a:t>remove this red info prior to submitting</a:t>
            </a:r>
            <a:r>
              <a:rPr lang="en-US" sz="1400" dirty="0">
                <a:solidFill>
                  <a:srgbClr val="FF0000"/>
                </a:solidFill>
                <a:latin typeface="Montserrat Medium" pitchFamily="2" charset="77"/>
              </a:rPr>
              <a:t>}</a:t>
            </a:r>
          </a:p>
          <a:p>
            <a:pPr marL="0" marR="0" indent="0" algn="r" defTabSz="457200" rtl="0" fontAlgn="auto" latinLnBrk="0" hangingPunct="0">
              <a:lnSpc>
                <a:spcPct val="100000"/>
              </a:lnSpc>
              <a:spcBef>
                <a:spcPts val="0"/>
              </a:spcBef>
              <a:spcAft>
                <a:spcPts val="0"/>
              </a:spcAft>
              <a:buClrTx/>
              <a:buSzTx/>
              <a:buFontTx/>
              <a:buNone/>
              <a:tabLst/>
            </a:pPr>
            <a:endParaRPr kumimoji="0" lang="en-US" sz="1400" u="none" strike="noStrike" cap="none" spc="0" normalizeH="0" baseline="0" dirty="0">
              <a:ln>
                <a:noFill/>
              </a:ln>
              <a:solidFill>
                <a:srgbClr val="000000"/>
              </a:solidFill>
              <a:effectLst/>
              <a:uFillTx/>
              <a:latin typeface="Montserrat Medium" pitchFamily="2" charset="77"/>
              <a:ea typeface="+mj-ea"/>
              <a:cs typeface="+mj-cs"/>
              <a:sym typeface="Calibri"/>
            </a:endParaRPr>
          </a:p>
        </p:txBody>
      </p:sp>
      <p:sp>
        <p:nvSpPr>
          <p:cNvPr id="7" name="Text Placeholder 6">
            <a:extLst>
              <a:ext uri="{FF2B5EF4-FFF2-40B4-BE49-F238E27FC236}">
                <a16:creationId xmlns:a16="http://schemas.microsoft.com/office/drawing/2014/main" id="{0206CDBF-D542-4DD2-BFA7-A9F7CA4A9865}"/>
              </a:ext>
            </a:extLst>
          </p:cNvPr>
          <p:cNvSpPr>
            <a:spLocks noGrp="1"/>
          </p:cNvSpPr>
          <p:nvPr>
            <p:ph type="body" sz="half" idx="14"/>
          </p:nvPr>
        </p:nvSpPr>
        <p:spPr/>
        <p:txBody>
          <a:bodyPr/>
          <a:lstStyle/>
          <a:p>
            <a:endParaRPr lang="en-US"/>
          </a:p>
        </p:txBody>
      </p:sp>
    </p:spTree>
    <p:extLst>
      <p:ext uri="{BB962C8B-B14F-4D97-AF65-F5344CB8AC3E}">
        <p14:creationId xmlns:p14="http://schemas.microsoft.com/office/powerpoint/2010/main" val="2664445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990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A9A5-6A65-DB5A-15AB-C85C68CBB9A3}"/>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28A4B19A-45B8-25D7-2FDF-83D43A07EC84}"/>
              </a:ext>
            </a:extLst>
          </p:cNvPr>
          <p:cNvSpPr>
            <a:spLocks noGrp="1"/>
          </p:cNvSpPr>
          <p:nvPr>
            <p:ph type="body" sz="half" idx="2"/>
          </p:nvPr>
        </p:nvSpPr>
        <p:spPr/>
        <p:txBody>
          <a:bodyPr/>
          <a:lstStyle/>
          <a:p>
            <a:endParaRPr lang="en-US" dirty="0"/>
          </a:p>
        </p:txBody>
      </p:sp>
      <p:sp>
        <p:nvSpPr>
          <p:cNvPr id="6" name="Text Placeholder 5">
            <a:extLst>
              <a:ext uri="{FF2B5EF4-FFF2-40B4-BE49-F238E27FC236}">
                <a16:creationId xmlns:a16="http://schemas.microsoft.com/office/drawing/2014/main" id="{FEF279CA-5585-D2D2-58E4-587B3315C515}"/>
              </a:ext>
            </a:extLst>
          </p:cNvPr>
          <p:cNvSpPr>
            <a:spLocks noGrp="1"/>
          </p:cNvSpPr>
          <p:nvPr>
            <p:ph type="body" sz="half" idx="15"/>
          </p:nvPr>
        </p:nvSpPr>
        <p:spPr/>
        <p:txBody>
          <a:bodyPr/>
          <a:lstStyle/>
          <a:p>
            <a:endParaRPr lang="en-US"/>
          </a:p>
        </p:txBody>
      </p:sp>
      <p:sp>
        <p:nvSpPr>
          <p:cNvPr id="7" name="Text Placeholder 6">
            <a:extLst>
              <a:ext uri="{FF2B5EF4-FFF2-40B4-BE49-F238E27FC236}">
                <a16:creationId xmlns:a16="http://schemas.microsoft.com/office/drawing/2014/main" id="{B393E194-B87D-0FA2-4A3E-95E679D06373}"/>
              </a:ext>
            </a:extLst>
          </p:cNvPr>
          <p:cNvSpPr>
            <a:spLocks noGrp="1"/>
          </p:cNvSpPr>
          <p:nvPr>
            <p:ph type="body" sz="half" idx="18"/>
          </p:nvPr>
        </p:nvSpPr>
        <p:spPr/>
        <p:txBody>
          <a:bodyPr/>
          <a:lstStyle/>
          <a:p>
            <a:endParaRPr lang="en-US"/>
          </a:p>
        </p:txBody>
      </p:sp>
      <p:sp>
        <p:nvSpPr>
          <p:cNvPr id="8" name="Text Placeholder 7">
            <a:extLst>
              <a:ext uri="{FF2B5EF4-FFF2-40B4-BE49-F238E27FC236}">
                <a16:creationId xmlns:a16="http://schemas.microsoft.com/office/drawing/2014/main" id="{8646C8FB-35CF-9B24-81F2-6DFEED56EF78}"/>
              </a:ext>
            </a:extLst>
          </p:cNvPr>
          <p:cNvSpPr>
            <a:spLocks noGrp="1"/>
          </p:cNvSpPr>
          <p:nvPr>
            <p:ph type="body" sz="half" idx="19"/>
          </p:nvPr>
        </p:nvSpPr>
        <p:spPr/>
        <p:txBody>
          <a:bodyPr/>
          <a:lstStyle/>
          <a:p>
            <a:endParaRPr lang="en-US"/>
          </a:p>
        </p:txBody>
      </p:sp>
      <p:sp>
        <p:nvSpPr>
          <p:cNvPr id="9" name="TextBox 8">
            <a:extLst>
              <a:ext uri="{FF2B5EF4-FFF2-40B4-BE49-F238E27FC236}">
                <a16:creationId xmlns:a16="http://schemas.microsoft.com/office/drawing/2014/main" id="{B5080D74-520D-B2A3-BDD8-15E254D340C1}"/>
              </a:ext>
            </a:extLst>
          </p:cNvPr>
          <p:cNvSpPr txBox="1"/>
          <p:nvPr/>
        </p:nvSpPr>
        <p:spPr>
          <a:xfrm>
            <a:off x="8083603" y="3039681"/>
            <a:ext cx="3878723" cy="22467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a:r>
              <a:rPr lang="en-US" sz="1400" b="1" dirty="0">
                <a:solidFill>
                  <a:srgbClr val="FF0000"/>
                </a:solidFill>
                <a:latin typeface="Montserrat Medium" pitchFamily="2" charset="77"/>
              </a:rPr>
              <a:t>OPENING SLIDE </a:t>
            </a:r>
            <a:r>
              <a:rPr lang="en-US" sz="1400" b="1" dirty="0">
                <a:solidFill>
                  <a:srgbClr val="FF0000"/>
                </a:solidFill>
                <a:highlight>
                  <a:srgbClr val="FFFF00"/>
                </a:highlight>
                <a:latin typeface="Montserrat Medium" pitchFamily="2" charset="77"/>
              </a:rPr>
              <a:t>WITH 1 </a:t>
            </a:r>
            <a:r>
              <a:rPr lang="en-US" sz="1400" b="1" dirty="0">
                <a:solidFill>
                  <a:srgbClr val="FF0000"/>
                </a:solidFill>
                <a:latin typeface="Montserrat Medium" pitchFamily="2" charset="77"/>
              </a:rPr>
              <a:t>SPEAKER</a:t>
            </a:r>
          </a:p>
          <a:p>
            <a:pPr algn="r"/>
            <a:endParaRPr lang="en-US" sz="1400" b="1" dirty="0">
              <a:solidFill>
                <a:srgbClr val="FF0000"/>
              </a:solidFill>
              <a:highlight>
                <a:srgbClr val="FFFF00"/>
              </a:highlight>
              <a:latin typeface="Montserrat Medium" pitchFamily="2" charset="77"/>
            </a:endParaRPr>
          </a:p>
          <a:p>
            <a:pPr algn="r"/>
            <a:r>
              <a:rPr lang="en-US" sz="1400" b="1" dirty="0">
                <a:solidFill>
                  <a:srgbClr val="FF0000"/>
                </a:solidFill>
                <a:highlight>
                  <a:srgbClr val="FFFF00"/>
                </a:highlight>
                <a:latin typeface="Montserrat Medium" pitchFamily="2" charset="77"/>
              </a:rPr>
              <a:t>Choose one slide (1, 2 or 3)</a:t>
            </a:r>
          </a:p>
          <a:p>
            <a:pPr algn="r"/>
            <a:r>
              <a:rPr lang="en-US" sz="1400" b="1" dirty="0">
                <a:solidFill>
                  <a:srgbClr val="FF0000"/>
                </a:solidFill>
                <a:highlight>
                  <a:srgbClr val="FFFF00"/>
                </a:highlight>
                <a:latin typeface="Montserrat Medium" pitchFamily="2" charset="77"/>
              </a:rPr>
              <a:t>depending on how many speakers</a:t>
            </a:r>
          </a:p>
          <a:p>
            <a:pPr algn="r"/>
            <a:endParaRPr lang="en-US" sz="1400" b="1" dirty="0">
              <a:solidFill>
                <a:srgbClr val="FF0000"/>
              </a:solidFill>
              <a:highlight>
                <a:srgbClr val="FFFF00"/>
              </a:highlight>
              <a:latin typeface="Montserrat Medium" pitchFamily="2" charset="77"/>
            </a:endParaRPr>
          </a:p>
          <a:p>
            <a:pPr algn="r"/>
            <a:r>
              <a:rPr lang="en-US" sz="1400" dirty="0">
                <a:solidFill>
                  <a:srgbClr val="FF0000"/>
                </a:solidFill>
                <a:latin typeface="Montserrat Medium" pitchFamily="2" charset="77"/>
              </a:rPr>
              <a:t>{This is the opening slide: feel free to include the PCM name and/or logo (if applicable) and date…</a:t>
            </a:r>
            <a:r>
              <a:rPr lang="en-US" sz="1400" b="1" dirty="0">
                <a:solidFill>
                  <a:srgbClr val="FF0000"/>
                </a:solidFill>
                <a:latin typeface="Montserrat" pitchFamily="2" charset="77"/>
              </a:rPr>
              <a:t>remove this red info prior to submitting</a:t>
            </a:r>
            <a:r>
              <a:rPr lang="en-US" sz="1400" dirty="0">
                <a:solidFill>
                  <a:srgbClr val="FF0000"/>
                </a:solidFill>
                <a:latin typeface="Montserrat Medium" pitchFamily="2" charset="77"/>
              </a:rPr>
              <a:t>}</a:t>
            </a:r>
          </a:p>
          <a:p>
            <a:pPr marL="0" marR="0" indent="0" algn="r" defTabSz="457200" rtl="0" fontAlgn="auto" latinLnBrk="0" hangingPunct="0">
              <a:lnSpc>
                <a:spcPct val="100000"/>
              </a:lnSpc>
              <a:spcBef>
                <a:spcPts val="0"/>
              </a:spcBef>
              <a:spcAft>
                <a:spcPts val="0"/>
              </a:spcAft>
              <a:buClrTx/>
              <a:buSzTx/>
              <a:buFontTx/>
              <a:buNone/>
              <a:tabLst/>
            </a:pPr>
            <a:endParaRPr kumimoji="0" lang="en-US" sz="1400" u="none" strike="noStrike" cap="none" spc="0" normalizeH="0" baseline="0" dirty="0">
              <a:ln>
                <a:noFill/>
              </a:ln>
              <a:solidFill>
                <a:srgbClr val="000000"/>
              </a:solidFill>
              <a:effectLst/>
              <a:uFillTx/>
              <a:latin typeface="Montserrat Medium" pitchFamily="2" charset="77"/>
              <a:ea typeface="+mj-ea"/>
              <a:cs typeface="+mj-cs"/>
              <a:sym typeface="Calibri"/>
            </a:endParaRPr>
          </a:p>
        </p:txBody>
      </p:sp>
      <p:sp>
        <p:nvSpPr>
          <p:cNvPr id="14" name="Text Placeholder 13">
            <a:extLst>
              <a:ext uri="{FF2B5EF4-FFF2-40B4-BE49-F238E27FC236}">
                <a16:creationId xmlns:a16="http://schemas.microsoft.com/office/drawing/2014/main" id="{0BCD9637-6423-C2E0-F162-661C9F7F8FE9}"/>
              </a:ext>
            </a:extLst>
          </p:cNvPr>
          <p:cNvSpPr>
            <a:spLocks noGrp="1"/>
          </p:cNvSpPr>
          <p:nvPr>
            <p:ph type="body" sz="half" idx="13"/>
          </p:nvPr>
        </p:nvSpPr>
        <p:spPr/>
        <p:txBody>
          <a:bodyPr/>
          <a:lstStyle/>
          <a:p>
            <a:endParaRPr lang="en-US" dirty="0"/>
          </a:p>
        </p:txBody>
      </p:sp>
      <p:sp>
        <p:nvSpPr>
          <p:cNvPr id="16" name="Text Placeholder 15">
            <a:extLst>
              <a:ext uri="{FF2B5EF4-FFF2-40B4-BE49-F238E27FC236}">
                <a16:creationId xmlns:a16="http://schemas.microsoft.com/office/drawing/2014/main" id="{BC7DD4F8-C0E1-23AF-059E-813820CFBAC3}"/>
              </a:ext>
            </a:extLst>
          </p:cNvPr>
          <p:cNvSpPr>
            <a:spLocks noGrp="1"/>
          </p:cNvSpPr>
          <p:nvPr>
            <p:ph type="body" sz="half" idx="14"/>
          </p:nvPr>
        </p:nvSpPr>
        <p:spPr>
          <a:xfrm>
            <a:off x="3489315" y="4610728"/>
            <a:ext cx="4205264" cy="1021587"/>
          </a:xfrm>
        </p:spPr>
        <p:txBody>
          <a:bodyPr/>
          <a:lstStyle/>
          <a:p>
            <a:pPr lvl="0"/>
            <a:r>
              <a:rPr lang="en-US" dirty="0"/>
              <a:t>Partner Circle Member Name here</a:t>
            </a:r>
          </a:p>
          <a:p>
            <a:pPr lvl="0"/>
            <a:r>
              <a:rPr lang="en-US" dirty="0"/>
              <a:t>Can ONLY place logo on this Speaker Page</a:t>
            </a:r>
          </a:p>
        </p:txBody>
      </p:sp>
    </p:spTree>
    <p:extLst>
      <p:ext uri="{BB962C8B-B14F-4D97-AF65-F5344CB8AC3E}">
        <p14:creationId xmlns:p14="http://schemas.microsoft.com/office/powerpoint/2010/main" val="2873494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BA030E-8E7B-7725-3638-19FF82232ABE}"/>
              </a:ext>
            </a:extLst>
          </p:cNvPr>
          <p:cNvSpPr>
            <a:spLocks noGrp="1"/>
          </p:cNvSpPr>
          <p:nvPr>
            <p:ph type="body" sz="half" idx="15"/>
          </p:nvPr>
        </p:nvSpPr>
        <p:spPr/>
        <p:txBody>
          <a:bodyPr/>
          <a:lstStyle/>
          <a:p>
            <a:endParaRPr lang="en-US"/>
          </a:p>
        </p:txBody>
      </p:sp>
      <p:sp>
        <p:nvSpPr>
          <p:cNvPr id="3" name="Text Placeholder 2">
            <a:extLst>
              <a:ext uri="{FF2B5EF4-FFF2-40B4-BE49-F238E27FC236}">
                <a16:creationId xmlns:a16="http://schemas.microsoft.com/office/drawing/2014/main" id="{A99A907D-AE82-9033-C288-6A80D0B69214}"/>
              </a:ext>
            </a:extLst>
          </p:cNvPr>
          <p:cNvSpPr>
            <a:spLocks noGrp="1"/>
          </p:cNvSpPr>
          <p:nvPr>
            <p:ph type="body" sz="half" idx="18"/>
          </p:nvPr>
        </p:nvSpPr>
        <p:spPr/>
        <p:txBody>
          <a:bodyPr/>
          <a:lstStyle/>
          <a:p>
            <a:endParaRPr lang="en-US"/>
          </a:p>
        </p:txBody>
      </p:sp>
      <p:sp>
        <p:nvSpPr>
          <p:cNvPr id="4" name="Text Placeholder 3">
            <a:extLst>
              <a:ext uri="{FF2B5EF4-FFF2-40B4-BE49-F238E27FC236}">
                <a16:creationId xmlns:a16="http://schemas.microsoft.com/office/drawing/2014/main" id="{E5B47BEE-EE1E-2AB0-EE4D-060E9ACDB152}"/>
              </a:ext>
            </a:extLst>
          </p:cNvPr>
          <p:cNvSpPr>
            <a:spLocks noGrp="1"/>
          </p:cNvSpPr>
          <p:nvPr>
            <p:ph type="body" sz="half" idx="19"/>
          </p:nvPr>
        </p:nvSpPr>
        <p:spPr/>
        <p:txBody>
          <a:bodyPr/>
          <a:lstStyle/>
          <a:p>
            <a:endParaRPr lang="en-US"/>
          </a:p>
        </p:txBody>
      </p:sp>
      <p:sp>
        <p:nvSpPr>
          <p:cNvPr id="5" name="Text Placeholder 4">
            <a:extLst>
              <a:ext uri="{FF2B5EF4-FFF2-40B4-BE49-F238E27FC236}">
                <a16:creationId xmlns:a16="http://schemas.microsoft.com/office/drawing/2014/main" id="{68F89BD7-0953-4768-E5FF-6AA487743ED5}"/>
              </a:ext>
            </a:extLst>
          </p:cNvPr>
          <p:cNvSpPr>
            <a:spLocks noGrp="1"/>
          </p:cNvSpPr>
          <p:nvPr>
            <p:ph type="body" sz="half" idx="20"/>
          </p:nvPr>
        </p:nvSpPr>
        <p:spPr/>
        <p:txBody>
          <a:bodyPr/>
          <a:lstStyle/>
          <a:p>
            <a:endParaRPr lang="en-US"/>
          </a:p>
        </p:txBody>
      </p:sp>
      <p:sp>
        <p:nvSpPr>
          <p:cNvPr id="6" name="Text Placeholder 5">
            <a:extLst>
              <a:ext uri="{FF2B5EF4-FFF2-40B4-BE49-F238E27FC236}">
                <a16:creationId xmlns:a16="http://schemas.microsoft.com/office/drawing/2014/main" id="{E69CBF01-7B0C-6DD7-0A48-FDEB91D9CB5E}"/>
              </a:ext>
            </a:extLst>
          </p:cNvPr>
          <p:cNvSpPr>
            <a:spLocks noGrp="1"/>
          </p:cNvSpPr>
          <p:nvPr>
            <p:ph type="body" sz="half" idx="21"/>
          </p:nvPr>
        </p:nvSpPr>
        <p:spPr/>
        <p:txBody>
          <a:bodyPr/>
          <a:lstStyle/>
          <a:p>
            <a:endParaRPr lang="en-US"/>
          </a:p>
        </p:txBody>
      </p:sp>
      <p:sp>
        <p:nvSpPr>
          <p:cNvPr id="7" name="Text Placeholder 6">
            <a:extLst>
              <a:ext uri="{FF2B5EF4-FFF2-40B4-BE49-F238E27FC236}">
                <a16:creationId xmlns:a16="http://schemas.microsoft.com/office/drawing/2014/main" id="{E226F3A5-242B-8531-C133-81C45FAC2A1E}"/>
              </a:ext>
            </a:extLst>
          </p:cNvPr>
          <p:cNvSpPr>
            <a:spLocks noGrp="1"/>
          </p:cNvSpPr>
          <p:nvPr>
            <p:ph type="body" sz="half" idx="22"/>
          </p:nvPr>
        </p:nvSpPr>
        <p:spPr/>
        <p:txBody>
          <a:bodyPr/>
          <a:lstStyle/>
          <a:p>
            <a:endParaRPr lang="en-US"/>
          </a:p>
        </p:txBody>
      </p:sp>
      <p:sp>
        <p:nvSpPr>
          <p:cNvPr id="8" name="Text Placeholder 7">
            <a:extLst>
              <a:ext uri="{FF2B5EF4-FFF2-40B4-BE49-F238E27FC236}">
                <a16:creationId xmlns:a16="http://schemas.microsoft.com/office/drawing/2014/main" id="{703F00C6-F3F7-DB61-7F47-C888726A2D77}"/>
              </a:ext>
            </a:extLst>
          </p:cNvPr>
          <p:cNvSpPr>
            <a:spLocks noGrp="1"/>
          </p:cNvSpPr>
          <p:nvPr>
            <p:ph type="body" sz="half" idx="23"/>
          </p:nvPr>
        </p:nvSpPr>
        <p:spPr/>
        <p:txBody>
          <a:bodyPr/>
          <a:lstStyle/>
          <a:p>
            <a:endParaRPr lang="en-US"/>
          </a:p>
        </p:txBody>
      </p:sp>
      <p:sp>
        <p:nvSpPr>
          <p:cNvPr id="9" name="Text Placeholder 8">
            <a:extLst>
              <a:ext uri="{FF2B5EF4-FFF2-40B4-BE49-F238E27FC236}">
                <a16:creationId xmlns:a16="http://schemas.microsoft.com/office/drawing/2014/main" id="{22037610-B064-2169-715E-39980A0FEAE8}"/>
              </a:ext>
            </a:extLst>
          </p:cNvPr>
          <p:cNvSpPr>
            <a:spLocks noGrp="1"/>
          </p:cNvSpPr>
          <p:nvPr>
            <p:ph type="body" sz="half" idx="24"/>
          </p:nvPr>
        </p:nvSpPr>
        <p:spPr/>
        <p:txBody>
          <a:bodyPr/>
          <a:lstStyle/>
          <a:p>
            <a:endParaRPr lang="en-US"/>
          </a:p>
        </p:txBody>
      </p:sp>
      <p:sp>
        <p:nvSpPr>
          <p:cNvPr id="10" name="Text Placeholder 9">
            <a:extLst>
              <a:ext uri="{FF2B5EF4-FFF2-40B4-BE49-F238E27FC236}">
                <a16:creationId xmlns:a16="http://schemas.microsoft.com/office/drawing/2014/main" id="{09FA6939-53CD-17BF-6812-8EBCC559345D}"/>
              </a:ext>
            </a:extLst>
          </p:cNvPr>
          <p:cNvSpPr>
            <a:spLocks noGrp="1"/>
          </p:cNvSpPr>
          <p:nvPr>
            <p:ph type="body" sz="half" idx="25"/>
          </p:nvPr>
        </p:nvSpPr>
        <p:spPr/>
        <p:txBody>
          <a:bodyPr/>
          <a:lstStyle/>
          <a:p>
            <a:endParaRPr lang="en-US"/>
          </a:p>
        </p:txBody>
      </p:sp>
      <p:sp>
        <p:nvSpPr>
          <p:cNvPr id="11" name="Title 10">
            <a:extLst>
              <a:ext uri="{FF2B5EF4-FFF2-40B4-BE49-F238E27FC236}">
                <a16:creationId xmlns:a16="http://schemas.microsoft.com/office/drawing/2014/main" id="{D3EC6771-E4A9-7429-BDFC-785F59217A7A}"/>
              </a:ext>
            </a:extLst>
          </p:cNvPr>
          <p:cNvSpPr>
            <a:spLocks noGrp="1"/>
          </p:cNvSpPr>
          <p:nvPr>
            <p:ph type="title"/>
          </p:nvPr>
        </p:nvSpPr>
        <p:spPr/>
        <p:txBody>
          <a:bodyPr/>
          <a:lstStyle/>
          <a:p>
            <a:endParaRPr lang="en-US"/>
          </a:p>
        </p:txBody>
      </p:sp>
      <p:sp>
        <p:nvSpPr>
          <p:cNvPr id="12" name="Text Placeholder 11">
            <a:extLst>
              <a:ext uri="{FF2B5EF4-FFF2-40B4-BE49-F238E27FC236}">
                <a16:creationId xmlns:a16="http://schemas.microsoft.com/office/drawing/2014/main" id="{2EF0EE0C-B960-C17B-361E-59FAFD502CE2}"/>
              </a:ext>
            </a:extLst>
          </p:cNvPr>
          <p:cNvSpPr>
            <a:spLocks noGrp="1"/>
          </p:cNvSpPr>
          <p:nvPr>
            <p:ph type="body" sz="half" idx="2"/>
          </p:nvPr>
        </p:nvSpPr>
        <p:spPr/>
        <p:txBody>
          <a:bodyPr/>
          <a:lstStyle/>
          <a:p>
            <a:endParaRPr lang="en-US"/>
          </a:p>
        </p:txBody>
      </p:sp>
      <p:sp>
        <p:nvSpPr>
          <p:cNvPr id="16" name="TextBox 15">
            <a:extLst>
              <a:ext uri="{FF2B5EF4-FFF2-40B4-BE49-F238E27FC236}">
                <a16:creationId xmlns:a16="http://schemas.microsoft.com/office/drawing/2014/main" id="{10729C15-11B4-A320-2F46-D89F892ECC1D}"/>
              </a:ext>
            </a:extLst>
          </p:cNvPr>
          <p:cNvSpPr txBox="1"/>
          <p:nvPr/>
        </p:nvSpPr>
        <p:spPr>
          <a:xfrm>
            <a:off x="8083603" y="3039681"/>
            <a:ext cx="3878723" cy="22467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a:r>
              <a:rPr lang="en-US" sz="1400" b="1" dirty="0">
                <a:solidFill>
                  <a:srgbClr val="FF0000"/>
                </a:solidFill>
                <a:latin typeface="Montserrat Medium" pitchFamily="2" charset="77"/>
              </a:rPr>
              <a:t>OPENING SLIDE </a:t>
            </a:r>
            <a:r>
              <a:rPr lang="en-US" sz="1400" b="1" dirty="0">
                <a:solidFill>
                  <a:srgbClr val="FF0000"/>
                </a:solidFill>
                <a:highlight>
                  <a:srgbClr val="FFFF00"/>
                </a:highlight>
                <a:latin typeface="Montserrat Medium" pitchFamily="2" charset="77"/>
              </a:rPr>
              <a:t>WITH 3 </a:t>
            </a:r>
            <a:r>
              <a:rPr lang="en-US" sz="1400" b="1" dirty="0">
                <a:solidFill>
                  <a:srgbClr val="FF0000"/>
                </a:solidFill>
                <a:latin typeface="Montserrat Medium" pitchFamily="2" charset="77"/>
              </a:rPr>
              <a:t>SPEAKERS</a:t>
            </a:r>
          </a:p>
          <a:p>
            <a:pPr algn="r"/>
            <a:endParaRPr lang="en-US" sz="1400" b="1" dirty="0">
              <a:solidFill>
                <a:srgbClr val="FF0000"/>
              </a:solidFill>
              <a:highlight>
                <a:srgbClr val="FFFF00"/>
              </a:highlight>
              <a:latin typeface="Montserrat Medium" pitchFamily="2" charset="77"/>
            </a:endParaRPr>
          </a:p>
          <a:p>
            <a:pPr algn="r"/>
            <a:r>
              <a:rPr lang="en-US" sz="1400" b="1" dirty="0">
                <a:solidFill>
                  <a:srgbClr val="FF0000"/>
                </a:solidFill>
                <a:highlight>
                  <a:srgbClr val="FFFF00"/>
                </a:highlight>
                <a:latin typeface="Montserrat Medium" pitchFamily="2" charset="77"/>
              </a:rPr>
              <a:t>Choose one slide (1, 2 or 3)</a:t>
            </a:r>
          </a:p>
          <a:p>
            <a:pPr algn="r"/>
            <a:r>
              <a:rPr lang="en-US" sz="1400" b="1" dirty="0">
                <a:solidFill>
                  <a:srgbClr val="FF0000"/>
                </a:solidFill>
                <a:highlight>
                  <a:srgbClr val="FFFF00"/>
                </a:highlight>
                <a:latin typeface="Montserrat Medium" pitchFamily="2" charset="77"/>
              </a:rPr>
              <a:t>depending on how many speakers</a:t>
            </a:r>
          </a:p>
          <a:p>
            <a:pPr algn="r"/>
            <a:endParaRPr lang="en-US" sz="1400" b="1" dirty="0">
              <a:solidFill>
                <a:srgbClr val="FF0000"/>
              </a:solidFill>
              <a:highlight>
                <a:srgbClr val="FFFF00"/>
              </a:highlight>
              <a:latin typeface="Montserrat Medium" pitchFamily="2" charset="77"/>
            </a:endParaRPr>
          </a:p>
          <a:p>
            <a:pPr algn="r"/>
            <a:r>
              <a:rPr lang="en-US" sz="1400" dirty="0">
                <a:solidFill>
                  <a:srgbClr val="FF0000"/>
                </a:solidFill>
                <a:latin typeface="Montserrat Medium" pitchFamily="2" charset="77"/>
              </a:rPr>
              <a:t>{This is the opening slide: feel free to include the PCM name and/or logo (if applicable) and date…</a:t>
            </a:r>
            <a:r>
              <a:rPr lang="en-US" sz="1400" b="1" dirty="0">
                <a:solidFill>
                  <a:srgbClr val="FF0000"/>
                </a:solidFill>
                <a:latin typeface="Montserrat" pitchFamily="2" charset="77"/>
              </a:rPr>
              <a:t>remove this red info prior to submitting</a:t>
            </a:r>
            <a:r>
              <a:rPr lang="en-US" sz="1400" dirty="0">
                <a:solidFill>
                  <a:srgbClr val="FF0000"/>
                </a:solidFill>
                <a:latin typeface="Montserrat Medium" pitchFamily="2" charset="77"/>
              </a:rPr>
              <a:t>}</a:t>
            </a:r>
          </a:p>
          <a:p>
            <a:pPr marL="0" marR="0" indent="0" algn="r" defTabSz="457200" rtl="0" fontAlgn="auto" latinLnBrk="0" hangingPunct="0">
              <a:lnSpc>
                <a:spcPct val="100000"/>
              </a:lnSpc>
              <a:spcBef>
                <a:spcPts val="0"/>
              </a:spcBef>
              <a:spcAft>
                <a:spcPts val="0"/>
              </a:spcAft>
              <a:buClrTx/>
              <a:buSzTx/>
              <a:buFontTx/>
              <a:buNone/>
              <a:tabLst/>
            </a:pPr>
            <a:endParaRPr kumimoji="0" lang="en-US" sz="1400" u="none" strike="noStrike" cap="none" spc="0" normalizeH="0" baseline="0" dirty="0">
              <a:ln>
                <a:noFill/>
              </a:ln>
              <a:solidFill>
                <a:srgbClr val="000000"/>
              </a:solidFill>
              <a:effectLst/>
              <a:uFillTx/>
              <a:latin typeface="Montserrat Medium" pitchFamily="2" charset="77"/>
              <a:ea typeface="+mj-ea"/>
              <a:cs typeface="+mj-cs"/>
              <a:sym typeface="Calibri"/>
            </a:endParaRPr>
          </a:p>
        </p:txBody>
      </p:sp>
      <p:sp>
        <p:nvSpPr>
          <p:cNvPr id="15" name="Text Placeholder 13">
            <a:extLst>
              <a:ext uri="{FF2B5EF4-FFF2-40B4-BE49-F238E27FC236}">
                <a16:creationId xmlns:a16="http://schemas.microsoft.com/office/drawing/2014/main" id="{E2CB06A2-A4B8-8B9B-3323-F45A857D951B}"/>
              </a:ext>
            </a:extLst>
          </p:cNvPr>
          <p:cNvSpPr>
            <a:spLocks noGrp="1"/>
          </p:cNvSpPr>
          <p:nvPr>
            <p:ph type="body" sz="half" idx="13"/>
          </p:nvPr>
        </p:nvSpPr>
        <p:spPr>
          <a:xfrm>
            <a:off x="3489315" y="4290446"/>
            <a:ext cx="3953445" cy="255148"/>
          </a:xfrm>
        </p:spPr>
        <p:txBody>
          <a:bodyPr/>
          <a:lstStyle/>
          <a:p>
            <a:endParaRPr lang="en-US" dirty="0"/>
          </a:p>
        </p:txBody>
      </p:sp>
      <p:sp>
        <p:nvSpPr>
          <p:cNvPr id="17" name="Text Placeholder 15">
            <a:extLst>
              <a:ext uri="{FF2B5EF4-FFF2-40B4-BE49-F238E27FC236}">
                <a16:creationId xmlns:a16="http://schemas.microsoft.com/office/drawing/2014/main" id="{A32D60DC-B400-0B3C-8AA5-CBF352C5CEE5}"/>
              </a:ext>
            </a:extLst>
          </p:cNvPr>
          <p:cNvSpPr>
            <a:spLocks noGrp="1"/>
          </p:cNvSpPr>
          <p:nvPr>
            <p:ph type="body" sz="half" idx="14"/>
          </p:nvPr>
        </p:nvSpPr>
        <p:spPr>
          <a:xfrm>
            <a:off x="3489315" y="4610728"/>
            <a:ext cx="4205264" cy="1021587"/>
          </a:xfrm>
        </p:spPr>
        <p:txBody>
          <a:bodyPr/>
          <a:lstStyle/>
          <a:p>
            <a:pPr lvl="0"/>
            <a:r>
              <a:rPr lang="en-US" dirty="0">
                <a:solidFill>
                  <a:schemeClr val="tx1">
                    <a:lumMod val="75000"/>
                    <a:lumOff val="25000"/>
                  </a:schemeClr>
                </a:solidFill>
              </a:rPr>
              <a:t>Partner Circle Member Name here</a:t>
            </a:r>
          </a:p>
          <a:p>
            <a:pPr lvl="0"/>
            <a:r>
              <a:rPr lang="en-US" dirty="0">
                <a:solidFill>
                  <a:schemeClr val="tx1">
                    <a:lumMod val="75000"/>
                    <a:lumOff val="25000"/>
                  </a:schemeClr>
                </a:solidFill>
              </a:rPr>
              <a:t>Can ONLY place logo on this Speaker Page</a:t>
            </a:r>
          </a:p>
        </p:txBody>
      </p:sp>
    </p:spTree>
    <p:extLst>
      <p:ext uri="{BB962C8B-B14F-4D97-AF65-F5344CB8AC3E}">
        <p14:creationId xmlns:p14="http://schemas.microsoft.com/office/powerpoint/2010/main" val="2763616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0B97A02-C955-B804-3DB1-8CE27CC7B0A6}"/>
              </a:ext>
            </a:extLst>
          </p:cNvPr>
          <p:cNvSpPr>
            <a:spLocks noGrp="1"/>
          </p:cNvSpPr>
          <p:nvPr>
            <p:ph type="body" sz="half" idx="13"/>
          </p:nvPr>
        </p:nvSpPr>
        <p:spPr/>
        <p:txBody>
          <a:bodyPr/>
          <a:lstStyle/>
          <a:p>
            <a:r>
              <a:rPr lang="en-US" dirty="0"/>
              <a:t>MODERATOR</a:t>
            </a:r>
          </a:p>
          <a:p>
            <a:r>
              <a:rPr lang="en-US" dirty="0"/>
              <a:t>NAME</a:t>
            </a:r>
          </a:p>
        </p:txBody>
      </p:sp>
      <p:sp>
        <p:nvSpPr>
          <p:cNvPr id="6" name="Title 5">
            <a:extLst>
              <a:ext uri="{FF2B5EF4-FFF2-40B4-BE49-F238E27FC236}">
                <a16:creationId xmlns:a16="http://schemas.microsoft.com/office/drawing/2014/main" id="{42613426-5FFB-88D4-E5C1-AAF306A6628C}"/>
              </a:ext>
            </a:extLst>
          </p:cNvPr>
          <p:cNvSpPr>
            <a:spLocks noGrp="1"/>
          </p:cNvSpPr>
          <p:nvPr>
            <p:ph type="title"/>
          </p:nvPr>
        </p:nvSpPr>
        <p:spPr/>
        <p:txBody>
          <a:bodyPr/>
          <a:lstStyle/>
          <a:p>
            <a:endParaRPr lang="en-US"/>
          </a:p>
        </p:txBody>
      </p:sp>
      <p:sp>
        <p:nvSpPr>
          <p:cNvPr id="9" name="Text Placeholder 8">
            <a:extLst>
              <a:ext uri="{FF2B5EF4-FFF2-40B4-BE49-F238E27FC236}">
                <a16:creationId xmlns:a16="http://schemas.microsoft.com/office/drawing/2014/main" id="{6D6B81DE-FEC4-E1FA-ADD4-BE26DDF7282E}"/>
              </a:ext>
            </a:extLst>
          </p:cNvPr>
          <p:cNvSpPr>
            <a:spLocks noGrp="1"/>
          </p:cNvSpPr>
          <p:nvPr>
            <p:ph type="body" sz="half" idx="18"/>
          </p:nvPr>
        </p:nvSpPr>
        <p:spPr/>
        <p:txBody>
          <a:bodyPr/>
          <a:lstStyle/>
          <a:p>
            <a:r>
              <a:rPr lang="en-US" dirty="0"/>
              <a:t>Speaker Title</a:t>
            </a:r>
          </a:p>
          <a:p>
            <a:r>
              <a:rPr lang="en-US" dirty="0"/>
              <a:t>Speaker Company</a:t>
            </a:r>
          </a:p>
          <a:p>
            <a:r>
              <a:rPr lang="en-US" dirty="0"/>
              <a:t>Speaker Country</a:t>
            </a:r>
          </a:p>
        </p:txBody>
      </p:sp>
      <p:sp>
        <p:nvSpPr>
          <p:cNvPr id="10" name="Text Placeholder 9">
            <a:extLst>
              <a:ext uri="{FF2B5EF4-FFF2-40B4-BE49-F238E27FC236}">
                <a16:creationId xmlns:a16="http://schemas.microsoft.com/office/drawing/2014/main" id="{4A99AA35-4D23-14CB-F54C-3DCA7857C793}"/>
              </a:ext>
            </a:extLst>
          </p:cNvPr>
          <p:cNvSpPr>
            <a:spLocks noGrp="1"/>
          </p:cNvSpPr>
          <p:nvPr>
            <p:ph type="body" sz="half" idx="21"/>
          </p:nvPr>
        </p:nvSpPr>
        <p:spPr/>
        <p:txBody>
          <a:bodyPr/>
          <a:lstStyle/>
          <a:p>
            <a:r>
              <a:rPr lang="en-US" dirty="0"/>
              <a:t>MODERATOR</a:t>
            </a:r>
          </a:p>
          <a:p>
            <a:r>
              <a:rPr lang="en-US" dirty="0"/>
              <a:t>NAME</a:t>
            </a:r>
          </a:p>
        </p:txBody>
      </p:sp>
      <p:sp>
        <p:nvSpPr>
          <p:cNvPr id="11" name="Text Placeholder 10">
            <a:extLst>
              <a:ext uri="{FF2B5EF4-FFF2-40B4-BE49-F238E27FC236}">
                <a16:creationId xmlns:a16="http://schemas.microsoft.com/office/drawing/2014/main" id="{AF00F040-1A9F-9DBC-0E46-0294D350B4F9}"/>
              </a:ext>
            </a:extLst>
          </p:cNvPr>
          <p:cNvSpPr>
            <a:spLocks noGrp="1"/>
          </p:cNvSpPr>
          <p:nvPr>
            <p:ph type="body" sz="half" idx="22"/>
          </p:nvPr>
        </p:nvSpPr>
        <p:spPr/>
        <p:txBody>
          <a:bodyPr/>
          <a:lstStyle/>
          <a:p>
            <a:r>
              <a:rPr lang="en-US" dirty="0"/>
              <a:t>MODERATOR</a:t>
            </a:r>
          </a:p>
          <a:p>
            <a:r>
              <a:rPr lang="en-US" dirty="0"/>
              <a:t>NAME</a:t>
            </a:r>
          </a:p>
        </p:txBody>
      </p:sp>
      <p:sp>
        <p:nvSpPr>
          <p:cNvPr id="12" name="Text Placeholder 11">
            <a:extLst>
              <a:ext uri="{FF2B5EF4-FFF2-40B4-BE49-F238E27FC236}">
                <a16:creationId xmlns:a16="http://schemas.microsoft.com/office/drawing/2014/main" id="{FBF92405-FC90-D433-6331-BFB15ED2A16B}"/>
              </a:ext>
            </a:extLst>
          </p:cNvPr>
          <p:cNvSpPr>
            <a:spLocks noGrp="1"/>
          </p:cNvSpPr>
          <p:nvPr>
            <p:ph type="body" sz="half" idx="23"/>
          </p:nvPr>
        </p:nvSpPr>
        <p:spPr/>
        <p:txBody>
          <a:bodyPr/>
          <a:lstStyle/>
          <a:p>
            <a:r>
              <a:rPr lang="en-US" dirty="0"/>
              <a:t>Speaker Title</a:t>
            </a:r>
          </a:p>
          <a:p>
            <a:r>
              <a:rPr lang="en-US" dirty="0"/>
              <a:t>Speaker Company</a:t>
            </a:r>
          </a:p>
          <a:p>
            <a:r>
              <a:rPr lang="en-US" dirty="0"/>
              <a:t>Speaker Country</a:t>
            </a:r>
          </a:p>
        </p:txBody>
      </p:sp>
      <p:sp>
        <p:nvSpPr>
          <p:cNvPr id="13" name="Text Placeholder 12">
            <a:extLst>
              <a:ext uri="{FF2B5EF4-FFF2-40B4-BE49-F238E27FC236}">
                <a16:creationId xmlns:a16="http://schemas.microsoft.com/office/drawing/2014/main" id="{0B541EC5-599F-4A2D-2A50-3797FDF40ECD}"/>
              </a:ext>
            </a:extLst>
          </p:cNvPr>
          <p:cNvSpPr>
            <a:spLocks noGrp="1"/>
          </p:cNvSpPr>
          <p:nvPr>
            <p:ph type="body" sz="half" idx="24"/>
          </p:nvPr>
        </p:nvSpPr>
        <p:spPr/>
        <p:txBody>
          <a:bodyPr/>
          <a:lstStyle/>
          <a:p>
            <a:r>
              <a:rPr lang="en-US" dirty="0"/>
              <a:t>Speaker Title</a:t>
            </a:r>
          </a:p>
          <a:p>
            <a:r>
              <a:rPr lang="en-US" dirty="0"/>
              <a:t>Speaker Company</a:t>
            </a:r>
          </a:p>
          <a:p>
            <a:r>
              <a:rPr lang="en-US" dirty="0"/>
              <a:t>Speaker Country</a:t>
            </a:r>
          </a:p>
        </p:txBody>
      </p:sp>
      <p:pic>
        <p:nvPicPr>
          <p:cNvPr id="14" name="Picture Placeholder 10">
            <a:extLst>
              <a:ext uri="{FF2B5EF4-FFF2-40B4-BE49-F238E27FC236}">
                <a16:creationId xmlns:a16="http://schemas.microsoft.com/office/drawing/2014/main" id="{03AA3427-14C6-7411-733C-9BE1E6507CE7}"/>
              </a:ext>
            </a:extLst>
          </p:cNvPr>
          <p:cNvPicPr>
            <a:picLocks noChangeAspect="1"/>
          </p:cNvPicPr>
          <p:nvPr/>
        </p:nvPicPr>
        <p:blipFill rotWithShape="1">
          <a:blip r:embed="rId2"/>
          <a:srcRect l="-2899" t="-2757" r="-3035" b="-2564"/>
          <a:stretch/>
        </p:blipFill>
        <p:spPr>
          <a:xfrm>
            <a:off x="1496902" y="2396423"/>
            <a:ext cx="1963846" cy="1952494"/>
          </a:xfrm>
          <a:prstGeom prst="ellipse">
            <a:avLst/>
          </a:prstGeom>
          <a:ln w="9525" cap="rnd">
            <a:solidFill>
              <a:srgbClr val="C8C6BD"/>
            </a:solidFill>
            <a:prstDash val="solid"/>
          </a:ln>
          <a:effectLst/>
        </p:spPr>
      </p:pic>
      <p:pic>
        <p:nvPicPr>
          <p:cNvPr id="15" name="Picture Placeholder 10">
            <a:extLst>
              <a:ext uri="{FF2B5EF4-FFF2-40B4-BE49-F238E27FC236}">
                <a16:creationId xmlns:a16="http://schemas.microsoft.com/office/drawing/2014/main" id="{B0DD096B-E495-5A73-3AE9-C44BC9F41A41}"/>
              </a:ext>
            </a:extLst>
          </p:cNvPr>
          <p:cNvPicPr>
            <a:picLocks noChangeAspect="1"/>
          </p:cNvPicPr>
          <p:nvPr/>
        </p:nvPicPr>
        <p:blipFill rotWithShape="1">
          <a:blip r:embed="rId2"/>
          <a:srcRect l="-2899" t="-2757" r="-3035" b="-2564"/>
          <a:stretch/>
        </p:blipFill>
        <p:spPr>
          <a:xfrm>
            <a:off x="4893812" y="2396423"/>
            <a:ext cx="1963846" cy="1952494"/>
          </a:xfrm>
          <a:prstGeom prst="ellipse">
            <a:avLst/>
          </a:prstGeom>
          <a:ln w="9525" cap="rnd">
            <a:solidFill>
              <a:srgbClr val="C8C6BD"/>
            </a:solidFill>
            <a:prstDash val="solid"/>
          </a:ln>
          <a:effectLst/>
        </p:spPr>
      </p:pic>
      <p:pic>
        <p:nvPicPr>
          <p:cNvPr id="16" name="Picture Placeholder 10">
            <a:extLst>
              <a:ext uri="{FF2B5EF4-FFF2-40B4-BE49-F238E27FC236}">
                <a16:creationId xmlns:a16="http://schemas.microsoft.com/office/drawing/2014/main" id="{E0D33573-3E83-3E67-59D3-DA6B5ABFDDFD}"/>
              </a:ext>
            </a:extLst>
          </p:cNvPr>
          <p:cNvPicPr>
            <a:picLocks noChangeAspect="1"/>
          </p:cNvPicPr>
          <p:nvPr/>
        </p:nvPicPr>
        <p:blipFill rotWithShape="1">
          <a:blip r:embed="rId2"/>
          <a:srcRect l="-2899" t="-2757" r="-3035" b="-2564"/>
          <a:stretch/>
        </p:blipFill>
        <p:spPr>
          <a:xfrm>
            <a:off x="8290722" y="2396423"/>
            <a:ext cx="1963846" cy="1952494"/>
          </a:xfrm>
          <a:prstGeom prst="ellipse">
            <a:avLst/>
          </a:prstGeom>
          <a:ln w="9525" cap="rnd">
            <a:solidFill>
              <a:srgbClr val="C8C6BD"/>
            </a:solidFill>
            <a:prstDash val="solid"/>
          </a:ln>
          <a:effectLst/>
        </p:spPr>
      </p:pic>
      <p:sp>
        <p:nvSpPr>
          <p:cNvPr id="2" name="Text Placeholder 3">
            <a:extLst>
              <a:ext uri="{FF2B5EF4-FFF2-40B4-BE49-F238E27FC236}">
                <a16:creationId xmlns:a16="http://schemas.microsoft.com/office/drawing/2014/main" id="{FA5E5A84-C8E6-E597-76D2-9BCFC8E84A71}"/>
              </a:ext>
            </a:extLst>
          </p:cNvPr>
          <p:cNvSpPr>
            <a:spLocks noGrp="1"/>
          </p:cNvSpPr>
          <p:nvPr>
            <p:ph type="body" sz="half" idx="15"/>
          </p:nvPr>
        </p:nvSpPr>
        <p:spPr>
          <a:xfrm>
            <a:off x="9175531" y="784621"/>
            <a:ext cx="2843333" cy="152400"/>
          </a:xfrm>
        </p:spPr>
        <p:txBody>
          <a:bodyPr/>
          <a:lstStyle/>
          <a:p>
            <a:endParaRPr lang="en-US" dirty="0"/>
          </a:p>
        </p:txBody>
      </p:sp>
      <p:sp>
        <p:nvSpPr>
          <p:cNvPr id="3" name="Text Placeholder 4">
            <a:extLst>
              <a:ext uri="{FF2B5EF4-FFF2-40B4-BE49-F238E27FC236}">
                <a16:creationId xmlns:a16="http://schemas.microsoft.com/office/drawing/2014/main" id="{F6DE8A87-4977-B22F-68C1-9DD5D9826D8C}"/>
              </a:ext>
            </a:extLst>
          </p:cNvPr>
          <p:cNvSpPr>
            <a:spLocks noGrp="1"/>
          </p:cNvSpPr>
          <p:nvPr>
            <p:ph type="body" sz="half" idx="16"/>
          </p:nvPr>
        </p:nvSpPr>
        <p:spPr>
          <a:xfrm>
            <a:off x="9175531" y="937020"/>
            <a:ext cx="2843333" cy="231261"/>
          </a:xfrm>
        </p:spPr>
        <p:txBody>
          <a:bodyPr/>
          <a:lstStyle/>
          <a:p>
            <a:endParaRPr lang="en-US"/>
          </a:p>
        </p:txBody>
      </p:sp>
    </p:spTree>
    <p:extLst>
      <p:ext uri="{BB962C8B-B14F-4D97-AF65-F5344CB8AC3E}">
        <p14:creationId xmlns:p14="http://schemas.microsoft.com/office/powerpoint/2010/main" val="2931440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00BD7-F015-448D-E4E4-DB462E1FCFF3}"/>
              </a:ext>
            </a:extLst>
          </p:cNvPr>
          <p:cNvSpPr>
            <a:spLocks noGrp="1"/>
          </p:cNvSpPr>
          <p:nvPr>
            <p:ph type="ctrTitle"/>
          </p:nvPr>
        </p:nvSpPr>
        <p:spPr>
          <a:xfrm>
            <a:off x="1524000" y="1175268"/>
            <a:ext cx="9144000" cy="1173448"/>
          </a:xfrm>
        </p:spPr>
        <p:txBody>
          <a:bodyPr/>
          <a:lstStyle/>
          <a:p>
            <a:r>
              <a:rPr lang="en-US" dirty="0"/>
              <a:t>Conflicts of Interest</a:t>
            </a:r>
            <a:br>
              <a:rPr lang="en-US" dirty="0"/>
            </a:br>
            <a:r>
              <a:rPr lang="en-US" dirty="0"/>
              <a:t>and Disclosures</a:t>
            </a:r>
          </a:p>
        </p:txBody>
      </p:sp>
      <p:sp>
        <p:nvSpPr>
          <p:cNvPr id="3" name="Text Placeholder 2">
            <a:extLst>
              <a:ext uri="{FF2B5EF4-FFF2-40B4-BE49-F238E27FC236}">
                <a16:creationId xmlns:a16="http://schemas.microsoft.com/office/drawing/2014/main" id="{692CB0BC-1790-4847-0613-8DB6D9044A2F}"/>
              </a:ext>
            </a:extLst>
          </p:cNvPr>
          <p:cNvSpPr>
            <a:spLocks noGrp="1"/>
          </p:cNvSpPr>
          <p:nvPr>
            <p:ph type="body" sz="half" idx="14"/>
          </p:nvPr>
        </p:nvSpPr>
        <p:spPr>
          <a:xfrm>
            <a:off x="1524000" y="2562545"/>
            <a:ext cx="9144000" cy="3134907"/>
          </a:xfrm>
        </p:spPr>
        <p:txBody>
          <a:bodyPr/>
          <a:lstStyle/>
          <a:p>
            <a:pPr marL="0" indent="0" fontAlgn="base">
              <a:lnSpc>
                <a:spcPct val="100000"/>
              </a:lnSpc>
              <a:buNone/>
            </a:pPr>
            <a:r>
              <a:rPr lang="en-US" dirty="0"/>
              <a:t>MAPS is committed to ensuring full disclosure of potential Conflicts of Interest (COI) by session presenters/developers. While a presenter COI is not prohibited nor necessarily harmful to the learner, it is important that this be shared with the learner so the learner may make an informed decision regarding material presented. A COI includes any transaction or relationship which presents, or may present, a conflict between a presenter/developer's - or his/her spouse/life partner’s - personal, business or other interests. </a:t>
            </a:r>
          </a:p>
          <a:p>
            <a:pPr fontAlgn="base">
              <a:lnSpc>
                <a:spcPct val="100000"/>
              </a:lnSpc>
            </a:pPr>
            <a:r>
              <a:rPr lang="en-US" dirty="0"/>
              <a:t>The following faculty and planning members do disclose financial relationships - </a:t>
            </a:r>
            <a:r>
              <a:rPr lang="en-US" i="1" dirty="0"/>
              <a:t>(list last names here)</a:t>
            </a:r>
          </a:p>
          <a:p>
            <a:pPr>
              <a:lnSpc>
                <a:spcPct val="100000"/>
              </a:lnSpc>
            </a:pPr>
            <a:endParaRPr lang="en-US" dirty="0"/>
          </a:p>
        </p:txBody>
      </p:sp>
      <p:sp>
        <p:nvSpPr>
          <p:cNvPr id="4" name="Text Placeholder 3">
            <a:extLst>
              <a:ext uri="{FF2B5EF4-FFF2-40B4-BE49-F238E27FC236}">
                <a16:creationId xmlns:a16="http://schemas.microsoft.com/office/drawing/2014/main" id="{4B611BF3-08C2-EC95-3D9F-4B88D7B4D152}"/>
              </a:ext>
            </a:extLst>
          </p:cNvPr>
          <p:cNvSpPr>
            <a:spLocks noGrp="1"/>
          </p:cNvSpPr>
          <p:nvPr>
            <p:ph type="body" sz="half" idx="15"/>
          </p:nvPr>
        </p:nvSpPr>
        <p:spPr/>
        <p:txBody>
          <a:bodyPr/>
          <a:lstStyle/>
          <a:p>
            <a:endParaRPr lang="en-US" dirty="0"/>
          </a:p>
        </p:txBody>
      </p:sp>
      <p:sp>
        <p:nvSpPr>
          <p:cNvPr id="5" name="Text Placeholder 4">
            <a:extLst>
              <a:ext uri="{FF2B5EF4-FFF2-40B4-BE49-F238E27FC236}">
                <a16:creationId xmlns:a16="http://schemas.microsoft.com/office/drawing/2014/main" id="{5710ABA9-4EBF-9B4F-7B40-B5FC443F2C9B}"/>
              </a:ext>
            </a:extLst>
          </p:cNvPr>
          <p:cNvSpPr>
            <a:spLocks noGrp="1"/>
          </p:cNvSpPr>
          <p:nvPr>
            <p:ph type="body" sz="half" idx="16"/>
          </p:nvPr>
        </p:nvSpPr>
        <p:spPr/>
        <p:txBody>
          <a:bodyPr/>
          <a:lstStyle/>
          <a:p>
            <a:endParaRPr lang="en-US"/>
          </a:p>
        </p:txBody>
      </p:sp>
    </p:spTree>
    <p:extLst>
      <p:ext uri="{BB962C8B-B14F-4D97-AF65-F5344CB8AC3E}">
        <p14:creationId xmlns:p14="http://schemas.microsoft.com/office/powerpoint/2010/main" val="92915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81354-2AAA-B76D-890B-3A37D327B2DA}"/>
              </a:ext>
            </a:extLst>
          </p:cNvPr>
          <p:cNvSpPr>
            <a:spLocks noGrp="1"/>
          </p:cNvSpPr>
          <p:nvPr>
            <p:ph type="ctrTitle"/>
          </p:nvPr>
        </p:nvSpPr>
        <p:spPr/>
        <p:txBody>
          <a:bodyPr/>
          <a:lstStyle/>
          <a:p>
            <a:r>
              <a:rPr lang="en-US" dirty="0"/>
              <a:t>Educational Objectives</a:t>
            </a:r>
          </a:p>
        </p:txBody>
      </p:sp>
      <p:sp>
        <p:nvSpPr>
          <p:cNvPr id="3" name="Text Placeholder 2">
            <a:extLst>
              <a:ext uri="{FF2B5EF4-FFF2-40B4-BE49-F238E27FC236}">
                <a16:creationId xmlns:a16="http://schemas.microsoft.com/office/drawing/2014/main" id="{7422CCEF-4A4B-C27C-B9BC-D50BEB1AD40B}"/>
              </a:ext>
            </a:extLst>
          </p:cNvPr>
          <p:cNvSpPr>
            <a:spLocks noGrp="1"/>
          </p:cNvSpPr>
          <p:nvPr>
            <p:ph type="body" sz="half" idx="14"/>
          </p:nvPr>
        </p:nvSpPr>
        <p:spPr/>
        <p:txBody>
          <a:bodyPr/>
          <a:lstStyle/>
          <a:p>
            <a:r>
              <a:rPr lang="en-US" dirty="0"/>
              <a:t>This session will provide a learning opportunity for our audience by:</a:t>
            </a:r>
          </a:p>
        </p:txBody>
      </p:sp>
      <p:sp>
        <p:nvSpPr>
          <p:cNvPr id="6" name="Text Placeholder 5">
            <a:extLst>
              <a:ext uri="{FF2B5EF4-FFF2-40B4-BE49-F238E27FC236}">
                <a16:creationId xmlns:a16="http://schemas.microsoft.com/office/drawing/2014/main" id="{5E3A0AED-A4B6-1342-B78F-1F44DE63D4A3}"/>
              </a:ext>
            </a:extLst>
          </p:cNvPr>
          <p:cNvSpPr>
            <a:spLocks noGrp="1"/>
          </p:cNvSpPr>
          <p:nvPr>
            <p:ph type="body" sz="half" idx="17"/>
          </p:nvPr>
        </p:nvSpPr>
        <p:spPr/>
        <p:txBody>
          <a:bodyPr/>
          <a:lstStyle/>
          <a:p>
            <a:r>
              <a:rPr lang="en-US" dirty="0"/>
              <a:t>Objective 1</a:t>
            </a:r>
          </a:p>
          <a:p>
            <a:r>
              <a:rPr lang="en-US" dirty="0"/>
              <a:t>Objective 2</a:t>
            </a:r>
          </a:p>
          <a:p>
            <a:r>
              <a:rPr lang="en-US" dirty="0"/>
              <a:t>Objective 3</a:t>
            </a:r>
          </a:p>
        </p:txBody>
      </p:sp>
      <p:sp>
        <p:nvSpPr>
          <p:cNvPr id="7" name="Text Placeholder 3">
            <a:extLst>
              <a:ext uri="{FF2B5EF4-FFF2-40B4-BE49-F238E27FC236}">
                <a16:creationId xmlns:a16="http://schemas.microsoft.com/office/drawing/2014/main" id="{4391F972-2868-B1D4-1497-E8EC386678AF}"/>
              </a:ext>
            </a:extLst>
          </p:cNvPr>
          <p:cNvSpPr>
            <a:spLocks noGrp="1"/>
          </p:cNvSpPr>
          <p:nvPr>
            <p:ph type="body" sz="half" idx="15"/>
          </p:nvPr>
        </p:nvSpPr>
        <p:spPr>
          <a:xfrm>
            <a:off x="9175531" y="784621"/>
            <a:ext cx="2843333" cy="152400"/>
          </a:xfrm>
        </p:spPr>
        <p:txBody>
          <a:bodyPr/>
          <a:lstStyle/>
          <a:p>
            <a:endParaRPr lang="en-US" dirty="0"/>
          </a:p>
        </p:txBody>
      </p:sp>
      <p:sp>
        <p:nvSpPr>
          <p:cNvPr id="8" name="Text Placeholder 4">
            <a:extLst>
              <a:ext uri="{FF2B5EF4-FFF2-40B4-BE49-F238E27FC236}">
                <a16:creationId xmlns:a16="http://schemas.microsoft.com/office/drawing/2014/main" id="{A760FE55-21A3-D198-820C-5A3F41295F4C}"/>
              </a:ext>
            </a:extLst>
          </p:cNvPr>
          <p:cNvSpPr>
            <a:spLocks noGrp="1"/>
          </p:cNvSpPr>
          <p:nvPr>
            <p:ph type="body" sz="half" idx="16"/>
          </p:nvPr>
        </p:nvSpPr>
        <p:spPr>
          <a:xfrm>
            <a:off x="9175531" y="937020"/>
            <a:ext cx="2843333" cy="231261"/>
          </a:xfrm>
        </p:spPr>
        <p:txBody>
          <a:bodyPr/>
          <a:lstStyle/>
          <a:p>
            <a:endParaRPr lang="en-US"/>
          </a:p>
        </p:txBody>
      </p:sp>
    </p:spTree>
    <p:extLst>
      <p:ext uri="{BB962C8B-B14F-4D97-AF65-F5344CB8AC3E}">
        <p14:creationId xmlns:p14="http://schemas.microsoft.com/office/powerpoint/2010/main" val="3790020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7D48C-D287-949B-F436-0DC6277EF9A8}"/>
              </a:ext>
            </a:extLst>
          </p:cNvPr>
          <p:cNvSpPr>
            <a:spLocks noGrp="1"/>
          </p:cNvSpPr>
          <p:nvPr>
            <p:ph type="ctrTitle"/>
          </p:nvPr>
        </p:nvSpPr>
        <p:spPr/>
        <p:txBody>
          <a:bodyPr/>
          <a:lstStyle/>
          <a:p>
            <a:r>
              <a:rPr lang="en-US" dirty="0"/>
              <a:t>MAPS Resources on</a:t>
            </a:r>
            <a:br>
              <a:rPr lang="en-US" dirty="0"/>
            </a:br>
            <a:r>
              <a:rPr lang="en-US" dirty="0"/>
              <a:t>the Topic</a:t>
            </a:r>
          </a:p>
        </p:txBody>
      </p:sp>
      <p:sp>
        <p:nvSpPr>
          <p:cNvPr id="5" name="Text Placeholder 4">
            <a:extLst>
              <a:ext uri="{FF2B5EF4-FFF2-40B4-BE49-F238E27FC236}">
                <a16:creationId xmlns:a16="http://schemas.microsoft.com/office/drawing/2014/main" id="{47577E35-364F-F65F-B844-BFC5681ED664}"/>
              </a:ext>
            </a:extLst>
          </p:cNvPr>
          <p:cNvSpPr>
            <a:spLocks noGrp="1"/>
          </p:cNvSpPr>
          <p:nvPr>
            <p:ph type="body" sz="half" idx="17"/>
          </p:nvPr>
        </p:nvSpPr>
        <p:spPr/>
        <p:txBody>
          <a:bodyPr/>
          <a:lstStyle/>
          <a:p>
            <a:r>
              <a:rPr lang="en-US" dirty="0"/>
              <a:t>WEBINARS</a:t>
            </a:r>
          </a:p>
          <a:p>
            <a:pPr lvl="1"/>
            <a:r>
              <a:rPr lang="en-US" dirty="0"/>
              <a:t>Title</a:t>
            </a:r>
          </a:p>
        </p:txBody>
      </p:sp>
      <p:sp>
        <p:nvSpPr>
          <p:cNvPr id="6" name="Text Placeholder 5">
            <a:extLst>
              <a:ext uri="{FF2B5EF4-FFF2-40B4-BE49-F238E27FC236}">
                <a16:creationId xmlns:a16="http://schemas.microsoft.com/office/drawing/2014/main" id="{8BFA2E2D-7860-B187-2206-B9179E5A52B4}"/>
              </a:ext>
            </a:extLst>
          </p:cNvPr>
          <p:cNvSpPr>
            <a:spLocks noGrp="1"/>
          </p:cNvSpPr>
          <p:nvPr>
            <p:ph type="body" sz="half" idx="18"/>
          </p:nvPr>
        </p:nvSpPr>
        <p:spPr/>
        <p:txBody>
          <a:bodyPr/>
          <a:lstStyle/>
          <a:p>
            <a:r>
              <a:rPr lang="en-US" dirty="0"/>
              <a:t>PODCASTS</a:t>
            </a:r>
          </a:p>
          <a:p>
            <a:pPr lvl="1"/>
            <a:r>
              <a:rPr lang="en-US" dirty="0"/>
              <a:t>Title</a:t>
            </a:r>
          </a:p>
        </p:txBody>
      </p:sp>
      <p:sp>
        <p:nvSpPr>
          <p:cNvPr id="7" name="Text Placeholder 6">
            <a:extLst>
              <a:ext uri="{FF2B5EF4-FFF2-40B4-BE49-F238E27FC236}">
                <a16:creationId xmlns:a16="http://schemas.microsoft.com/office/drawing/2014/main" id="{24A41D6E-6E5A-196C-00B1-AFB286EB3462}"/>
              </a:ext>
            </a:extLst>
          </p:cNvPr>
          <p:cNvSpPr>
            <a:spLocks noGrp="1"/>
          </p:cNvSpPr>
          <p:nvPr>
            <p:ph type="body" sz="half" idx="19"/>
          </p:nvPr>
        </p:nvSpPr>
        <p:spPr/>
        <p:txBody>
          <a:bodyPr/>
          <a:lstStyle/>
          <a:p>
            <a:r>
              <a:rPr lang="en-US" dirty="0"/>
              <a:t>ELEVATE ARTICLES</a:t>
            </a:r>
          </a:p>
          <a:p>
            <a:pPr lvl="1"/>
            <a:r>
              <a:rPr lang="en-US" dirty="0"/>
              <a:t>Title</a:t>
            </a:r>
          </a:p>
        </p:txBody>
      </p:sp>
      <p:sp>
        <p:nvSpPr>
          <p:cNvPr id="8" name="Text Placeholder 7">
            <a:extLst>
              <a:ext uri="{FF2B5EF4-FFF2-40B4-BE49-F238E27FC236}">
                <a16:creationId xmlns:a16="http://schemas.microsoft.com/office/drawing/2014/main" id="{FD7FEC2C-AFC6-AAE9-5ABE-137E5E9D1FC9}"/>
              </a:ext>
            </a:extLst>
          </p:cNvPr>
          <p:cNvSpPr>
            <a:spLocks noGrp="1"/>
          </p:cNvSpPr>
          <p:nvPr>
            <p:ph type="body" sz="half" idx="20"/>
          </p:nvPr>
        </p:nvSpPr>
        <p:spPr/>
        <p:txBody>
          <a:bodyPr/>
          <a:lstStyle/>
          <a:p>
            <a:r>
              <a:rPr lang="en-US" dirty="0"/>
              <a:t>WHITE PAPERS</a:t>
            </a:r>
          </a:p>
          <a:p>
            <a:pPr lvl="1"/>
            <a:r>
              <a:rPr lang="en-US" dirty="0"/>
              <a:t>Title</a:t>
            </a:r>
          </a:p>
        </p:txBody>
      </p:sp>
      <p:sp>
        <p:nvSpPr>
          <p:cNvPr id="9" name="Text Placeholder 8">
            <a:extLst>
              <a:ext uri="{FF2B5EF4-FFF2-40B4-BE49-F238E27FC236}">
                <a16:creationId xmlns:a16="http://schemas.microsoft.com/office/drawing/2014/main" id="{F7CFAD62-C28C-7549-0361-4ABFEFE9EA6B}"/>
              </a:ext>
            </a:extLst>
          </p:cNvPr>
          <p:cNvSpPr>
            <a:spLocks noGrp="1"/>
          </p:cNvSpPr>
          <p:nvPr>
            <p:ph type="body" sz="half" idx="21"/>
          </p:nvPr>
        </p:nvSpPr>
        <p:spPr/>
        <p:txBody>
          <a:bodyPr/>
          <a:lstStyle/>
          <a:p>
            <a:r>
              <a:rPr lang="en-US" dirty="0" err="1"/>
              <a:t>eLEARNING</a:t>
            </a:r>
            <a:r>
              <a:rPr lang="en-US" dirty="0"/>
              <a:t> MODULE</a:t>
            </a:r>
          </a:p>
          <a:p>
            <a:pPr lvl="1"/>
            <a:r>
              <a:rPr lang="en-US" dirty="0"/>
              <a:t>Title</a:t>
            </a:r>
          </a:p>
        </p:txBody>
      </p:sp>
      <p:sp>
        <p:nvSpPr>
          <p:cNvPr id="10" name="TextBox 9">
            <a:extLst>
              <a:ext uri="{FF2B5EF4-FFF2-40B4-BE49-F238E27FC236}">
                <a16:creationId xmlns:a16="http://schemas.microsoft.com/office/drawing/2014/main" id="{9D016F3F-F39E-9B84-9F9F-D397FFF46992}"/>
              </a:ext>
            </a:extLst>
          </p:cNvPr>
          <p:cNvSpPr txBox="1"/>
          <p:nvPr/>
        </p:nvSpPr>
        <p:spPr>
          <a:xfrm>
            <a:off x="9049407" y="5183172"/>
            <a:ext cx="2912919" cy="738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a:r>
              <a:rPr lang="en-US" sz="1400" dirty="0">
                <a:solidFill>
                  <a:srgbClr val="FF0000"/>
                </a:solidFill>
                <a:latin typeface="Montserrat Medium" pitchFamily="2" charset="77"/>
              </a:rPr>
              <a:t>Optional List… </a:t>
            </a:r>
            <a:r>
              <a:rPr lang="en-US" sz="1400" b="1" dirty="0">
                <a:solidFill>
                  <a:srgbClr val="FF0000"/>
                </a:solidFill>
                <a:latin typeface="Montserrat" pitchFamily="2" charset="77"/>
              </a:rPr>
              <a:t>remove this red info prior to submitting</a:t>
            </a:r>
            <a:r>
              <a:rPr lang="en-US" sz="1400" dirty="0">
                <a:solidFill>
                  <a:srgbClr val="FF0000"/>
                </a:solidFill>
                <a:latin typeface="Montserrat Medium" pitchFamily="2" charset="77"/>
              </a:rPr>
              <a:t>}</a:t>
            </a:r>
          </a:p>
          <a:p>
            <a:pPr marL="0" marR="0" indent="0" algn="r" defTabSz="457200" rtl="0" fontAlgn="auto" latinLnBrk="0" hangingPunct="0">
              <a:lnSpc>
                <a:spcPct val="100000"/>
              </a:lnSpc>
              <a:spcBef>
                <a:spcPts val="0"/>
              </a:spcBef>
              <a:spcAft>
                <a:spcPts val="0"/>
              </a:spcAft>
              <a:buClrTx/>
              <a:buSzTx/>
              <a:buFontTx/>
              <a:buNone/>
              <a:tabLst/>
            </a:pPr>
            <a:endParaRPr kumimoji="0" lang="en-US" sz="1400" u="none" strike="noStrike" cap="none" spc="0" normalizeH="0" baseline="0" dirty="0">
              <a:ln>
                <a:noFill/>
              </a:ln>
              <a:solidFill>
                <a:srgbClr val="000000"/>
              </a:solidFill>
              <a:effectLst/>
              <a:uFillTx/>
              <a:latin typeface="Montserrat Medium" pitchFamily="2" charset="77"/>
              <a:ea typeface="+mj-ea"/>
              <a:cs typeface="+mj-cs"/>
              <a:sym typeface="Calibri"/>
            </a:endParaRPr>
          </a:p>
        </p:txBody>
      </p:sp>
      <p:sp>
        <p:nvSpPr>
          <p:cNvPr id="11" name="Text Placeholder 3">
            <a:extLst>
              <a:ext uri="{FF2B5EF4-FFF2-40B4-BE49-F238E27FC236}">
                <a16:creationId xmlns:a16="http://schemas.microsoft.com/office/drawing/2014/main" id="{26DA84A3-9B03-AA32-D7CF-B3882F5E9252}"/>
              </a:ext>
            </a:extLst>
          </p:cNvPr>
          <p:cNvSpPr>
            <a:spLocks noGrp="1"/>
          </p:cNvSpPr>
          <p:nvPr>
            <p:ph type="body" sz="half" idx="15"/>
          </p:nvPr>
        </p:nvSpPr>
        <p:spPr>
          <a:xfrm>
            <a:off x="9175531" y="784621"/>
            <a:ext cx="2843333" cy="152400"/>
          </a:xfrm>
        </p:spPr>
        <p:txBody>
          <a:bodyPr/>
          <a:lstStyle/>
          <a:p>
            <a:endParaRPr lang="en-US" dirty="0"/>
          </a:p>
        </p:txBody>
      </p:sp>
      <p:sp>
        <p:nvSpPr>
          <p:cNvPr id="12" name="Text Placeholder 4">
            <a:extLst>
              <a:ext uri="{FF2B5EF4-FFF2-40B4-BE49-F238E27FC236}">
                <a16:creationId xmlns:a16="http://schemas.microsoft.com/office/drawing/2014/main" id="{C50A3E6A-40B7-EF93-C3C8-56B6F586EDE7}"/>
              </a:ext>
            </a:extLst>
          </p:cNvPr>
          <p:cNvSpPr>
            <a:spLocks noGrp="1"/>
          </p:cNvSpPr>
          <p:nvPr>
            <p:ph type="body" sz="half" idx="16"/>
          </p:nvPr>
        </p:nvSpPr>
        <p:spPr>
          <a:xfrm>
            <a:off x="9175531" y="937020"/>
            <a:ext cx="2843333" cy="231261"/>
          </a:xfrm>
        </p:spPr>
        <p:txBody>
          <a:bodyPr/>
          <a:lstStyle/>
          <a:p>
            <a:endParaRPr lang="en-US"/>
          </a:p>
        </p:txBody>
      </p:sp>
    </p:spTree>
    <p:extLst>
      <p:ext uri="{BB962C8B-B14F-4D97-AF65-F5344CB8AC3E}">
        <p14:creationId xmlns:p14="http://schemas.microsoft.com/office/powerpoint/2010/main" val="1607888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0EED7-042A-5941-5668-DB3A918B5CCE}"/>
              </a:ext>
            </a:extLst>
          </p:cNvPr>
          <p:cNvSpPr>
            <a:spLocks noGrp="1"/>
          </p:cNvSpPr>
          <p:nvPr>
            <p:ph type="title"/>
          </p:nvPr>
        </p:nvSpPr>
        <p:spPr/>
        <p:txBody>
          <a:bodyPr/>
          <a:lstStyle/>
          <a:p>
            <a:r>
              <a:rPr lang="en-US" dirty="0"/>
              <a:t>Section Title</a:t>
            </a:r>
          </a:p>
        </p:txBody>
      </p:sp>
      <p:sp>
        <p:nvSpPr>
          <p:cNvPr id="3" name="Text Placeholder 2">
            <a:extLst>
              <a:ext uri="{FF2B5EF4-FFF2-40B4-BE49-F238E27FC236}">
                <a16:creationId xmlns:a16="http://schemas.microsoft.com/office/drawing/2014/main" id="{73D35A3D-8E87-B96C-F312-DE434827E510}"/>
              </a:ext>
            </a:extLst>
          </p:cNvPr>
          <p:cNvSpPr>
            <a:spLocks noGrp="1"/>
          </p:cNvSpPr>
          <p:nvPr>
            <p:ph type="body" sz="half" idx="2"/>
          </p:nvPr>
        </p:nvSpPr>
        <p:spPr/>
        <p:txBody>
          <a:bodyPr/>
          <a:lstStyle/>
          <a:p>
            <a:endParaRPr lang="en-US"/>
          </a:p>
        </p:txBody>
      </p:sp>
      <p:sp>
        <p:nvSpPr>
          <p:cNvPr id="6" name="TextBox 5">
            <a:extLst>
              <a:ext uri="{FF2B5EF4-FFF2-40B4-BE49-F238E27FC236}">
                <a16:creationId xmlns:a16="http://schemas.microsoft.com/office/drawing/2014/main" id="{13EF8632-B045-D989-579B-87D7DDDC091F}"/>
              </a:ext>
            </a:extLst>
          </p:cNvPr>
          <p:cNvSpPr txBox="1"/>
          <p:nvPr/>
        </p:nvSpPr>
        <p:spPr>
          <a:xfrm>
            <a:off x="9049407" y="3795807"/>
            <a:ext cx="2912919" cy="1384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a:r>
              <a:rPr lang="en-US" sz="1400" dirty="0">
                <a:solidFill>
                  <a:srgbClr val="FF0000"/>
                </a:solidFill>
                <a:latin typeface="Montserrat Medium" pitchFamily="2" charset="77"/>
              </a:rPr>
              <a:t>{The section delineation slides are an option: you may choose to format it differently, such as including the speaker info… </a:t>
            </a:r>
            <a:r>
              <a:rPr lang="en-US" sz="1400" b="1" dirty="0">
                <a:solidFill>
                  <a:srgbClr val="FF0000"/>
                </a:solidFill>
                <a:latin typeface="Montserrat" pitchFamily="2" charset="77"/>
              </a:rPr>
              <a:t>remove this red info prior to submitting}</a:t>
            </a:r>
          </a:p>
        </p:txBody>
      </p:sp>
      <p:sp>
        <p:nvSpPr>
          <p:cNvPr id="7" name="Text Placeholder 3">
            <a:extLst>
              <a:ext uri="{FF2B5EF4-FFF2-40B4-BE49-F238E27FC236}">
                <a16:creationId xmlns:a16="http://schemas.microsoft.com/office/drawing/2014/main" id="{7F99FE46-0410-0C0A-59CC-B6436C92A66A}"/>
              </a:ext>
            </a:extLst>
          </p:cNvPr>
          <p:cNvSpPr>
            <a:spLocks noGrp="1"/>
          </p:cNvSpPr>
          <p:nvPr>
            <p:ph type="body" sz="half" idx="15"/>
          </p:nvPr>
        </p:nvSpPr>
        <p:spPr>
          <a:xfrm>
            <a:off x="9175531" y="784621"/>
            <a:ext cx="2843333" cy="152400"/>
          </a:xfrm>
        </p:spPr>
        <p:txBody>
          <a:bodyPr/>
          <a:lstStyle/>
          <a:p>
            <a:endParaRPr lang="en-US" dirty="0"/>
          </a:p>
        </p:txBody>
      </p:sp>
      <p:sp>
        <p:nvSpPr>
          <p:cNvPr id="8" name="Text Placeholder 4">
            <a:extLst>
              <a:ext uri="{FF2B5EF4-FFF2-40B4-BE49-F238E27FC236}">
                <a16:creationId xmlns:a16="http://schemas.microsoft.com/office/drawing/2014/main" id="{DB752E61-0A17-4D51-AFBA-3898D20B4121}"/>
              </a:ext>
            </a:extLst>
          </p:cNvPr>
          <p:cNvSpPr>
            <a:spLocks noGrp="1"/>
          </p:cNvSpPr>
          <p:nvPr>
            <p:ph type="body" sz="half" idx="16"/>
          </p:nvPr>
        </p:nvSpPr>
        <p:spPr>
          <a:xfrm>
            <a:off x="9175531" y="937020"/>
            <a:ext cx="2843333" cy="231261"/>
          </a:xfrm>
        </p:spPr>
        <p:txBody>
          <a:bodyPr/>
          <a:lstStyle/>
          <a:p>
            <a:endParaRPr lang="en-US"/>
          </a:p>
        </p:txBody>
      </p:sp>
    </p:spTree>
    <p:extLst>
      <p:ext uri="{BB962C8B-B14F-4D97-AF65-F5344CB8AC3E}">
        <p14:creationId xmlns:p14="http://schemas.microsoft.com/office/powerpoint/2010/main" val="257610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87175F8-7A99-1232-FDA1-5C7C17099D65}"/>
              </a:ext>
            </a:extLst>
          </p:cNvPr>
          <p:cNvSpPr>
            <a:spLocks noGrp="1"/>
          </p:cNvSpPr>
          <p:nvPr>
            <p:ph type="pic" idx="1"/>
          </p:nvPr>
        </p:nvSpPr>
        <p:spPr/>
        <p:txBody>
          <a:bodyPr/>
          <a:lstStyle/>
          <a:p>
            <a:endParaRPr lang="en-US"/>
          </a:p>
        </p:txBody>
      </p:sp>
      <p:sp>
        <p:nvSpPr>
          <p:cNvPr id="3" name="Title 2">
            <a:extLst>
              <a:ext uri="{FF2B5EF4-FFF2-40B4-BE49-F238E27FC236}">
                <a16:creationId xmlns:a16="http://schemas.microsoft.com/office/drawing/2014/main" id="{78764E70-AE4E-0501-C624-E6C62E7CBB87}"/>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46C73118-0F20-784D-E344-59497CC30A2E}"/>
              </a:ext>
            </a:extLst>
          </p:cNvPr>
          <p:cNvSpPr>
            <a:spLocks noGrp="1"/>
          </p:cNvSpPr>
          <p:nvPr>
            <p:ph type="body" sz="half" idx="2"/>
          </p:nvPr>
        </p:nvSpPr>
        <p:spPr/>
        <p:txBody>
          <a:bodyPr/>
          <a:lstStyle/>
          <a:p>
            <a:endParaRPr lang="en-US"/>
          </a:p>
        </p:txBody>
      </p:sp>
      <p:sp>
        <p:nvSpPr>
          <p:cNvPr id="5" name="Text Placeholder 4">
            <a:extLst>
              <a:ext uri="{FF2B5EF4-FFF2-40B4-BE49-F238E27FC236}">
                <a16:creationId xmlns:a16="http://schemas.microsoft.com/office/drawing/2014/main" id="{F35ADC3A-50D6-D5AA-6A50-DDBA53890FE9}"/>
              </a:ext>
            </a:extLst>
          </p:cNvPr>
          <p:cNvSpPr>
            <a:spLocks noGrp="1"/>
          </p:cNvSpPr>
          <p:nvPr>
            <p:ph type="body" sz="half" idx="13"/>
          </p:nvPr>
        </p:nvSpPr>
        <p:spPr/>
        <p:txBody>
          <a:bodyPr/>
          <a:lstStyle/>
          <a:p>
            <a:endParaRPr lang="en-US"/>
          </a:p>
        </p:txBody>
      </p:sp>
      <p:sp>
        <p:nvSpPr>
          <p:cNvPr id="8" name="TextBox 7">
            <a:extLst>
              <a:ext uri="{FF2B5EF4-FFF2-40B4-BE49-F238E27FC236}">
                <a16:creationId xmlns:a16="http://schemas.microsoft.com/office/drawing/2014/main" id="{51DC5FD3-4404-EE40-C896-CC299A680FA1}"/>
              </a:ext>
            </a:extLst>
          </p:cNvPr>
          <p:cNvSpPr txBox="1"/>
          <p:nvPr/>
        </p:nvSpPr>
        <p:spPr>
          <a:xfrm>
            <a:off x="8501449" y="3795807"/>
            <a:ext cx="3460877" cy="2031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a:r>
              <a:rPr lang="en-US" sz="1400" dirty="0">
                <a:solidFill>
                  <a:srgbClr val="FF0000"/>
                </a:solidFill>
                <a:latin typeface="Montserrat Medium" pitchFamily="2" charset="77"/>
              </a:rPr>
              <a:t>See additional Master Slides for various slide text/image orientations should they be needed</a:t>
            </a:r>
          </a:p>
          <a:p>
            <a:pPr algn="r"/>
            <a:r>
              <a:rPr lang="en-US" sz="1400" dirty="0">
                <a:solidFill>
                  <a:srgbClr val="FF0000"/>
                </a:solidFill>
                <a:latin typeface="Montserrat Medium" pitchFamily="2" charset="77"/>
              </a:rPr>
              <a:t>- this is one example</a:t>
            </a:r>
          </a:p>
          <a:p>
            <a:pPr algn="r"/>
            <a:endParaRPr lang="en-US" sz="1400" dirty="0">
              <a:solidFill>
                <a:srgbClr val="FF0000"/>
              </a:solidFill>
              <a:latin typeface="Montserrat Medium" pitchFamily="2" charset="77"/>
            </a:endParaRPr>
          </a:p>
          <a:p>
            <a:pPr algn="r"/>
            <a:r>
              <a:rPr lang="en-US" sz="1400" b="1" dirty="0">
                <a:solidFill>
                  <a:srgbClr val="FF0000"/>
                </a:solidFill>
                <a:latin typeface="Montserrat" pitchFamily="2" charset="77"/>
              </a:rPr>
              <a:t>remove this red info prior to submitting}</a:t>
            </a:r>
            <a:endParaRPr lang="en-US" sz="1400" dirty="0">
              <a:solidFill>
                <a:srgbClr val="FF0000"/>
              </a:solidFill>
              <a:latin typeface="Montserrat Medium" pitchFamily="2" charset="77"/>
            </a:endParaRPr>
          </a:p>
          <a:p>
            <a:pPr algn="r"/>
            <a:endParaRPr lang="en-US" sz="1400" b="1" dirty="0">
              <a:solidFill>
                <a:srgbClr val="FF0000"/>
              </a:solidFill>
              <a:latin typeface="Montserrat Medium" pitchFamily="2" charset="77"/>
            </a:endParaRPr>
          </a:p>
          <a:p>
            <a:pPr algn="r"/>
            <a:endParaRPr lang="en-US" sz="1400" b="1" dirty="0">
              <a:solidFill>
                <a:srgbClr val="FF0000"/>
              </a:solidFill>
              <a:latin typeface="Montserrat" pitchFamily="2" charset="77"/>
            </a:endParaRPr>
          </a:p>
        </p:txBody>
      </p:sp>
      <p:sp>
        <p:nvSpPr>
          <p:cNvPr id="9" name="Text Placeholder 3">
            <a:extLst>
              <a:ext uri="{FF2B5EF4-FFF2-40B4-BE49-F238E27FC236}">
                <a16:creationId xmlns:a16="http://schemas.microsoft.com/office/drawing/2014/main" id="{0DBACFE0-15BD-D373-38D0-53A20F416574}"/>
              </a:ext>
            </a:extLst>
          </p:cNvPr>
          <p:cNvSpPr>
            <a:spLocks noGrp="1"/>
          </p:cNvSpPr>
          <p:nvPr>
            <p:ph type="body" sz="half" idx="15"/>
          </p:nvPr>
        </p:nvSpPr>
        <p:spPr>
          <a:xfrm>
            <a:off x="9175531" y="784621"/>
            <a:ext cx="2843333" cy="152400"/>
          </a:xfrm>
        </p:spPr>
        <p:txBody>
          <a:bodyPr/>
          <a:lstStyle/>
          <a:p>
            <a:endParaRPr lang="en-US" dirty="0"/>
          </a:p>
        </p:txBody>
      </p:sp>
      <p:sp>
        <p:nvSpPr>
          <p:cNvPr id="10" name="Text Placeholder 4">
            <a:extLst>
              <a:ext uri="{FF2B5EF4-FFF2-40B4-BE49-F238E27FC236}">
                <a16:creationId xmlns:a16="http://schemas.microsoft.com/office/drawing/2014/main" id="{6E64C1DA-CD50-C8C6-D151-6FD9D19C7EAF}"/>
              </a:ext>
            </a:extLst>
          </p:cNvPr>
          <p:cNvSpPr>
            <a:spLocks noGrp="1"/>
          </p:cNvSpPr>
          <p:nvPr>
            <p:ph type="body" sz="half" idx="16"/>
          </p:nvPr>
        </p:nvSpPr>
        <p:spPr>
          <a:xfrm>
            <a:off x="9175531" y="937020"/>
            <a:ext cx="2843333" cy="231261"/>
          </a:xfrm>
        </p:spPr>
        <p:txBody>
          <a:bodyPr/>
          <a:lstStyle/>
          <a:p>
            <a:endParaRPr lang="en-US"/>
          </a:p>
        </p:txBody>
      </p:sp>
    </p:spTree>
    <p:extLst>
      <p:ext uri="{BB962C8B-B14F-4D97-AF65-F5344CB8AC3E}">
        <p14:creationId xmlns:p14="http://schemas.microsoft.com/office/powerpoint/2010/main" val="1849722085"/>
      </p:ext>
    </p:extLst>
  </p:cSld>
  <p:clrMapOvr>
    <a:masterClrMapping/>
  </p:clrMapOvr>
</p:sld>
</file>

<file path=ppt/theme/theme1.xml><?xml version="1.0" encoding="utf-8"?>
<a:theme xmlns:a="http://schemas.openxmlformats.org/drawingml/2006/main" name="Master Front Cover Pag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Inside Bkgd">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Bkgd for Imag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Bkgd for Imag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4_Bkgd for Imag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Master Front Cover Page 2">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Back Cov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3086</TotalTime>
  <Words>444</Words>
  <Application>Microsoft Office PowerPoint</Application>
  <PresentationFormat>Widescreen</PresentationFormat>
  <Paragraphs>66</Paragraphs>
  <Slides>10</Slides>
  <Notes>1</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10</vt:i4>
      </vt:variant>
    </vt:vector>
  </HeadingPairs>
  <TitlesOfParts>
    <vt:vector size="24" baseType="lpstr">
      <vt:lpstr>Aptos</vt:lpstr>
      <vt:lpstr>Arial</vt:lpstr>
      <vt:lpstr>Montserrat</vt:lpstr>
      <vt:lpstr>Montserrat ExtraLight</vt:lpstr>
      <vt:lpstr>Montserrat Light</vt:lpstr>
      <vt:lpstr>Montserrat Medium</vt:lpstr>
      <vt:lpstr>Montserrat SemiBold</vt:lpstr>
      <vt:lpstr>Master Front Cover Page</vt:lpstr>
      <vt:lpstr>1_Inside Bkgd</vt:lpstr>
      <vt:lpstr>2_Bkgd for Images</vt:lpstr>
      <vt:lpstr>3_Bkgd for Images</vt:lpstr>
      <vt:lpstr>4_Bkgd for Images</vt:lpstr>
      <vt:lpstr>Master Front Cover Page 2</vt:lpstr>
      <vt:lpstr>Back Cover</vt:lpstr>
      <vt:lpstr>WEBINAR TITLE</vt:lpstr>
      <vt:lpstr>PowerPoint Presentation</vt:lpstr>
      <vt:lpstr>PowerPoint Presentation</vt:lpstr>
      <vt:lpstr>PowerPoint Presentation</vt:lpstr>
      <vt:lpstr>Conflicts of Interest and Disclosures</vt:lpstr>
      <vt:lpstr>Educational Objectives</vt:lpstr>
      <vt:lpstr>MAPS Resources on the Topic</vt:lpstr>
      <vt:lpstr>Section Title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Elizabeth Marzocco</dc:creator>
  <cp:lastModifiedBy>Kaiser, Jalene (jkaiser27@student.cccs.edu)</cp:lastModifiedBy>
  <cp:revision>136</cp:revision>
  <dcterms:created xsi:type="dcterms:W3CDTF">2024-08-06T19:18:49Z</dcterms:created>
  <dcterms:modified xsi:type="dcterms:W3CDTF">2025-01-29T21:22:56Z</dcterms:modified>
</cp:coreProperties>
</file>