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D92A-EC27-470E-B6A2-C0D47612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0A373-B318-4BE1-88A0-76728B4E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B0E5-C902-4039-BFB5-66CEF879ADC1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B85BE-F12E-4620-803E-296762F3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6FCD2-0E63-4339-8203-9E2F5EE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6FA-74F1-4BDA-9BAD-A08D4D1D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6C0E3-4C2E-4332-BF4C-D8B5DE57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1009-4EA3-4944-BAA2-5CD259B64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7F78-2320-4833-8D81-C7B561089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B0E5-C902-4039-BFB5-66CEF879ADC1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0D2DF-101C-4082-8BAD-37D984C8D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617B-232B-41E3-815E-A338F6B0B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6FA-74F1-4BDA-9BAD-A08D4D1D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B9D8C9-447F-4F63-9301-1FEBA49E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8CFDE-7D7A-4AA1-A0DA-40FF843C2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51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37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6F1DC-59D8-482C-A3EF-C4548A55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EAB98-FEDF-48D0-B018-3032CA71B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68E0C-5B3C-4C94-B220-3D927548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0DE37-AC98-4614-AEB0-0829939EB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2FC57-55E0-4BB4-AD7F-E59EF1E3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5A8D5-AA92-41F4-97D8-2771AF08E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27474-D9EE-4B38-AF0A-BD86E29D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34236-3932-4BD7-A06C-A89338536B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FEE322-A178-4379-B1B7-00132119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7749E-DE45-40D9-B23E-D35F5E2FA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BE8C0-11B7-449F-9DB7-1E248B9D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2477A-3C32-41F1-8988-23D2F1159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3B335-82D1-44E7-8407-0CC39EE4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F7534-4B11-4CDB-87FC-24B2CB043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1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3EBE7-66B3-453A-839F-D8934778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D56C2-8EBB-4080-A5F6-C25F55E1B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79F650-D93D-4D87-BDD5-84A463B7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Enhanced Strategic Medical Partner Role – Customer Centric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21B29-C4AB-4D1F-A22E-5D89B3401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CC021D-1084-4665-B1FE-C2353BD6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or Marketing Partnership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5CF61-A4AA-4C93-99D7-AFBD60677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7CA494-83A2-4609-81A8-33087551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2291E-895C-40C4-B0FE-5EA1D5CF9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17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7C009-8FFC-4CE2-9FAF-4245EBB5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Information Role Expansion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83852-B3C1-4C9C-A3A8-5A5258B1C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8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CACD3-D613-4AF8-8888-47BA49A0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B5A19-1390-4D72-A396-2975BA416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957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17D55E-7FE9-4475-BA3B-FFE2E197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Medical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106E8-1616-408D-A814-996CA281A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1F7EB-83FC-4A1D-B823-A3D9E844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0C9A2-FD90-4CD1-AE97-19D92DFB9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46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138E2-9ECA-442F-9E4C-F6B1DB73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5F06B-A499-4355-9C6D-26057E630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8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4B30C-C8FD-4273-B01C-CFA95F16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E8BCE-17EA-491A-8159-AA59F730F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83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F44911-F321-441D-9D38-03F1C6D2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D4956-CFA4-4787-8E46-D7BB3E705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65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E1674-70E7-4EBB-985C-604C7313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Information Traditional Roles/Value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DCEDE-3431-4C2F-A573-A73AAC82B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6E118B-8F4C-4FCA-BDC4-2FC98CC0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9CDF4-AE8D-4B7D-911E-1EFD00952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8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52EB24-C1BE-447F-914F-4B9538EF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41436-D3DA-47BE-84DD-C4541D225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2A46D1-4A08-4EEF-B655-AF55B89C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Enhancement opportunities for Medical Information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E1E27-F646-4A83-98BD-F5E6B0B8D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32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</Words>
  <Application>Microsoft Office PowerPoint</Application>
  <PresentationFormat>Widescreen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Disclaimer</vt:lpstr>
      <vt:lpstr>Presenters</vt:lpstr>
      <vt:lpstr>Objectives</vt:lpstr>
      <vt:lpstr>PowerPoint Presentation</vt:lpstr>
      <vt:lpstr>Medical Information Traditional Roles/Value</vt:lpstr>
      <vt:lpstr>PowerPoint Presentation</vt:lpstr>
      <vt:lpstr>PowerPoint Presentation</vt:lpstr>
      <vt:lpstr>Enhancement opportunities for Medical Information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Strategic Medical Partner Role – Customer Centric Activities</vt:lpstr>
      <vt:lpstr>Commercial or Marketing Partnership</vt:lpstr>
      <vt:lpstr>Medical Information Role Expansion</vt:lpstr>
      <vt:lpstr>PowerPoint Presentation</vt:lpstr>
      <vt:lpstr>The Future of Medical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Khosla</dc:creator>
  <cp:lastModifiedBy>Susan Hanf</cp:lastModifiedBy>
  <cp:revision>4</cp:revision>
  <dcterms:created xsi:type="dcterms:W3CDTF">2021-07-14T18:15:53Z</dcterms:created>
  <dcterms:modified xsi:type="dcterms:W3CDTF">2021-07-20T20:56:46Z</dcterms:modified>
</cp:coreProperties>
</file>